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19672" y="1052736"/>
            <a:ext cx="590097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spc="0" normalizeH="0" baseline="0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Добрая девочка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5400" b="1" i="0" u="none" strike="noStrike" cap="none" spc="0" normalizeH="0" baseline="0" dirty="0" smtClean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1" u="none" strike="noStrike" cap="none" spc="0" normalizeH="0" baseline="0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  <a:t>К.В. Лукашевич</a:t>
            </a:r>
            <a:endParaRPr lang="ru-RU" sz="5400" b="1" cap="none" spc="0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5013176"/>
            <a:ext cx="58868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cs typeface="Aharoni" panose="02010803020104030203" pitchFamily="2" charset="-79"/>
              </a:rPr>
              <a:t>Презентацию подготовила </a:t>
            </a:r>
          </a:p>
          <a:p>
            <a:pPr algn="ctr"/>
            <a:r>
              <a:rPr lang="ru-RU" sz="2800" b="1" dirty="0" smtClean="0">
                <a:cs typeface="Aharoni" panose="02010803020104030203" pitchFamily="2" charset="-79"/>
              </a:rPr>
              <a:t>учитель начальных классов </a:t>
            </a:r>
          </a:p>
          <a:p>
            <a:pPr algn="ctr"/>
            <a:r>
              <a:rPr lang="ru-RU" sz="2800" b="1" dirty="0" smtClean="0">
                <a:cs typeface="Aharoni" panose="02010803020104030203" pitchFamily="2" charset="-79"/>
              </a:rPr>
              <a:t>Муранская Марина Владимировна</a:t>
            </a:r>
            <a:endParaRPr lang="ru-RU" sz="2800" b="1" dirty="0">
              <a:cs typeface="Aharoni" panose="02010803020104030203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dirty="0">
              <a:latin typeface="Arial Black" pitchFamily="34" charset="0"/>
            </a:endParaRPr>
          </a:p>
        </p:txBody>
      </p:sp>
      <p:pic>
        <p:nvPicPr>
          <p:cNvPr id="1026" name="Picture 2" descr="D:\мама\2 все фотки\работа\анимашки\File04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924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99592" y="0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latin typeface="Arial Black" pitchFamily="34" charset="0"/>
              </a:rPr>
              <a:t>Стояла суровая зима. Всё было покрыто снегом. </a:t>
            </a:r>
            <a:endParaRPr lang="ru-RU" sz="4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Arial Black" pitchFamily="34" charset="0"/>
              </a:rPr>
              <a:t>Тяжело пришлось от этого воробушкам. Бедняжки нигде не могли найти корма.</a:t>
            </a:r>
            <a:endParaRPr lang="ru-RU" sz="4800" dirty="0"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239338"/>
            <a:ext cx="4608512" cy="3453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Arial Black" pitchFamily="34" charset="0"/>
              </a:rPr>
              <a:t>Летали воробышки вокруг дома и жалобно чирикали. </a:t>
            </a:r>
            <a:br>
              <a:rPr lang="ru-RU" sz="4800" dirty="0" smtClean="0">
                <a:latin typeface="Arial Black" pitchFamily="34" charset="0"/>
              </a:rPr>
            </a:br>
            <a:r>
              <a:rPr lang="ru-RU" sz="4800" dirty="0" smtClean="0">
                <a:latin typeface="Arial Black" pitchFamily="34" charset="0"/>
              </a:rPr>
              <a:t>Пожалела воробышков добрая девочка Маша. </a:t>
            </a:r>
            <a:endParaRPr lang="ru-RU" sz="4800" dirty="0">
              <a:latin typeface="Arial Black" pitchFamily="34" charset="0"/>
            </a:endParaRPr>
          </a:p>
        </p:txBody>
      </p:sp>
      <p:pic>
        <p:nvPicPr>
          <p:cNvPr id="1026" name="Picture 2" descr="https://i0.wp.com/mimiledi.ru/wp-content/uploads/2018/11/2-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3" b="12468"/>
          <a:stretch/>
        </p:blipFill>
        <p:spPr bwMode="auto">
          <a:xfrm>
            <a:off x="2051720" y="3916576"/>
            <a:ext cx="4392488" cy="2941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666"/>
            <a:ext cx="6192688" cy="681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88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7693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atin typeface="Arial Black" pitchFamily="34" charset="0"/>
              </a:rPr>
              <a:t>Она стала собирать хлебные крошки, и каждый день сыпала их у своего крылечка. </a:t>
            </a:r>
            <a:endParaRPr lang="ru-RU" sz="4800" b="1" dirty="0"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284984"/>
            <a:ext cx="4284340" cy="3327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79928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Arial Black" pitchFamily="34" charset="0"/>
              </a:rPr>
              <a:t>Воробышки прилетали на корм и скоро перестали бояться Маши.</a:t>
            </a:r>
            <a:endParaRPr lang="ru-RU" sz="4800" dirty="0"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26" y="3276989"/>
            <a:ext cx="4380571" cy="3545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260648"/>
            <a:ext cx="7691529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ahoma" pitchFamily="34" charset="0"/>
              </a:rPr>
              <a:t>Так добрая девочка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ahoma" pitchFamily="34" charset="0"/>
              </a:rPr>
              <a:t> прокормила бедных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ahoma" pitchFamily="34" charset="0"/>
              </a:rPr>
              <a:t>птичек до самой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ahoma" pitchFamily="34" charset="0"/>
              </a:rPr>
              <a:t>весны.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2" name="Picture 4" descr="https://pbs.twimg.com/media/DlgeQSWXcAADfE_.jpg:lar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6" b="22156"/>
          <a:stretch/>
        </p:blipFill>
        <p:spPr bwMode="auto">
          <a:xfrm>
            <a:off x="1043608" y="3307636"/>
            <a:ext cx="3588475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900igr.net/up/datas/241066/0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" y="6337"/>
            <a:ext cx="9135550" cy="685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69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79</Words>
  <Application>Microsoft Office PowerPoint</Application>
  <PresentationFormat>Экран (4:3)</PresentationFormat>
  <Paragraphs>15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Aharoni</vt:lpstr>
      <vt:lpstr>Arial</vt:lpstr>
      <vt:lpstr>Arial Black</vt:lpstr>
      <vt:lpstr>Calibri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HP</cp:lastModifiedBy>
  <cp:revision>8</cp:revision>
  <dcterms:created xsi:type="dcterms:W3CDTF">2017-02-27T15:14:49Z</dcterms:created>
  <dcterms:modified xsi:type="dcterms:W3CDTF">2021-09-29T12:22:50Z</dcterms:modified>
</cp:coreProperties>
</file>