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61" r:id="rId3"/>
    <p:sldId id="284" r:id="rId4"/>
    <p:sldId id="285" r:id="rId5"/>
    <p:sldId id="286" r:id="rId6"/>
    <p:sldId id="262" r:id="rId7"/>
    <p:sldId id="287" r:id="rId8"/>
    <p:sldId id="263" r:id="rId9"/>
    <p:sldId id="288" r:id="rId10"/>
    <p:sldId id="270" r:id="rId11"/>
    <p:sldId id="289" r:id="rId12"/>
    <p:sldId id="272" r:id="rId13"/>
    <p:sldId id="290" r:id="rId14"/>
    <p:sldId id="273" r:id="rId15"/>
    <p:sldId id="291" r:id="rId16"/>
    <p:sldId id="293" r:id="rId17"/>
    <p:sldId id="275" r:id="rId18"/>
    <p:sldId id="292" r:id="rId19"/>
    <p:sldId id="26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80"/>
    <a:srgbClr val="9999FF"/>
    <a:srgbClr val="85DFFF"/>
    <a:srgbClr val="FFFF00"/>
    <a:srgbClr val="33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68" autoAdjust="0"/>
    <p:restoredTop sz="91725" autoAdjust="0"/>
  </p:normalViewPr>
  <p:slideViewPr>
    <p:cSldViewPr>
      <p:cViewPr>
        <p:scale>
          <a:sx n="70" d="100"/>
          <a:sy n="70" d="100"/>
        </p:scale>
        <p:origin x="-1308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90EAC1-CB29-4A8E-B0D8-0522A12868BA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4FA60F-5555-4B44-BEE9-5C6640F832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FA60F-5555-4B44-BEE9-5C6640F832EE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FA60F-5555-4B44-BEE9-5C6640F832EE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04.03.2021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04.03.2021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04.03.2021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04.03.2021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04.03.2021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04.03.2021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04.03.2021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04.03.2021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04.03.2021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04.03.2021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04.03.2021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https://avatanplus.com/files/resources/original/5700bcbf48023153dae14b3f.png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" name="Picture 7" descr="D:\Лидия\шаблоны\Ольга Бор\Care Bears\облака.png"/>
          <p:cNvPicPr>
            <a:picLocks noChangeAspect="1" noChangeArrowheads="1"/>
          </p:cNvPicPr>
          <p:nvPr userDrawn="1"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2060104" y="1562985"/>
            <a:ext cx="4813818" cy="8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0034" y="1571612"/>
            <a:ext cx="814393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Журнал для родителей</a:t>
            </a:r>
          </a:p>
          <a:p>
            <a:pPr algn="ctr"/>
            <a:endParaRPr lang="ru-RU" sz="1600" b="1" dirty="0" smtClean="0">
              <a:ln w="31550" cmpd="sng">
                <a:solidFill>
                  <a:schemeClr val="tx1"/>
                </a:solidFill>
                <a:prstDash val="solid"/>
              </a:ln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6000" b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«Все работы хороши!»</a:t>
            </a:r>
            <a:endParaRPr lang="ru-RU" sz="6000" b="1" cap="none" spc="0" dirty="0" smtClean="0">
              <a:ln w="3155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429124" y="2643182"/>
            <a:ext cx="3929090" cy="2714644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Врач в белом халате сидит в кабинете,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Спешат к нему мамы, и папы, и дети,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знает симптомы ветрянки и кори.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верное средство от грусти и боли.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Картинки по запросу врач рисунок 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175499"/>
            <a:ext cx="3214710" cy="4134675"/>
          </a:xfrm>
          <a:prstGeom prst="rect">
            <a:avLst/>
          </a:prstGeom>
          <a:noFill/>
        </p:spPr>
      </p:pic>
      <p:pic>
        <p:nvPicPr>
          <p:cNvPr id="2052" name="Picture 4" descr="Картинки по запросу таблетки рисунок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4643446"/>
            <a:ext cx="1435217" cy="100013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714744" y="1571612"/>
            <a:ext cx="49292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Доктор (врач)</a:t>
            </a:r>
            <a:endParaRPr lang="ru-RU" sz="5400" b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МОИ ВСЕ ПАПКИ\МОИ МАЛЫШИ 2020 -2021Г\20fa599d-1374-4c45-a2f8-63f35965a101.jpg"/>
          <p:cNvPicPr>
            <a:picLocks noChangeAspect="1" noChangeArrowheads="1"/>
          </p:cNvPicPr>
          <p:nvPr/>
        </p:nvPicPr>
        <p:blipFill>
          <a:blip r:embed="rId2"/>
          <a:srcRect l="13679" t="15341"/>
          <a:stretch>
            <a:fillRect/>
          </a:stretch>
        </p:blipFill>
        <p:spPr bwMode="auto">
          <a:xfrm>
            <a:off x="5143504" y="2643182"/>
            <a:ext cx="3357586" cy="4000504"/>
          </a:xfrm>
          <a:prstGeom prst="rect">
            <a:avLst/>
          </a:prstGeom>
          <a:noFill/>
        </p:spPr>
      </p:pic>
      <p:pic>
        <p:nvPicPr>
          <p:cNvPr id="1027" name="Picture 3" descr="C:\Users\User\Desktop\МОИ ВСЕ ПАПКИ\МОИ МАЛЫШИ 2020 -2021Г\66a7bf64-e703-4d27-920a-c6bb7a7843d7.jpg"/>
          <p:cNvPicPr>
            <a:picLocks noChangeAspect="1" noChangeArrowheads="1"/>
          </p:cNvPicPr>
          <p:nvPr/>
        </p:nvPicPr>
        <p:blipFill>
          <a:blip r:embed="rId3"/>
          <a:srcRect l="12283" t="19898"/>
          <a:stretch>
            <a:fillRect/>
          </a:stretch>
        </p:blipFill>
        <p:spPr bwMode="auto">
          <a:xfrm>
            <a:off x="1857356" y="2714620"/>
            <a:ext cx="3203739" cy="3809984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00034" y="1285860"/>
            <a:ext cx="7929618" cy="642942"/>
          </a:xfrm>
        </p:spPr>
        <p:txBody>
          <a:bodyPr/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Сюжетно – ролевая игра «Больница»</a:t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Медсестра МБДОУ «Детский сад №244» </a:t>
            </a:r>
            <a:b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Зубова Анна Алексеевна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285860"/>
            <a:ext cx="7143800" cy="500066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Сюжетно – ролевая игра «Больница»</a:t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/>
          </a:p>
        </p:txBody>
      </p:sp>
      <p:pic>
        <p:nvPicPr>
          <p:cNvPr id="2050" name="Picture 2" descr="C:\Users\User\Desktop\МОИ ВСЕ ПАПКИ\МОИ МАЛЫШИ 2020 -2021Г\83f41264-6408-4b2c-be3b-cbc83cc824b9.jpg"/>
          <p:cNvPicPr>
            <a:picLocks noChangeAspect="1" noChangeArrowheads="1"/>
          </p:cNvPicPr>
          <p:nvPr/>
        </p:nvPicPr>
        <p:blipFill>
          <a:blip r:embed="rId3"/>
          <a:srcRect l="4907" t="16053"/>
          <a:stretch>
            <a:fillRect/>
          </a:stretch>
        </p:blipFill>
        <p:spPr bwMode="auto">
          <a:xfrm>
            <a:off x="4714876" y="1785926"/>
            <a:ext cx="3786214" cy="4786346"/>
          </a:xfrm>
          <a:prstGeom prst="rect">
            <a:avLst/>
          </a:prstGeom>
          <a:noFill/>
        </p:spPr>
      </p:pic>
      <p:pic>
        <p:nvPicPr>
          <p:cNvPr id="2053" name="Picture 5" descr="C:\Users\User\Desktop\ПЕЧАТЬ\ПРОФЕССИИ МОИ МАЛЫШИ\IMG_8753.JPG"/>
          <p:cNvPicPr>
            <a:picLocks noChangeAspect="1" noChangeArrowheads="1"/>
          </p:cNvPicPr>
          <p:nvPr/>
        </p:nvPicPr>
        <p:blipFill>
          <a:blip r:embed="rId4" cstate="print"/>
          <a:srcRect t="4849"/>
          <a:stretch>
            <a:fillRect/>
          </a:stretch>
        </p:blipFill>
        <p:spPr bwMode="auto">
          <a:xfrm rot="5400000">
            <a:off x="287248" y="2355902"/>
            <a:ext cx="4857784" cy="38607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ПЕЧАТЬ\ПРОФЕССИИ МОИ МАЛЫШИ\IMG_87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42844" y="2000240"/>
            <a:ext cx="5214974" cy="3929090"/>
          </a:xfrm>
          <a:prstGeom prst="rect">
            <a:avLst/>
          </a:prstGeom>
          <a:noFill/>
        </p:spPr>
      </p:pic>
      <p:pic>
        <p:nvPicPr>
          <p:cNvPr id="3075" name="Picture 3" descr="C:\Users\User\Desktop\ПЕЧАТЬ\ПРОФЕССИИ МОИ МАЛЫШИ\IMG_8741.JPG"/>
          <p:cNvPicPr>
            <a:picLocks noChangeAspect="1" noChangeArrowheads="1"/>
          </p:cNvPicPr>
          <p:nvPr/>
        </p:nvPicPr>
        <p:blipFill>
          <a:blip r:embed="rId3" cstate="print"/>
          <a:srcRect b="2004"/>
          <a:stretch>
            <a:fillRect/>
          </a:stretch>
        </p:blipFill>
        <p:spPr bwMode="auto">
          <a:xfrm rot="5400000">
            <a:off x="4389775" y="2182465"/>
            <a:ext cx="4857784" cy="37789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143372" y="2714620"/>
            <a:ext cx="4214842" cy="2714644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вдруг беда случится,</a:t>
            </a: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Где-то что-то загорится,</a:t>
            </a: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Нам пожарный нужен срочно,</a:t>
            </a: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поможет, это точно!</a:t>
            </a:r>
            <a:endParaRPr lang="ru-RU" sz="2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2" name="Picture 4" descr="Картинки по запросу пожарный рисунок 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000108"/>
            <a:ext cx="3428992" cy="457199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500562" y="1643050"/>
            <a:ext cx="3623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Пожарный</a:t>
            </a:r>
            <a:endParaRPr lang="ru-RU" sz="5400" b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5720" y="1500174"/>
            <a:ext cx="7786742" cy="642942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Сюжетно – ролевая игра «Пожарный»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ПЕЧАТЬ\ПРОФЕССИИ МОИ МАЛЫШИ\IMG_8623.JPG"/>
          <p:cNvPicPr>
            <a:picLocks noChangeAspect="1" noChangeArrowheads="1"/>
          </p:cNvPicPr>
          <p:nvPr/>
        </p:nvPicPr>
        <p:blipFill>
          <a:blip r:embed="rId2" cstate="print"/>
          <a:srcRect l="9637"/>
          <a:stretch>
            <a:fillRect/>
          </a:stretch>
        </p:blipFill>
        <p:spPr bwMode="auto">
          <a:xfrm rot="5400000">
            <a:off x="607191" y="2678901"/>
            <a:ext cx="4500594" cy="3571900"/>
          </a:xfrm>
          <a:prstGeom prst="rect">
            <a:avLst/>
          </a:prstGeom>
          <a:noFill/>
        </p:spPr>
      </p:pic>
      <p:pic>
        <p:nvPicPr>
          <p:cNvPr id="1027" name="Picture 3" descr="C:\Users\User\Desktop\ПЕЧАТЬ\ПРОФЕССИИ МОИ МАЛЫШИ\IMG_86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286248" y="2428868"/>
            <a:ext cx="4500594" cy="3643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572000" y="2643182"/>
            <a:ext cx="3571900" cy="2428892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него серьёзный вид,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порядком он следит.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Ясным днём, ночной порой,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Охраняет наш покой!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Картинки по запросу полицейский рисуно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14422"/>
            <a:ext cx="3286148" cy="421919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857620" y="1643050"/>
            <a:ext cx="45720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Полицейский</a:t>
            </a:r>
            <a:endParaRPr lang="ru-RU" sz="5400" b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57158" y="1000108"/>
            <a:ext cx="7072362" cy="178595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Сюжетно – ролевая игра «Полиция»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ПЕЧАТЬ\ПРОФЕССИИ МОИ МАЛЫШИ\IMG_86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999458" y="2242998"/>
            <a:ext cx="5072098" cy="3643338"/>
          </a:xfrm>
          <a:prstGeom prst="rect">
            <a:avLst/>
          </a:prstGeom>
          <a:noFill/>
        </p:spPr>
      </p:pic>
      <p:pic>
        <p:nvPicPr>
          <p:cNvPr id="1027" name="Picture 3" descr="C:\Users\User\Desktop\ПЕЧАТЬ\ПРОФЕССИИ МОИ МАЛЫШИ\IMG_86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2844" y="2285992"/>
            <a:ext cx="4929222" cy="3643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429124" y="2857496"/>
            <a:ext cx="3857652" cy="2428892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Дайте ножницы расческу.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вам сделает прическу.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Парикмахер непременно,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Подстрижет вас современно.</a:t>
            </a:r>
          </a:p>
        </p:txBody>
      </p:sp>
      <p:pic>
        <p:nvPicPr>
          <p:cNvPr id="36870" name="Picture 6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857232"/>
            <a:ext cx="4000528" cy="504798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357686" y="1785926"/>
            <a:ext cx="40868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Парикмахер</a:t>
            </a:r>
            <a:endParaRPr lang="ru-RU" sz="5400" b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14282" y="1500174"/>
            <a:ext cx="8501122" cy="571504"/>
          </a:xfrm>
        </p:spPr>
        <p:txBody>
          <a:bodyPr/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Сюжетно – ролевая игра «Парикмахерская»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ПЕЧАТЬ\ПРОФЕССИИ МОИ МАЛЫШИ\IMG_8771.JPG"/>
          <p:cNvPicPr>
            <a:picLocks noChangeAspect="1" noChangeArrowheads="1"/>
          </p:cNvPicPr>
          <p:nvPr/>
        </p:nvPicPr>
        <p:blipFill>
          <a:blip r:embed="rId2" cstate="print"/>
          <a:srcRect t="5227" b="3325"/>
          <a:stretch>
            <a:fillRect/>
          </a:stretch>
        </p:blipFill>
        <p:spPr bwMode="auto">
          <a:xfrm rot="5400000" flipV="1">
            <a:off x="3821901" y="2393149"/>
            <a:ext cx="4714908" cy="3929090"/>
          </a:xfrm>
          <a:prstGeom prst="rect">
            <a:avLst/>
          </a:prstGeom>
          <a:noFill/>
        </p:spPr>
      </p:pic>
      <p:pic>
        <p:nvPicPr>
          <p:cNvPr id="2051" name="Picture 3" descr="C:\Users\User\Desktop\ПЕЧАТЬ\ПРОФЕССИИ МОИ МАЛЫШИ\IMG_87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1469" y="2643183"/>
            <a:ext cx="4643468" cy="3357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500562" y="2143116"/>
            <a:ext cx="3786214" cy="2000264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 с утра кручу баранку,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Потому что спозаранку,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Едут люди на работу,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возить их должен кто-то.</a:t>
            </a:r>
          </a:p>
        </p:txBody>
      </p:sp>
      <p:pic>
        <p:nvPicPr>
          <p:cNvPr id="34818" name="Picture 2" descr="Картинки по запросу водитель  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71612"/>
            <a:ext cx="3427857" cy="2943230"/>
          </a:xfrm>
          <a:prstGeom prst="rect">
            <a:avLst/>
          </a:prstGeom>
          <a:noFill/>
        </p:spPr>
      </p:pic>
      <p:pic>
        <p:nvPicPr>
          <p:cNvPr id="34820" name="Picture 4" descr="Картинки по запросу автобус 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4114080"/>
            <a:ext cx="3729163" cy="152949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643306" y="1214422"/>
            <a:ext cx="421484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5400" b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одитель</a:t>
            </a:r>
            <a:endParaRPr lang="ru-RU" sz="5400" b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28596" y="1071546"/>
            <a:ext cx="7000924" cy="571504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Сюжетно – ролевая игра «Водитель»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ПЕЧАТЬ\d4ea6cbb-1799-4162-bfe7-1092481e7cc3.jpg"/>
          <p:cNvPicPr>
            <a:picLocks noChangeAspect="1" noChangeArrowheads="1"/>
          </p:cNvPicPr>
          <p:nvPr/>
        </p:nvPicPr>
        <p:blipFill>
          <a:blip r:embed="rId2"/>
          <a:srcRect l="6451" t="5634" r="12265"/>
          <a:stretch>
            <a:fillRect/>
          </a:stretch>
        </p:blipFill>
        <p:spPr bwMode="auto">
          <a:xfrm>
            <a:off x="2571736" y="1571612"/>
            <a:ext cx="5000660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214810" y="2571744"/>
            <a:ext cx="4071966" cy="2143140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Знают повара секреты, 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Приготовления вкусных блюд.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Спасибо скажем им за это,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Быть поваром – нелегкий труд!</a:t>
            </a:r>
          </a:p>
        </p:txBody>
      </p:sp>
      <p:pic>
        <p:nvPicPr>
          <p:cNvPr id="33794" name="Picture 2" descr="Картинки по запросу повар  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79" y="1643050"/>
            <a:ext cx="2448087" cy="4130009"/>
          </a:xfrm>
          <a:prstGeom prst="rect">
            <a:avLst/>
          </a:prstGeom>
          <a:noFill/>
        </p:spPr>
      </p:pic>
      <p:sp>
        <p:nvSpPr>
          <p:cNvPr id="33796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8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800" name="Picture 8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357298"/>
            <a:ext cx="1752660" cy="103615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286380" y="1500174"/>
            <a:ext cx="21567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Повар</a:t>
            </a:r>
            <a:endParaRPr lang="ru-RU" sz="5400" b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285860"/>
            <a:ext cx="7472386" cy="571504"/>
          </a:xfrm>
        </p:spPr>
        <p:txBody>
          <a:bodyPr/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Сюжетно – ролевая игра «Повар»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User\Desktop\ПЕЧАТЬ\ПРОФЕССИИ МОИ МАЛЫШИ\IMG_8791.JPG"/>
          <p:cNvPicPr>
            <a:picLocks noChangeAspect="1" noChangeArrowheads="1"/>
          </p:cNvPicPr>
          <p:nvPr/>
        </p:nvPicPr>
        <p:blipFill>
          <a:blip r:embed="rId2" cstate="print"/>
          <a:srcRect l="3980" t="4688" r="7143"/>
          <a:stretch>
            <a:fillRect/>
          </a:stretch>
        </p:blipFill>
        <p:spPr bwMode="auto">
          <a:xfrm>
            <a:off x="428596" y="2214554"/>
            <a:ext cx="4429156" cy="4357718"/>
          </a:xfrm>
          <a:prstGeom prst="rect">
            <a:avLst/>
          </a:prstGeom>
          <a:noFill/>
        </p:spPr>
      </p:pic>
      <p:pic>
        <p:nvPicPr>
          <p:cNvPr id="4099" name="Picture 3" descr="C:\Users\User\Desktop\ПЕЧАТЬ\ПРОФЕССИИ МОИ МАЛЫШИ\IMG_87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143116"/>
            <a:ext cx="4000528" cy="43419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ПЕЧАТЬ\ПРОФЕССИИ МОИ МАЛЫШИ\IMG_8801.JPG"/>
          <p:cNvPicPr>
            <a:picLocks noChangeAspect="1" noChangeArrowheads="1"/>
          </p:cNvPicPr>
          <p:nvPr/>
        </p:nvPicPr>
        <p:blipFill>
          <a:blip r:embed="rId2" cstate="print"/>
          <a:srcRect t="20930" r="7755"/>
          <a:stretch>
            <a:fillRect/>
          </a:stretch>
        </p:blipFill>
        <p:spPr bwMode="auto">
          <a:xfrm rot="5400000">
            <a:off x="2321703" y="2607463"/>
            <a:ext cx="4857784" cy="321471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14348" y="1071546"/>
            <a:ext cx="74295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Сюжетно – ролевая игра «Повар»</a:t>
            </a:r>
            <a:endParaRPr lang="ru-RU" sz="3200" b="1" dirty="0"/>
          </a:p>
        </p:txBody>
      </p:sp>
      <p:pic>
        <p:nvPicPr>
          <p:cNvPr id="5123" name="Picture 3" descr="C:\Users\User\Desktop\ПЕЧАТЬ\ПРОФЕССИИ МОИ МАЛЫШИ\IMG_8806.JPG"/>
          <p:cNvPicPr>
            <a:picLocks noChangeAspect="1" noChangeArrowheads="1"/>
          </p:cNvPicPr>
          <p:nvPr/>
        </p:nvPicPr>
        <p:blipFill>
          <a:blip r:embed="rId3" cstate="print"/>
          <a:srcRect l="11538" t="5360" b="13610"/>
          <a:stretch>
            <a:fillRect/>
          </a:stretch>
        </p:blipFill>
        <p:spPr bwMode="auto">
          <a:xfrm rot="5400000">
            <a:off x="-464367" y="2821765"/>
            <a:ext cx="4643446" cy="3000396"/>
          </a:xfrm>
          <a:prstGeom prst="rect">
            <a:avLst/>
          </a:prstGeom>
          <a:noFill/>
        </p:spPr>
      </p:pic>
      <p:pic>
        <p:nvPicPr>
          <p:cNvPr id="5124" name="Picture 4" descr="C:\Users\User\Desktop\ПЕЧАТЬ\ПРОФЕССИИ МОИ МАЛЫШИ\IMG_8808.JPG"/>
          <p:cNvPicPr>
            <a:picLocks noChangeAspect="1" noChangeArrowheads="1"/>
          </p:cNvPicPr>
          <p:nvPr/>
        </p:nvPicPr>
        <p:blipFill>
          <a:blip r:embed="rId4" cstate="print"/>
          <a:srcRect t="16045" b="9877"/>
          <a:stretch>
            <a:fillRect/>
          </a:stretch>
        </p:blipFill>
        <p:spPr bwMode="auto">
          <a:xfrm rot="5400000">
            <a:off x="5500693" y="3071811"/>
            <a:ext cx="4143405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857752" y="2643182"/>
            <a:ext cx="3357586" cy="2428892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магазине, на базаре,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 буфете, наконец,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Всюду где б вы не бывали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 встречает – продавец.</a:t>
            </a:r>
          </a:p>
        </p:txBody>
      </p:sp>
      <p:pic>
        <p:nvPicPr>
          <p:cNvPr id="31746" name="Picture 2" descr="Картинки по запросу продавец  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643050"/>
            <a:ext cx="3786214" cy="3786215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643438" y="1500174"/>
            <a:ext cx="3212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Продавец</a:t>
            </a:r>
            <a:endParaRPr lang="ru-RU" sz="5400" b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71472" y="1214422"/>
            <a:ext cx="6929486" cy="928694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Сюжетно – ролевая игра «Магазин»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User\Desktop\ПЕЧАТЬ\ПРОФЕССИИ МОИ МАЛЫШИ\IMG_8715.JPG"/>
          <p:cNvPicPr>
            <a:picLocks noChangeAspect="1" noChangeArrowheads="1"/>
          </p:cNvPicPr>
          <p:nvPr/>
        </p:nvPicPr>
        <p:blipFill>
          <a:blip r:embed="rId2" cstate="print"/>
          <a:srcRect l="7519" t="8796"/>
          <a:stretch>
            <a:fillRect/>
          </a:stretch>
        </p:blipFill>
        <p:spPr bwMode="auto">
          <a:xfrm rot="5400000">
            <a:off x="2107389" y="2678901"/>
            <a:ext cx="4714908" cy="2928958"/>
          </a:xfrm>
          <a:prstGeom prst="rect">
            <a:avLst/>
          </a:prstGeom>
          <a:noFill/>
        </p:spPr>
      </p:pic>
      <p:pic>
        <p:nvPicPr>
          <p:cNvPr id="6147" name="Picture 3" descr="C:\Users\User\Desktop\ПЕЧАТЬ\ПРОФЕССИИ МОИ МАЛЫШИ\IMG_8728.JPG"/>
          <p:cNvPicPr>
            <a:picLocks noChangeAspect="1" noChangeArrowheads="1"/>
          </p:cNvPicPr>
          <p:nvPr/>
        </p:nvPicPr>
        <p:blipFill>
          <a:blip r:embed="rId3" cstate="print"/>
          <a:srcRect l="14388" t="4445" r="6389"/>
          <a:stretch>
            <a:fillRect/>
          </a:stretch>
        </p:blipFill>
        <p:spPr bwMode="auto">
          <a:xfrm rot="5400000">
            <a:off x="5036347" y="2464587"/>
            <a:ext cx="4429156" cy="3071834"/>
          </a:xfrm>
          <a:prstGeom prst="rect">
            <a:avLst/>
          </a:prstGeom>
          <a:noFill/>
        </p:spPr>
      </p:pic>
      <p:pic>
        <p:nvPicPr>
          <p:cNvPr id="6148" name="Picture 4" descr="C:\Users\User\Desktop\ПЕЧАТЬ\ПРОФЕССИИ МОИ МАЛЫШИ\IMG_8732.JPG"/>
          <p:cNvPicPr>
            <a:picLocks noChangeAspect="1" noChangeArrowheads="1"/>
          </p:cNvPicPr>
          <p:nvPr/>
        </p:nvPicPr>
        <p:blipFill>
          <a:blip r:embed="rId4" cstate="print"/>
          <a:srcRect l="16859"/>
          <a:stretch>
            <a:fillRect/>
          </a:stretch>
        </p:blipFill>
        <p:spPr bwMode="auto">
          <a:xfrm rot="5400000">
            <a:off x="-530074" y="2887472"/>
            <a:ext cx="4560513" cy="27860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214414" y="2500306"/>
            <a:ext cx="71134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6923C"/>
      </a:hlink>
      <a:folHlink>
        <a:srgbClr val="76923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1115</TotalTime>
  <Words>241</Words>
  <Application>Microsoft Office PowerPoint</Application>
  <PresentationFormat>Экран (4:3)</PresentationFormat>
  <Paragraphs>50</Paragraphs>
  <Slides>19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1_Тема Office</vt:lpstr>
      <vt:lpstr>Слайд 1</vt:lpstr>
      <vt:lpstr>Слайд 2</vt:lpstr>
      <vt:lpstr>Сюжетно – ролевая игра «Больница» Медсестра МБДОУ «Детский сад №244»   Зубова Анна Алексеевна</vt:lpstr>
      <vt:lpstr>Сюжетно – ролевая игра «Больница» </vt:lpstr>
      <vt:lpstr>Слайд 5</vt:lpstr>
      <vt:lpstr>Слайд 6</vt:lpstr>
      <vt:lpstr>Сюжетно – ролевая игра «Пожарный»</vt:lpstr>
      <vt:lpstr>Слайд 8</vt:lpstr>
      <vt:lpstr>Сюжетно – ролевая игра «Полиция»</vt:lpstr>
      <vt:lpstr>Слайд 10</vt:lpstr>
      <vt:lpstr>Сюжетно – ролевая игра «Парикмахерская»</vt:lpstr>
      <vt:lpstr>Слайд 12</vt:lpstr>
      <vt:lpstr>Сюжетно – ролевая игра «Водитель»</vt:lpstr>
      <vt:lpstr>Слайд 14</vt:lpstr>
      <vt:lpstr>Сюжетно – ролевая игра «Повар»</vt:lpstr>
      <vt:lpstr>Слайд 16</vt:lpstr>
      <vt:lpstr>Слайд 17</vt:lpstr>
      <vt:lpstr>Сюжетно – ролевая игра «Магазин»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Шаблон Фокиной Л. П.</dc:creator>
  <cp:lastModifiedBy>User</cp:lastModifiedBy>
  <cp:revision>95</cp:revision>
  <dcterms:created xsi:type="dcterms:W3CDTF">2014-07-06T18:18:01Z</dcterms:created>
  <dcterms:modified xsi:type="dcterms:W3CDTF">2021-03-04T15:38:06Z</dcterms:modified>
</cp:coreProperties>
</file>