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3"/>
  </p:notesMasterIdLst>
  <p:sldIdLst>
    <p:sldId id="256" r:id="rId2"/>
    <p:sldId id="282" r:id="rId3"/>
    <p:sldId id="257" r:id="rId4"/>
    <p:sldId id="263" r:id="rId5"/>
    <p:sldId id="279" r:id="rId6"/>
    <p:sldId id="283" r:id="rId7"/>
    <p:sldId id="261" r:id="rId8"/>
    <p:sldId id="264" r:id="rId9"/>
    <p:sldId id="272" r:id="rId10"/>
    <p:sldId id="265" r:id="rId11"/>
    <p:sldId id="273" r:id="rId12"/>
    <p:sldId id="274" r:id="rId13"/>
    <p:sldId id="266" r:id="rId14"/>
    <p:sldId id="262" r:id="rId15"/>
    <p:sldId id="267" r:id="rId16"/>
    <p:sldId id="271" r:id="rId17"/>
    <p:sldId id="277" r:id="rId18"/>
    <p:sldId id="278" r:id="rId19"/>
    <p:sldId id="268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9" autoAdjust="0"/>
    <p:restoredTop sz="94624" autoAdjust="0"/>
  </p:normalViewPr>
  <p:slideViewPr>
    <p:cSldViewPr>
      <p:cViewPr varScale="1">
        <p:scale>
          <a:sx n="81" d="100"/>
          <a:sy n="81" d="100"/>
        </p:scale>
        <p:origin x="-9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E31A23-0DB7-47E1-B118-DB4FA1A9DE46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369F9-4366-48E3-ADE7-4C32A6EDC4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05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369F9-4366-48E3-ADE7-4C32A6EDC44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МУНИЦИПАЛЬНОЕ БЮДЖЕТНОЕ ОБЩЕОБРАЗОВАТЕЛЬНОЕ УЧЕРЕЖДЕНИЕ СТЕПАНОВСКАЯ СРЕДНЯЯ ЩКОЛА</a:t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/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>ИССЛЕДОВАТЕЛЬСКАЯ РАБОТА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628800"/>
            <a:ext cx="6400800" cy="1296144"/>
          </a:xfrm>
        </p:spPr>
        <p:txBody>
          <a:bodyPr>
            <a:normAutofit fontScale="925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«БЕЗ  ТРУДА НЕ ВЫТАЩИТЬ РЫБКУ ИЗ ПРУДА»</a:t>
            </a:r>
          </a:p>
          <a:p>
            <a:endParaRPr lang="ru-RU" sz="1800" b="1" dirty="0" smtClean="0">
              <a:solidFill>
                <a:schemeClr val="tx1"/>
              </a:solidFill>
            </a:endParaRPr>
          </a:p>
          <a:p>
            <a:endParaRPr 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085184"/>
            <a:ext cx="2736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bg1"/>
                </a:solidFill>
              </a:rPr>
              <a:t>АВТОР:                                                                  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ЗОЛОТАРЁВ АРСЕНИЙ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Ученик 3 класса МБОУ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СОШ с Степановка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5085184"/>
            <a:ext cx="35283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bg1"/>
                </a:solidFill>
              </a:rPr>
              <a:t>РУКОВОДИТЕЛЬ:                                                                  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ЮНАК  МАРИНА  ЛЬВОВНА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Учитель начальных классов МБОУ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СОШ с Степановка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ООО ''ЭТНОС''\Desktop\Новая папка\арсений\4c865eee613e7b6ebf50f2b32aee64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924944"/>
            <a:ext cx="3247628" cy="20961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24744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476672"/>
            <a:ext cx="7632848" cy="1800200"/>
          </a:xfrm>
          <a:prstGeom prst="roundRect">
            <a:avLst/>
          </a:prstGeom>
          <a:solidFill>
            <a:schemeClr val="accent3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</a:rPr>
              <a:t>АКТУАЛЬНОСТЬ </a:t>
            </a:r>
            <a:r>
              <a:rPr lang="ru-RU" dirty="0" smtClean="0">
                <a:solidFill>
                  <a:schemeClr val="tx1"/>
                </a:solidFill>
              </a:rPr>
              <a:t>СВОЕЙ ТЕМЫ Я ХОЧУ ДОКАЗАТЬ НА ПРИМЕРЕ РАБОТЫ МОЕГО ДЕДА , КОТОРЫЙ УЖЕ 20 ЛЕТ ЗАНИМАЕТСМЯ ВЫРАЩИВАНИЕМ  РЫБЫ.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31840" y="3356992"/>
            <a:ext cx="5040560" cy="2520280"/>
          </a:xfrm>
          <a:prstGeom prst="roundRect">
            <a:avLst/>
          </a:prstGeom>
          <a:solidFill>
            <a:schemeClr val="accent3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ГИПОТЕЗА:</a:t>
            </a:r>
            <a:r>
              <a:rPr lang="ru-RU" sz="2000" dirty="0" smtClean="0">
                <a:solidFill>
                  <a:schemeClr val="tx1"/>
                </a:solidFill>
              </a:rPr>
              <a:t> ВЫРАЩИВАНИЕ РЫБЫ В ИСКУССТВЕННЫХ УСЛОВИЯХ ЯВЛЯЕТСЯ КРОПОТЛИВОЙ И ТРУДОЕМКОЙ РАБОТОЙ.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ООО ''ЭТНОС''\Desktop\Новая папка\арсений\69310451_1295166253_6d9e34e344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764704"/>
            <a:ext cx="5796136" cy="3158210"/>
          </a:xfrm>
          <a:prstGeom prst="rect">
            <a:avLst/>
          </a:prstGeom>
          <a:noFill/>
        </p:spPr>
      </p:pic>
      <p:pic>
        <p:nvPicPr>
          <p:cNvPr id="6" name="Picture 3" descr="C:\Users\ООО ''ЭТНОС''\Desktop\Новая папка\арсений\69310451_1295166253_6d9e34e344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284984"/>
            <a:ext cx="3384376" cy="31582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611560" y="908720"/>
            <a:ext cx="7704856" cy="936104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u="sng" dirty="0" smtClean="0">
                <a:solidFill>
                  <a:schemeClr val="tx1"/>
                </a:solidFill>
              </a:rPr>
              <a:t>ЦЕЛЬ РАБОТЫ</a:t>
            </a:r>
            <a:r>
              <a:rPr lang="ru-RU" b="1" dirty="0" smtClean="0">
                <a:solidFill>
                  <a:schemeClr val="tx1"/>
                </a:solidFill>
              </a:rPr>
              <a:t>:  ДОКАЗАТЬ СПРАВЕДЛИВОСТЬ РУССКОЙ ПОСЛОВИЦЫ «БЕЗ ТРУДА НЕ ВЫТАЩИШЬ И РЫБКУИЗ ПРУДА 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552" y="4005064"/>
            <a:ext cx="7776864" cy="216024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u="sng" dirty="0" smtClean="0">
                <a:solidFill>
                  <a:schemeClr val="tx1"/>
                </a:solidFill>
              </a:rPr>
              <a:t>ЗАДАЧИ</a:t>
            </a:r>
            <a:r>
              <a:rPr lang="ru-RU" dirty="0" smtClean="0">
                <a:solidFill>
                  <a:schemeClr val="tx1"/>
                </a:solidFill>
              </a:rPr>
              <a:t>:     - ОПРЕДЕЛИТЬ ЭТАПЫ ВЫРАЩИВАНИЯ РЫБЫ;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- ИЗУЧИТЬ СИСТЕМУ РАБОТЫ ПО ВЫРАЩИВАНИЮ   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   РЫБЫ В ИСКУССТВЕННЫХ УСЛОВИЯХ;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- РАССМОТРЕТЬ ПОЛЕЗНЫЕ СВОЙСТВА РЕЧНОЙ И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   ОЗЕРНОЙ РЫБЫ ДЛЯ ЧЕЛОВЕКА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- ПОБУДИТЬ ЧЕЛОВЕКА К ТРУДУ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3" descr="C:\Users\ООО ''ЭТНОС''\Desktop\Новая папка\арсений\69310451_1295166253_6d9e34e344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664" y="1340768"/>
            <a:ext cx="11017224" cy="31582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Работа которая проводится зимой и весной</a:t>
            </a:r>
            <a:endParaRPr lang="ru-RU" sz="4000" b="1" dirty="0"/>
          </a:p>
        </p:txBody>
      </p:sp>
      <p:pic>
        <p:nvPicPr>
          <p:cNvPr id="2051" name="Picture 3" descr="C:\Users\ООО ''ЭТНОС''\Desktop\Новая папка\арсений\69310451_1295166253_6d9e34e344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1649254"/>
            <a:ext cx="8928992" cy="592696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1520" y="1484784"/>
            <a:ext cx="547260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С прудами работать нужно круглый год ! Зимой конечно мало работы но она есть, нужно раз в месяц бурить лунки на прудах для того чтоб под лед поступал кислород. Чем больше </a:t>
            </a:r>
            <a:r>
              <a:rPr lang="ru-RU" b="1" dirty="0" err="1" smtClean="0"/>
              <a:t>сденлаем</a:t>
            </a:r>
            <a:r>
              <a:rPr lang="ru-RU" b="1" dirty="0" smtClean="0"/>
              <a:t> таких лунок тем лучше .   Весной стараются наполнить  как можно больше водой все бассейны и пруды, на тот случай если будет жаркое лето, например как этим  лето м.</a:t>
            </a:r>
          </a:p>
          <a:p>
            <a:r>
              <a:rPr lang="ru-RU" b="1" dirty="0" smtClean="0"/>
              <a:t>      Примерно в мае дед покупает личинки тех рыб которых планирует вырастить, в основном это : карп, белый амур, толстолобик  и щука.   Здесь главное закупить нужное количество ,  на 1 </a:t>
            </a:r>
            <a:r>
              <a:rPr lang="ru-RU" b="1" dirty="0" err="1" smtClean="0"/>
              <a:t>гк</a:t>
            </a:r>
            <a:r>
              <a:rPr lang="ru-RU" b="1" dirty="0" smtClean="0"/>
              <a:t> . Нужно посадить 1500 </a:t>
            </a:r>
            <a:r>
              <a:rPr lang="ru-RU" b="1" dirty="0" err="1" smtClean="0"/>
              <a:t>шт</a:t>
            </a:r>
            <a:r>
              <a:rPr lang="ru-RU" b="1" dirty="0" smtClean="0"/>
              <a:t> . личинок. Если посадить лишнего то получится </a:t>
            </a:r>
            <a:r>
              <a:rPr lang="ru-RU" b="1" dirty="0" err="1" smtClean="0"/>
              <a:t>перезарыбливание</a:t>
            </a:r>
            <a:r>
              <a:rPr lang="ru-RU" b="1" dirty="0" smtClean="0"/>
              <a:t>  и мальки плохо вырастут , потому что им не будет хватать  места и корма</a:t>
            </a:r>
            <a:endParaRPr lang="ru-RU" b="1" dirty="0"/>
          </a:p>
        </p:txBody>
      </p:sp>
      <p:pic>
        <p:nvPicPr>
          <p:cNvPr id="18434" name="Picture 2" descr="Картинки по запросу бурим лунки во льд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844824"/>
            <a:ext cx="3048000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mtClean="0"/>
              <a:t>От икринки до личинки. </a:t>
            </a:r>
            <a:endParaRPr lang="ru-RU" b="1" dirty="0"/>
          </a:p>
        </p:txBody>
      </p:sp>
      <p:pic>
        <p:nvPicPr>
          <p:cNvPr id="1026" name="Picture 2" descr="Картинки по запросу развитие рыбы из ик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060849"/>
            <a:ext cx="4104455" cy="3157274"/>
          </a:xfrm>
          <a:prstGeom prst="rect">
            <a:avLst/>
          </a:prstGeom>
          <a:noFill/>
        </p:spPr>
      </p:pic>
      <p:pic>
        <p:nvPicPr>
          <p:cNvPr id="4" name="Picture 4" descr="C:\Users\ООО ''ЭТНОС''\Desktop\Новая папка\арсений\Безымянны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1802" y="1988840"/>
            <a:ext cx="3318630" cy="318035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5157192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Личинки которых  привозят совсем крошечные , их почти невидно, видны одни глаза ,а тело прозрачное, вот с них то все и начинается.  Теперь нужно их каждый день кормить .Я помогал  деду собирать для корма личинки комаров в водоемах с застоявшейся водой с помощью мелкого сачка. Ну и конечно же специальный комбикорм.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788808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/>
              <a:t>     Дафнии</a:t>
            </a:r>
            <a:r>
              <a:rPr lang="ru-RU" sz="4800" dirty="0" smtClean="0"/>
              <a:t>                     </a:t>
            </a:r>
            <a:r>
              <a:rPr lang="ru-RU" sz="4800" b="1" dirty="0" smtClean="0"/>
              <a:t>Комбикорм</a:t>
            </a:r>
            <a:br>
              <a:rPr lang="ru-RU" sz="4800" b="1" dirty="0" smtClean="0"/>
            </a:br>
            <a:r>
              <a:rPr lang="ru-RU" sz="4800" b="1" dirty="0" smtClean="0"/>
              <a:t>                                  </a:t>
            </a:r>
            <a:r>
              <a:rPr lang="ru-RU" sz="3600" b="1" dirty="0" smtClean="0"/>
              <a:t>(горох, рож, пшеница,</a:t>
            </a:r>
            <a:br>
              <a:rPr lang="ru-RU" sz="3600" b="1" dirty="0" smtClean="0"/>
            </a:br>
            <a:r>
              <a:rPr lang="ru-RU" sz="3600" b="1" dirty="0" smtClean="0"/>
              <a:t>                                                            семечки )</a:t>
            </a:r>
            <a:endParaRPr lang="ru-RU" sz="3600" b="1" dirty="0"/>
          </a:p>
        </p:txBody>
      </p:sp>
      <p:pic>
        <p:nvPicPr>
          <p:cNvPr id="1026" name="Picture 2" descr="Картинки по запросу дафнии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068" y="2708920"/>
            <a:ext cx="4130908" cy="3680264"/>
          </a:xfrm>
          <a:prstGeom prst="rect">
            <a:avLst/>
          </a:prstGeom>
          <a:noFill/>
        </p:spPr>
      </p:pic>
      <p:pic>
        <p:nvPicPr>
          <p:cNvPr id="1028" name="Picture 4" descr="Картинки по запросу комбикорм картин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2708920"/>
            <a:ext cx="4086446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4249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      Мальки, как и вся рыба очень быстро привыкают к тому ,что их кормят в одно и тоже время, и в одном месте.  Если время подходит к кормлению они начинают собираться и  даже не боятся человека подплывают и за ними можно долго наблюдать.</a:t>
            </a:r>
          </a:p>
          <a:p>
            <a:r>
              <a:rPr lang="ru-RU" b="1" dirty="0" smtClean="0"/>
              <a:t>И кормить их нужно 2 раза в день.</a:t>
            </a:r>
          </a:p>
          <a:p>
            <a:r>
              <a:rPr lang="ru-RU" b="1" dirty="0" smtClean="0"/>
              <a:t>Утром и вечером. Корм должен быть </a:t>
            </a:r>
          </a:p>
          <a:p>
            <a:r>
              <a:rPr lang="ru-RU" b="1" dirty="0" smtClean="0"/>
              <a:t>обогащен  различными витаминами и минералами и состоять он должен из разных видов зерна.  Обязательно нужно добавлять костную муку , как и любым другим домашним животным.</a:t>
            </a:r>
          </a:p>
        </p:txBody>
      </p:sp>
      <p:pic>
        <p:nvPicPr>
          <p:cNvPr id="1638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56992"/>
            <a:ext cx="8352928" cy="3161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ООО ''ЭТНОС''\Desktop\Новая папка\арсений\69310451_1295166253_6d9e34e344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1416"/>
            <a:ext cx="8568952" cy="52565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305800" cy="11247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Что мы делаем летом?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836712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  </a:t>
            </a:r>
          </a:p>
          <a:p>
            <a:endParaRPr lang="ru-RU" b="1" dirty="0" smtClean="0"/>
          </a:p>
          <a:p>
            <a:r>
              <a:rPr lang="ru-RU" b="1" dirty="0" smtClean="0"/>
              <a:t>  Летом работы тоже не мало, во-первых нужно следить за берегами </a:t>
            </a:r>
          </a:p>
          <a:p>
            <a:r>
              <a:rPr lang="ru-RU" b="1" dirty="0" smtClean="0"/>
              <a:t>бассейнов и прудов. Вокруг них приходится косить траву постоянно. </a:t>
            </a:r>
          </a:p>
          <a:p>
            <a:r>
              <a:rPr lang="ru-RU" b="1" dirty="0" smtClean="0"/>
              <a:t>И этой травой нужно наполнять бассейны , она будет являть </a:t>
            </a:r>
          </a:p>
          <a:p>
            <a:r>
              <a:rPr lang="ru-RU" b="1" dirty="0" smtClean="0"/>
              <a:t>укрытием  для мальков и пищей для  мальков толстолобика, так как </a:t>
            </a:r>
          </a:p>
          <a:p>
            <a:r>
              <a:rPr lang="ru-RU" b="1" dirty="0" smtClean="0"/>
              <a:t>они не относятся к хищным рыбам.</a:t>
            </a:r>
          </a:p>
          <a:p>
            <a:r>
              <a:rPr lang="ru-RU" b="1" dirty="0" smtClean="0"/>
              <a:t>Так же нужно два раза в день кормить рыбу в больших прудах.  Корм для них заготавливаем тоже сами , осенью закупаем зерно , в основном это : пшеница , рож , горох ,семечки . Все это перемалываем и получается комбикорм . В начале лета мы в корм крупных карпов включаем такой комбикорм, а уже с середины лета даем цельное зерно не размолотое . </a:t>
            </a:r>
          </a:p>
          <a:p>
            <a:r>
              <a:rPr lang="ru-RU" b="1" dirty="0" smtClean="0"/>
              <a:t>       Им тоже нужно периодически завозить  траву, обычную скошенную траву  и также мы на болотных местах собираем такое растение как ряска ,ее очень любят толстолобики.</a:t>
            </a:r>
          </a:p>
          <a:p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571184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Контрольный улов.</a:t>
            </a:r>
            <a:endParaRPr lang="ru-RU" b="1" dirty="0"/>
          </a:p>
        </p:txBody>
      </p:sp>
      <p:pic>
        <p:nvPicPr>
          <p:cNvPr id="5122" name="Picture 2" descr="D:\Арсений\фото\P50209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852936"/>
            <a:ext cx="5544616" cy="374441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23528" y="1124744"/>
            <a:ext cx="8568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Ну и конечно же нужно летом следить за тем не болеют ли рыбы и как они растут. Для этого нужно раз в месяц делать контрольный отлов . Например мальков  мы ловим измеряем их размер и взвешиваем для того ,что бы подсчитать на сколько  они подросли за месяц.</a:t>
            </a:r>
          </a:p>
          <a:p>
            <a:r>
              <a:rPr lang="ru-RU" b="1" dirty="0" smtClean="0"/>
              <a:t>Большие пруды дед обрабатывает зеленкой и марганцовкой, гашеной </a:t>
            </a:r>
          </a:p>
          <a:p>
            <a:r>
              <a:rPr lang="ru-RU" b="1" dirty="0" smtClean="0"/>
              <a:t>известью.  Так мы проводим обработку  рыб от паразитов.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ООО ''ЭТНОС''\Desktop\Новая папка\арсений\69310451_1295166253_6d9e34e34438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2656" y="-531440"/>
            <a:ext cx="11394677" cy="82263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8062664" cy="1162050"/>
          </a:xfrm>
        </p:spPr>
        <p:txBody>
          <a:bodyPr/>
          <a:lstStyle/>
          <a:p>
            <a:pPr algn="ctr"/>
            <a:r>
              <a:rPr lang="ru-RU" sz="4800" b="1" dirty="0" smtClean="0"/>
              <a:t>Отлов рыбы осенью.</a:t>
            </a:r>
            <a:endParaRPr lang="ru-RU" sz="4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800" b="1" dirty="0" smtClean="0"/>
              <a:t>Осенью работы становится еще больше. Перед отловом нужно подготовить специальные клетки где они будут находиться до тех пор пока их не продадут. Нужно проверить и залатать все дырки даже самые маленькие. </a:t>
            </a:r>
          </a:p>
          <a:p>
            <a:r>
              <a:rPr lang="ru-RU" sz="1800" b="1" dirty="0" smtClean="0"/>
              <a:t>Потом дед начинает спускать воду в больших прудах, года воды остается совсем мало они начинают отлавливать рыбу  специальной сетью , которая называется «невод»</a:t>
            </a:r>
            <a:endParaRPr lang="ru-RU" sz="1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62780" y="1772816"/>
            <a:ext cx="49696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026" name="Picture 2" descr="C:\Users\ООО ''ЭТНОС''\Desktop\пруды 12.09.15\DSC02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772816"/>
            <a:ext cx="4860032" cy="364502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067944" y="551723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ПРУД  КОГДА ВОДЫ СОВСЕМ МАЛО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ПОГРУЗКА РЫБЫ В МЕШКИ И ОТПРАВКА ЕЕ НА СОРТИРОВКУ</a:t>
            </a:r>
            <a:endParaRPr lang="ru-RU" sz="4000" b="1" dirty="0"/>
          </a:p>
        </p:txBody>
      </p:sp>
      <p:pic>
        <p:nvPicPr>
          <p:cNvPr id="1026" name="Picture 2" descr="C:\Users\ООО ''ЭТНОС''\Desktop\Новая папка\арсений\mDLSGEw2vF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87257"/>
            <a:ext cx="4320480" cy="3471815"/>
          </a:xfrm>
          <a:prstGeom prst="rect">
            <a:avLst/>
          </a:prstGeom>
          <a:noFill/>
        </p:spPr>
      </p:pic>
      <p:pic>
        <p:nvPicPr>
          <p:cNvPr id="1027" name="Picture 3" descr="C:\Users\ООО ''ЭТНОС''\Desktop\Новая папка\арсений\pml6HnHmUS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996952"/>
            <a:ext cx="4788024" cy="3701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305800" cy="15144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РЫБА ВЫВАЛИВАЕТСЯ В ЧАН И С ПРОТОЧНОЙ ВОДОЙ ПОПАДАЕТ НА СОРТИРОВОЧНЫЙ СТОЛ</a:t>
            </a:r>
            <a:endParaRPr lang="ru-RU" sz="4000" b="1" dirty="0"/>
          </a:p>
        </p:txBody>
      </p:sp>
      <p:pic>
        <p:nvPicPr>
          <p:cNvPr id="2050" name="Picture 2" descr="C:\Users\ООО ''ЭТНОС''\Desktop\Новая папка\арсений\jPr1atZasP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94330"/>
            <a:ext cx="4752528" cy="3118846"/>
          </a:xfrm>
          <a:prstGeom prst="rect">
            <a:avLst/>
          </a:prstGeom>
          <a:noFill/>
        </p:spPr>
      </p:pic>
      <p:pic>
        <p:nvPicPr>
          <p:cNvPr id="2051" name="Picture 3" descr="C:\Users\ООО ''ЭТНОС''\Desktop\Новая папка\арсений\f46XHSQgbJ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7" y="2924944"/>
            <a:ext cx="4536504" cy="3600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514352"/>
            <a:ext cx="4752528" cy="1162050"/>
          </a:xfrm>
        </p:spPr>
        <p:txBody>
          <a:bodyPr/>
          <a:lstStyle/>
          <a:p>
            <a:pPr algn="ctr"/>
            <a:r>
              <a:rPr lang="ru-RU" sz="3600" b="1" dirty="0" smtClean="0"/>
              <a:t>СОРТИРОВКА.</a:t>
            </a:r>
            <a:endParaRPr lang="ru-RU" sz="36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Здесь уже мы  сортируем их по видам и размерам.  Самых маленьких, которые не успели вырасти , мы выпускаем обратно в пруд. На весь  отлов уходит примерно 3 дня. </a:t>
            </a:r>
          </a:p>
          <a:p>
            <a:r>
              <a:rPr lang="ru-RU" sz="1800" b="1" dirty="0" smtClean="0"/>
              <a:t>Работы хватает всем .</a:t>
            </a:r>
          </a:p>
          <a:p>
            <a:r>
              <a:rPr lang="ru-RU" sz="1800" b="1" dirty="0" smtClean="0"/>
              <a:t>После сортировки вся рыба  находится в садках. Ну потом попадает в магазин.</a:t>
            </a:r>
            <a:endParaRPr lang="ru-RU" sz="1800" b="1" dirty="0"/>
          </a:p>
        </p:txBody>
      </p:sp>
      <p:pic>
        <p:nvPicPr>
          <p:cNvPr id="3074" name="Picture 2" descr="C:\Users\ООО ''ЭТНОС''\Desktop\Новая папка\арсений\N8x8Hu0RpMQ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772816"/>
            <a:ext cx="5194920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836712"/>
            <a:ext cx="54726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 Отлов мальков</a:t>
            </a:r>
            <a:r>
              <a:rPr lang="ru-RU" b="1" dirty="0" smtClean="0"/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628800"/>
            <a:ext cx="77048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Но на этом работа не заканчивается . После того как всю крупную рыбу отловили, снова начинаем заполнят водой пруды . Это нужно для того чтобы  пересадить из  бассейна в большой пруд, подросшего малька. За лето он должен вырасти до 10 см и быть примерно 80-100 грамм. Хорошими условиями для роста  малька являются жаркое лето и достаточное количество корма с витаминами.</a:t>
            </a:r>
            <a:endParaRPr lang="ru-RU" dirty="0"/>
          </a:p>
        </p:txBody>
      </p:sp>
      <p:pic>
        <p:nvPicPr>
          <p:cNvPr id="6146" name="Picture 2" descr="C:\Users\ООО ''ЭТНОС''\Desktop\Новая папка\арсений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789040"/>
            <a:ext cx="3024336" cy="216024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6021288"/>
            <a:ext cx="25909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КАРПЕНОК ВЕСНОЙ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508104" y="6021288"/>
            <a:ext cx="2715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КАРПЕНОК ОСЕНЬЮ </a:t>
            </a:r>
            <a:endParaRPr lang="ru-RU" dirty="0"/>
          </a:p>
        </p:txBody>
      </p:sp>
      <p:pic>
        <p:nvPicPr>
          <p:cNvPr id="9" name="Picture 6" descr="Картинки по запросу мальки карпа 80-100 г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789040"/>
            <a:ext cx="324036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603232" cy="1162050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4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4800" b="1" dirty="0" smtClean="0">
                <a:solidFill>
                  <a:schemeClr val="accent2">
                    <a:lumMod val="75000"/>
                  </a:schemeClr>
                </a:solidFill>
              </a:rPr>
              <a:t>Разновидности рыб нашего пруда.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23528" y="1772816"/>
            <a:ext cx="4392488" cy="4475584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Основной вид рыбы которых выращивает мой дед это  КАРП- это большая всеядная рыба.  Также у нас есть другая разновидность карпа –это ЗЕРКАЛЬНЫЙ КАРП(голый карп), у него почти нет  чешуи.  </a:t>
            </a:r>
          </a:p>
          <a:p>
            <a:r>
              <a:rPr lang="ru-RU" sz="1800" b="1" dirty="0" smtClean="0"/>
              <a:t>БЕЛЫЙ АМУР – это травоядная пресноводная рыба из семейства карповые</a:t>
            </a:r>
          </a:p>
          <a:p>
            <a:r>
              <a:rPr lang="ru-RU" sz="1800" b="1" dirty="0" smtClean="0"/>
              <a:t>ТОЛСТОЛОБИК – травоядная рыба, которая поедает водоросли в большом количестве.</a:t>
            </a:r>
          </a:p>
          <a:p>
            <a:r>
              <a:rPr lang="ru-RU" sz="1800" b="1" dirty="0" smtClean="0"/>
              <a:t>ЩУКА -представляет собой крупную хищную рыбу семейства </a:t>
            </a:r>
            <a:r>
              <a:rPr lang="ru-RU" sz="1800" b="1" dirty="0" err="1" smtClean="0"/>
              <a:t>щуковых</a:t>
            </a:r>
            <a:r>
              <a:rPr lang="ru-RU" sz="1800" b="1" dirty="0" smtClean="0"/>
              <a:t>.  Её пускают в пруд для того чтоб она держала под контролем водоем , поедала больную и сорную рыбу.</a:t>
            </a:r>
            <a:br>
              <a:rPr lang="ru-RU" sz="1800" b="1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b="1" dirty="0"/>
          </a:p>
        </p:txBody>
      </p:sp>
      <p:pic>
        <p:nvPicPr>
          <p:cNvPr id="2050" name="Picture 2" descr="C:\Users\ООО ''ЭТНОС''\Desktop\пруды 12.09.15\2014-06-13 001\IMG_218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16832"/>
            <a:ext cx="4253184" cy="460851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228184" y="5805264"/>
            <a:ext cx="965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ЩУКА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ООО ''ЭТНОС''\Desktop\Новая папка\арсений\69310451_1295166253_6d9e34e344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32856" y="-891480"/>
            <a:ext cx="14905656" cy="844217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589240"/>
            <a:ext cx="1800200" cy="50632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КАРП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ООО ''ЭТНОС''\Desktop\Новая папка\арсений\IMG_06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908720"/>
            <a:ext cx="3960440" cy="44644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436096" y="5589240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БЕЛЫЙ АМУР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Рисунок 6" descr="IMG_0663.JPG"/>
          <p:cNvPicPr>
            <a:picLocks noChangeAspect="1"/>
          </p:cNvPicPr>
          <p:nvPr/>
        </p:nvPicPr>
        <p:blipFill>
          <a:blip r:embed="rId4" cstate="print"/>
          <a:srcRect l="5942" r="5942"/>
          <a:stretch>
            <a:fillRect/>
          </a:stretch>
        </p:blipFill>
        <p:spPr>
          <a:xfrm>
            <a:off x="4716016" y="908720"/>
            <a:ext cx="4104456" cy="44644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05800" cy="108012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Вот такие уловы были этим летом !</a:t>
            </a:r>
            <a:endParaRPr lang="ru-RU" sz="4000" dirty="0"/>
          </a:p>
        </p:txBody>
      </p:sp>
      <p:pic>
        <p:nvPicPr>
          <p:cNvPr id="3" name="Picture 3" descr="C:\Users\ООО ''ЭТНОС''\Desktop\пруды и тимоха осень2016\6RBOqjLx1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3528392" cy="4800600"/>
          </a:xfrm>
          <a:prstGeom prst="rect">
            <a:avLst/>
          </a:prstGeom>
          <a:noFill/>
        </p:spPr>
      </p:pic>
      <p:pic>
        <p:nvPicPr>
          <p:cNvPr id="4" name="Picture 4" descr="C:\Users\ООО ''ЭТНОС''\Desktop\пруды и тимоха осень2016\Ei9pKnCw_v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772816"/>
            <a:ext cx="3672408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806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Белый амур                    Щука</a:t>
            </a:r>
            <a:endParaRPr lang="ru-RU" b="1" dirty="0"/>
          </a:p>
        </p:txBody>
      </p:sp>
      <p:pic>
        <p:nvPicPr>
          <p:cNvPr id="3" name="Picture 2" descr="C:\Users\ООО ''ЭТНОС''\Desktop\пруды и тимоха осень2016\H9WEK0tYwd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4032448" cy="5016557"/>
          </a:xfrm>
          <a:prstGeom prst="rect">
            <a:avLst/>
          </a:prstGeom>
          <a:noFill/>
        </p:spPr>
      </p:pic>
      <p:pic>
        <p:nvPicPr>
          <p:cNvPr id="4" name="Picture 3" descr="C:\Users\ООО ''ЭТНОС''\Desktop\пруды и тимоха осень2016\iDJcL-oLqT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628800"/>
            <a:ext cx="3816424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ОО ''ЭТНОС''\Desktop\Новая папка\арсений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4149080"/>
            <a:ext cx="1828800" cy="24955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924712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Что полезного дает нам рыба?</a:t>
            </a:r>
            <a:endParaRPr lang="ru-RU" sz="4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700808"/>
            <a:ext cx="727280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dirty="0" smtClean="0"/>
              <a:t>Речная рыба очень легко и быстро усваивается. В отварном или запеченном виде это продукт для диетического питания. Особенно полезна рыба при заболеваниях сердца, а также при гастрите и  болезнях желудка. </a:t>
            </a:r>
            <a:br>
              <a:rPr lang="ru-RU" dirty="0" smtClean="0"/>
            </a:br>
            <a:r>
              <a:rPr lang="ru-RU" dirty="0" smtClean="0"/>
              <a:t>Одна из главных ценностей речной рыбы – белок с уникальным соотношением аминокислот. Основной это </a:t>
            </a:r>
            <a:r>
              <a:rPr lang="ru-RU" b="1" dirty="0" smtClean="0"/>
              <a:t>рыбий </a:t>
            </a:r>
            <a:r>
              <a:rPr lang="ru-RU" b="1" dirty="0" err="1" smtClean="0"/>
              <a:t>жыр</a:t>
            </a:r>
            <a:r>
              <a:rPr lang="ru-RU" dirty="0" smtClean="0"/>
              <a:t>, он нам нужен  для того чтоб наши сосуды  и головной мозг были всегда здоровы.</a:t>
            </a:r>
            <a:br>
              <a:rPr lang="ru-RU" dirty="0" smtClean="0"/>
            </a:br>
            <a:r>
              <a:rPr lang="ru-RU" dirty="0" smtClean="0"/>
              <a:t>В пресноводной рыбе содержатся очень важные минералы: </a:t>
            </a:r>
            <a:r>
              <a:rPr lang="ru-RU" sz="2400" b="1" dirty="0" smtClean="0"/>
              <a:t>кальций и фосфор.</a:t>
            </a:r>
            <a:r>
              <a:rPr lang="ru-RU" dirty="0" smtClean="0"/>
              <a:t> Ее регулярное употребление защищает  укрепляет зубы и кости.</a:t>
            </a:r>
            <a:br>
              <a:rPr lang="ru-RU" dirty="0" smtClean="0"/>
            </a:br>
            <a:r>
              <a:rPr lang="ru-RU" dirty="0" smtClean="0"/>
              <a:t>В речной рыбе довольно много жирорастворимых витаминов </a:t>
            </a:r>
            <a:r>
              <a:rPr lang="ru-RU" b="1" dirty="0" smtClean="0"/>
              <a:t>A, D </a:t>
            </a:r>
            <a:r>
              <a:rPr lang="ru-RU" dirty="0" smtClean="0"/>
              <a:t>и </a:t>
            </a:r>
            <a:r>
              <a:rPr lang="ru-RU" b="1" dirty="0" smtClean="0"/>
              <a:t>Е.</a:t>
            </a:r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заключение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132856"/>
            <a:ext cx="8199489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Моя гипотеза подтвердилась </a:t>
            </a:r>
            <a:r>
              <a:rPr lang="ru-RU" dirty="0" smtClean="0"/>
              <a:t>– выращивание рыбы из личинки до </a:t>
            </a:r>
          </a:p>
          <a:p>
            <a:r>
              <a:rPr lang="ru-RU" dirty="0" smtClean="0"/>
              <a:t>крупной товарной рыбы очень тяжелый физический труд, как и любая</a:t>
            </a:r>
          </a:p>
          <a:p>
            <a:r>
              <a:rPr lang="ru-RU" dirty="0" smtClean="0"/>
              <a:t> сельскохозяйственная работа. И требует не мало знаний чтобы сделать </a:t>
            </a:r>
          </a:p>
          <a:p>
            <a:r>
              <a:rPr lang="ru-RU" dirty="0" smtClean="0"/>
              <a:t>всё своевременно и не нанести вред.</a:t>
            </a:r>
          </a:p>
          <a:p>
            <a:endParaRPr lang="ru-RU" dirty="0" smtClean="0"/>
          </a:p>
          <a:p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Мы узнали что необходимо сделать чтоб вырастить карпа.</a:t>
            </a:r>
          </a:p>
          <a:p>
            <a:pPr marL="342900" indent="-342900">
              <a:buAutoNum type="arabicPeriod" startAt="2"/>
            </a:pPr>
            <a:r>
              <a:rPr lang="ru-RU" dirty="0" smtClean="0"/>
              <a:t>Узнали какие виды рыб живут в нашем пруду.</a:t>
            </a:r>
          </a:p>
          <a:p>
            <a:pPr marL="342900" indent="-342900"/>
            <a:r>
              <a:rPr lang="ru-RU" dirty="0" smtClean="0"/>
              <a:t>3.    Отметили для себя полезные свойства рыбы.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908720"/>
            <a:ext cx="7704856" cy="5544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Источники информации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1. </a:t>
            </a:r>
            <a:r>
              <a:rPr lang="ru-RU" sz="2800" b="1" i="1" dirty="0" smtClean="0"/>
              <a:t>Энциклопедия, определитель и     </a:t>
            </a:r>
          </a:p>
          <a:p>
            <a:r>
              <a:rPr lang="ru-RU" sz="2800" b="1" i="1" dirty="0" smtClean="0"/>
              <a:t>    классификатор пресноводных рыб,   </a:t>
            </a:r>
          </a:p>
          <a:p>
            <a:r>
              <a:rPr lang="ru-RU" sz="2800" b="1" i="1" dirty="0" smtClean="0"/>
              <a:t>    справочник рыболова.</a:t>
            </a:r>
          </a:p>
          <a:p>
            <a:r>
              <a:rPr lang="ru-RU" sz="2800" b="1" i="1" dirty="0" smtClean="0"/>
              <a:t>2. Беседа с рыбоводом.</a:t>
            </a:r>
          </a:p>
          <a:p>
            <a:pPr marL="514350" indent="-514350"/>
            <a:r>
              <a:rPr lang="ru-RU" sz="2800" b="1" i="1" dirty="0" smtClean="0"/>
              <a:t>3. Пресноводная рыба, полезные свойства</a:t>
            </a:r>
            <a:endParaRPr lang="ru-RU" sz="1100" i="1" dirty="0" smtClean="0"/>
          </a:p>
          <a:p>
            <a:pPr marL="514350" indent="-514350"/>
            <a:r>
              <a:rPr lang="ru-RU" sz="2800" b="1" i="1" dirty="0" smtClean="0"/>
              <a:t>4. Наблюдение . </a:t>
            </a:r>
          </a:p>
          <a:p>
            <a:pPr marL="228600" indent="-228600"/>
            <a:endParaRPr lang="ru-RU" sz="1100" i="1" dirty="0" smtClean="0"/>
          </a:p>
          <a:p>
            <a:pPr marL="228600" indent="-228600"/>
            <a:endParaRPr lang="ru-RU" sz="1100" i="1" dirty="0" smtClean="0"/>
          </a:p>
          <a:p>
            <a:endParaRPr lang="ru-RU" sz="2800" b="1" dirty="0" smtClean="0"/>
          </a:p>
          <a:p>
            <a:endParaRPr lang="ru-RU" sz="2800" b="1" dirty="0" smtClean="0"/>
          </a:p>
          <a:p>
            <a:endParaRPr lang="ru-RU" sz="2800" b="1" dirty="0" smtClean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1530</TotalTime>
  <Words>1095</Words>
  <Application>Microsoft Office PowerPoint</Application>
  <PresentationFormat>Экран (4:3)</PresentationFormat>
  <Paragraphs>96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МУНИЦИПАЛЬНОЕ БЮДЖЕТНОЕ ОБЩЕОБРАЗОВАТЕЛЬНОЕ УЧЕРЕЖДЕНИЕ СТЕПАНОВСКАЯ СРЕДНЯЯ ЩКОЛА  ИССЛЕДОВАТЕЛЬСКАЯ РАБОТА </vt:lpstr>
      <vt:lpstr>Презентация PowerPoint</vt:lpstr>
      <vt:lpstr>Презентация PowerPoint</vt:lpstr>
      <vt:lpstr>Работа которая проводится зимой и весной</vt:lpstr>
      <vt:lpstr>От икринки до личинки. </vt:lpstr>
      <vt:lpstr>     Дафнии                     Комбикорм                                   (горох, рож, пшеница,                                                             семечки )</vt:lpstr>
      <vt:lpstr>Презентация PowerPoint</vt:lpstr>
      <vt:lpstr>    Что мы делаем летом?</vt:lpstr>
      <vt:lpstr>Контрольный улов.</vt:lpstr>
      <vt:lpstr>Отлов рыбы осенью.</vt:lpstr>
      <vt:lpstr>ПОГРУЗКА РЫБЫ В МЕШКИ И ОТПРАВКА ЕЕ НА СОРТИРОВКУ</vt:lpstr>
      <vt:lpstr>РЫБА ВЫВАЛИВАЕТСЯ В ЧАН И С ПРОТОЧНОЙ ВОДОЙ ПОПАДАЕТ НА СОРТИРОВОЧНЫЙ СТОЛ</vt:lpstr>
      <vt:lpstr>СОРТИРОВКА.</vt:lpstr>
      <vt:lpstr>Презентация PowerPoint</vt:lpstr>
      <vt:lpstr> Разновидности рыб нашего пруда.</vt:lpstr>
      <vt:lpstr>КАРП</vt:lpstr>
      <vt:lpstr>Вот такие уловы были этим летом !</vt:lpstr>
      <vt:lpstr>Белый амур                    Щука</vt:lpstr>
      <vt:lpstr>Что полезного дает нам рыба?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УЧЕРЕЖДЕНИЕ СТЕПАНОВСКАЯ СРЕДНЯЯ ЩКОЛА  ИССЛЕДОВАТЕЛЬСКАЯ РАБОТА </dc:title>
  <dc:creator>ООО ''ЭТНОС''</dc:creator>
  <cp:lastModifiedBy>Митченко Ольга Никол</cp:lastModifiedBy>
  <cp:revision>76</cp:revision>
  <dcterms:created xsi:type="dcterms:W3CDTF">2015-12-16T09:22:38Z</dcterms:created>
  <dcterms:modified xsi:type="dcterms:W3CDTF">2017-01-10T06:13:54Z</dcterms:modified>
</cp:coreProperties>
</file>