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56" r:id="rId3"/>
    <p:sldId id="261" r:id="rId4"/>
    <p:sldId id="258" r:id="rId5"/>
    <p:sldId id="259" r:id="rId6"/>
    <p:sldId id="262" r:id="rId7"/>
    <p:sldId id="260" r:id="rId8"/>
    <p:sldId id="263" r:id="rId9"/>
    <p:sldId id="274" r:id="rId10"/>
    <p:sldId id="265" r:id="rId11"/>
    <p:sldId id="269" r:id="rId12"/>
    <p:sldId id="267" r:id="rId13"/>
    <p:sldId id="268" r:id="rId14"/>
    <p:sldId id="266" r:id="rId15"/>
    <p:sldId id="270" r:id="rId16"/>
    <p:sldId id="271" r:id="rId17"/>
    <p:sldId id="272" r:id="rId18"/>
    <p:sldId id="273" r:id="rId19"/>
    <p:sldId id="282" r:id="rId20"/>
    <p:sldId id="283" r:id="rId21"/>
    <p:sldId id="284" r:id="rId22"/>
    <p:sldId id="264" r:id="rId23"/>
    <p:sldId id="275" r:id="rId24"/>
    <p:sldId id="276" r:id="rId25"/>
    <p:sldId id="279" r:id="rId26"/>
    <p:sldId id="277" r:id="rId27"/>
    <p:sldId id="278" r:id="rId28"/>
    <p:sldId id="280" r:id="rId29"/>
    <p:sldId id="285" r:id="rId30"/>
    <p:sldId id="288" r:id="rId31"/>
    <p:sldId id="289" r:id="rId32"/>
    <p:sldId id="290" r:id="rId33"/>
    <p:sldId id="286" r:id="rId34"/>
  </p:sldIdLst>
  <p:sldSz cx="9144000" cy="5143500" type="screen16x9"/>
  <p:notesSz cx="6797675" cy="99250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2" d="100"/>
          <a:sy n="142" d="100"/>
        </p:scale>
        <p:origin x="-660" y="-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367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848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607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5341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744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025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702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589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975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770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664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F63EA-5F7E-4EF1-9948-4BD360B494AF}" type="datetimeFigureOut">
              <a:rPr lang="ru-RU" smtClean="0"/>
              <a:t>21.12.2023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ACFF9-6CB7-4B96-AA06-08D70FC17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548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98485" y="2067694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702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419622"/>
            <a:ext cx="7772400" cy="1102519"/>
          </a:xfrm>
        </p:spPr>
        <p:txBody>
          <a:bodyPr/>
          <a:lstStyle/>
          <a:p>
            <a:r>
              <a:rPr lang="ru-RU" dirty="0" smtClean="0"/>
              <a:t>1 ТУР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427734"/>
            <a:ext cx="6400800" cy="1314450"/>
          </a:xfrm>
        </p:spPr>
        <p:txBody>
          <a:bodyPr>
            <a:normAutofit/>
          </a:bodyPr>
          <a:lstStyle/>
          <a:p>
            <a:r>
              <a:rPr lang="ru-RU" sz="6000" dirty="0" smtClean="0"/>
              <a:t>ПОЛЕЗНОСТИ</a:t>
            </a:r>
            <a:endParaRPr lang="ru-RU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98085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5469" y="4004436"/>
            <a:ext cx="47564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«ВСПОМНИ И ЗОПОМНИ»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200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427734"/>
            <a:ext cx="7772400" cy="1102519"/>
          </a:xfrm>
        </p:spPr>
        <p:txBody>
          <a:bodyPr>
            <a:noAutofit/>
          </a:bodyPr>
          <a:lstStyle/>
          <a:p>
            <a:r>
              <a:rPr lang="ru-RU" dirty="0" smtClean="0"/>
              <a:t>Соедините линиями номер службы и ее название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66871" y="1491629"/>
            <a:ext cx="4629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«ПОЛЕЗНЫЕ НОМЕРА»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958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347614"/>
            <a:ext cx="7772400" cy="1102519"/>
          </a:xfrm>
        </p:spPr>
        <p:txBody>
          <a:bodyPr>
            <a:noAutofit/>
          </a:bodyPr>
          <a:lstStyle/>
          <a:p>
            <a:r>
              <a:rPr lang="ru-RU" dirty="0" smtClean="0"/>
              <a:t>Соедините линиями номер службы и ее название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59" y="3003798"/>
            <a:ext cx="720069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112 </a:t>
            </a:r>
          </a:p>
          <a:p>
            <a:r>
              <a:rPr lang="ru-RU" sz="2400" b="1" dirty="0" smtClean="0"/>
              <a:t>101</a:t>
            </a:r>
          </a:p>
          <a:p>
            <a:r>
              <a:rPr lang="ru-RU" sz="2400" b="1" dirty="0" smtClean="0"/>
              <a:t>102</a:t>
            </a:r>
          </a:p>
          <a:p>
            <a:r>
              <a:rPr lang="ru-RU" sz="2400" b="1" dirty="0" smtClean="0"/>
              <a:t>103</a:t>
            </a:r>
          </a:p>
          <a:p>
            <a:r>
              <a:rPr lang="ru-RU" sz="2400" b="1" dirty="0" smtClean="0"/>
              <a:t>104 </a:t>
            </a:r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131840" y="2997306"/>
            <a:ext cx="31974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пожарно-спасательная служба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31840" y="3366638"/>
            <a:ext cx="3073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скорая медицинская помощь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160894" y="3788628"/>
            <a:ext cx="2792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газовая </a:t>
            </a:r>
            <a:r>
              <a:rPr lang="ru-RU" dirty="0"/>
              <a:t>аварийная служба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131840" y="4167342"/>
            <a:ext cx="34828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единый номер экстренных служб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60894" y="4573458"/>
            <a:ext cx="10235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полиция</a:t>
            </a:r>
          </a:p>
        </p:txBody>
      </p:sp>
    </p:spTree>
    <p:extLst>
      <p:ext uri="{BB962C8B-B14F-4D97-AF65-F5344CB8AC3E}">
        <p14:creationId xmlns:p14="http://schemas.microsoft.com/office/powerpoint/2010/main" val="2778158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427734"/>
            <a:ext cx="7772400" cy="1102519"/>
          </a:xfrm>
        </p:spPr>
        <p:txBody>
          <a:bodyPr>
            <a:noAutofit/>
          </a:bodyPr>
          <a:lstStyle/>
          <a:p>
            <a:r>
              <a:rPr lang="ru-RU" sz="7200" dirty="0" smtClean="0"/>
              <a:t>1 МИНУТА</a:t>
            </a:r>
            <a:endParaRPr lang="ru-RU" sz="7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453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5536" y="2499742"/>
            <a:ext cx="7772400" cy="1102519"/>
          </a:xfrm>
        </p:spPr>
        <p:txBody>
          <a:bodyPr>
            <a:noAutofit/>
          </a:bodyPr>
          <a:lstStyle/>
          <a:p>
            <a:r>
              <a:rPr lang="ru-RU" sz="3600" dirty="0" smtClean="0"/>
              <a:t>Раскрасьте дорожные знаки правильно и подпишите их названия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11760" y="1510804"/>
            <a:ext cx="38243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«ВАЖНЫЕ ЗНАКИ»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7828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2727285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__________________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12" b="10588"/>
          <a:stretch/>
        </p:blipFill>
        <p:spPr>
          <a:xfrm>
            <a:off x="3598034" y="1247863"/>
            <a:ext cx="1440160" cy="149104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224897" y="2727285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__________________</a:t>
            </a:r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5" r="50000"/>
          <a:stretch/>
        </p:blipFill>
        <p:spPr>
          <a:xfrm>
            <a:off x="6732240" y="1225755"/>
            <a:ext cx="1728192" cy="153526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385353" y="2724817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__________________</a:t>
            </a:r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9" b="13333"/>
          <a:stretch/>
        </p:blipFill>
        <p:spPr>
          <a:xfrm>
            <a:off x="572938" y="3147814"/>
            <a:ext cx="1627066" cy="151946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79512" y="4590501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__________________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3237056" y="4590501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__________________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6588224" y="4590501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__________________</a:t>
            </a:r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2" b="10522"/>
          <a:stretch/>
        </p:blipFill>
        <p:spPr>
          <a:xfrm>
            <a:off x="3673757" y="3258847"/>
            <a:ext cx="1364437" cy="136717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304" y="3173103"/>
            <a:ext cx="1602064" cy="160206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43" b="10061"/>
          <a:stretch/>
        </p:blipFill>
        <p:spPr>
          <a:xfrm>
            <a:off x="694927" y="1299795"/>
            <a:ext cx="1383087" cy="143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80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427734"/>
            <a:ext cx="7772400" cy="1102519"/>
          </a:xfrm>
        </p:spPr>
        <p:txBody>
          <a:bodyPr>
            <a:noAutofit/>
          </a:bodyPr>
          <a:lstStyle/>
          <a:p>
            <a:r>
              <a:rPr lang="ru-RU" sz="7200" dirty="0" smtClean="0"/>
              <a:t>5 МИНУТ</a:t>
            </a:r>
            <a:endParaRPr lang="ru-RU" sz="7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479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419622"/>
            <a:ext cx="7772400" cy="1102519"/>
          </a:xfrm>
        </p:spPr>
        <p:txBody>
          <a:bodyPr/>
          <a:lstStyle/>
          <a:p>
            <a:r>
              <a:rPr lang="ru-RU" dirty="0" smtClean="0"/>
              <a:t>2 ТУР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427734"/>
            <a:ext cx="6400800" cy="1314450"/>
          </a:xfrm>
        </p:spPr>
        <p:txBody>
          <a:bodyPr>
            <a:normAutofit/>
          </a:bodyPr>
          <a:lstStyle/>
          <a:p>
            <a:r>
              <a:rPr lang="ru-RU" sz="6000" dirty="0" smtClean="0"/>
              <a:t>СИТУАЦИИ</a:t>
            </a:r>
            <a:endParaRPr lang="ru-RU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98085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9752" y="3867894"/>
            <a:ext cx="4512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«ПРАВИЛА ПОВЕДЕНИЯ»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990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07384" y="2571750"/>
            <a:ext cx="7772400" cy="1102519"/>
          </a:xfrm>
        </p:spPr>
        <p:txBody>
          <a:bodyPr>
            <a:noAutofit/>
          </a:bodyPr>
          <a:lstStyle/>
          <a:p>
            <a:r>
              <a:rPr lang="ru-RU" sz="3600" dirty="0" smtClean="0"/>
              <a:t>Зачеркните неправильные ответы.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11211" y="1510804"/>
            <a:ext cx="65647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«КАК ВЕСТИ СЕБЯ ПРИ ПОЖАРЕ»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59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103337"/>
              </p:ext>
            </p:extLst>
          </p:nvPr>
        </p:nvGraphicFramePr>
        <p:xfrm>
          <a:off x="701315" y="1491630"/>
          <a:ext cx="7560841" cy="3240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6789"/>
                <a:gridCol w="2507026"/>
                <a:gridCol w="2507026"/>
              </a:tblGrid>
              <a:tr h="10801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Первым делом позвонить родителям и друзьям.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 пользуйся лифтом!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Выключить электроприборы!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3240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Вызови пожарную службу!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Снять </a:t>
                      </a:r>
                      <a:r>
                        <a:rPr lang="ru-RU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рилс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 </a:t>
                      </a:r>
                      <a:r>
                        <a:rPr lang="ru-RU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сторис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для </a:t>
                      </a:r>
                      <a:r>
                        <a:rPr lang="ru-RU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ВКонтакте</a:t>
                      </a: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 выложить.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Покидая задымленное помещение дыши через влажный платок!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362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 прячься от огня в шкаф или под кровать!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Замотаться в одеяло и спрятаться в шкаф.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Включить свет и осмотреться вокруг.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0100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427734"/>
            <a:ext cx="7772400" cy="1102519"/>
          </a:xfrm>
        </p:spPr>
        <p:txBody>
          <a:bodyPr>
            <a:noAutofit/>
          </a:bodyPr>
          <a:lstStyle/>
          <a:p>
            <a:r>
              <a:rPr lang="ru-RU" sz="7200" dirty="0" smtClean="0"/>
              <a:t>3 МИНУТЫ</a:t>
            </a:r>
            <a:endParaRPr lang="ru-RU" sz="7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854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571750"/>
            <a:ext cx="7772400" cy="1102519"/>
          </a:xfrm>
        </p:spPr>
        <p:txBody>
          <a:bodyPr>
            <a:noAutofit/>
          </a:bodyPr>
          <a:lstStyle/>
          <a:p>
            <a:r>
              <a:rPr lang="ru-RU" sz="3600" dirty="0" smtClean="0"/>
              <a:t>Расставьте цифры по порядку </a:t>
            </a:r>
            <a:br>
              <a:rPr lang="ru-RU" sz="3600" dirty="0" smtClean="0"/>
            </a:br>
            <a:r>
              <a:rPr lang="ru-RU" sz="2800" dirty="0" smtClean="0"/>
              <a:t>(какое действие нужно сделать 1, 2 ,3….)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51720" y="1635646"/>
            <a:ext cx="50897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«Как надеть противогаз»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2947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495531"/>
              </p:ext>
            </p:extLst>
          </p:nvPr>
        </p:nvGraphicFramePr>
        <p:xfrm>
          <a:off x="1433736" y="1563638"/>
          <a:ext cx="6018584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205"/>
                <a:gridCol w="5355379"/>
              </a:tblGrid>
              <a:tr h="284140">
                <a:tc>
                  <a:txBody>
                    <a:bodyPr/>
                    <a:lstStyle/>
                    <a:p>
                      <a:endParaRPr lang="ru-RU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Возобновить дыхание</a:t>
                      </a:r>
                      <a:endParaRPr lang="ru-RU" sz="18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4140">
                <a:tc>
                  <a:txBody>
                    <a:bodyPr/>
                    <a:lstStyle/>
                    <a:p>
                      <a:endParaRPr lang="ru-RU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Задержать дыхание</a:t>
                      </a:r>
                      <a:endParaRPr lang="ru-RU" sz="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4140">
                <a:tc>
                  <a:txBody>
                    <a:bodyPr/>
                    <a:lstStyle/>
                    <a:p>
                      <a:endParaRPr lang="ru-RU" sz="105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Сделать резкий выдох</a:t>
                      </a:r>
                      <a:endParaRPr lang="ru-RU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4140">
                <a:tc>
                  <a:txBody>
                    <a:bodyPr/>
                    <a:lstStyle/>
                    <a:p>
                      <a:endParaRPr lang="ru-RU" sz="105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Снять головной убор</a:t>
                      </a:r>
                      <a:endParaRPr lang="ru-RU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4140">
                <a:tc>
                  <a:txBody>
                    <a:bodyPr/>
                    <a:lstStyle/>
                    <a:p>
                      <a:endParaRPr lang="ru-RU" sz="105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Вынуть из сумки противогаз и надеть на лицо и голову</a:t>
                      </a:r>
                      <a:endParaRPr lang="ru-RU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4140">
                <a:tc>
                  <a:txBody>
                    <a:bodyPr/>
                    <a:lstStyle/>
                    <a:p>
                      <a:endParaRPr lang="ru-RU" sz="105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Закрыть глаза</a:t>
                      </a:r>
                      <a:endParaRPr lang="ru-RU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4140">
                <a:tc>
                  <a:txBody>
                    <a:bodyPr/>
                    <a:lstStyle/>
                    <a:p>
                      <a:endParaRPr lang="ru-RU" sz="105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Открыть глаза</a:t>
                      </a:r>
                      <a:endParaRPr lang="ru-RU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4140">
                <a:tc>
                  <a:txBody>
                    <a:bodyPr/>
                    <a:lstStyle/>
                    <a:p>
                      <a:endParaRPr lang="ru-RU" sz="105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Надеть головной убор</a:t>
                      </a:r>
                      <a:endParaRPr lang="ru-RU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72750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427734"/>
            <a:ext cx="7772400" cy="1102519"/>
          </a:xfrm>
        </p:spPr>
        <p:txBody>
          <a:bodyPr>
            <a:noAutofit/>
          </a:bodyPr>
          <a:lstStyle/>
          <a:p>
            <a:r>
              <a:rPr lang="ru-RU" sz="7200" dirty="0" smtClean="0"/>
              <a:t>5 </a:t>
            </a:r>
            <a:r>
              <a:rPr lang="ru-RU" sz="7200" dirty="0" smtClean="0"/>
              <a:t>МИНУТЫ</a:t>
            </a:r>
            <a:endParaRPr lang="ru-RU" sz="7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02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571750"/>
            <a:ext cx="7772400" cy="1102519"/>
          </a:xfrm>
        </p:spPr>
        <p:txBody>
          <a:bodyPr>
            <a:noAutofit/>
          </a:bodyPr>
          <a:lstStyle/>
          <a:p>
            <a:r>
              <a:rPr lang="ru-RU" sz="3600" dirty="0" smtClean="0"/>
              <a:t>Зачеркните неправильные ответы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491630"/>
            <a:ext cx="867737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«Правила перехода проезжей части по регулируемому 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пешеходному переходу (со светофором)»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538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323933"/>
              </p:ext>
            </p:extLst>
          </p:nvPr>
        </p:nvGraphicFramePr>
        <p:xfrm>
          <a:off x="269268" y="1275606"/>
          <a:ext cx="8424936" cy="3848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9812"/>
                <a:gridCol w="4435124"/>
              </a:tblGrid>
              <a:tr h="6339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Перед началом перехода остановись на краю тротуара, чтобы осмотреться.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Знай, что для пешехода желтый сигнал светофора – запрещающий.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24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Беги побыстрее!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Если ты заметил при переходе дороги, что у тебя развязался шнурок обязательно остановись и завяжи.</a:t>
                      </a:r>
                    </a:p>
                    <a:p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24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Дождись зеленого сигнала светофора.</a:t>
                      </a:r>
                    </a:p>
                    <a:p>
                      <a:endParaRPr lang="ru-RU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 начинай переход проезжей части на зеленый мигающий сигнал светофора</a:t>
                      </a:r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24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Зеленый сигнал светофора разрешает движение, но прежде, чем выйти на проезжую часть дороги, убедись в том, что машины остановились, пропуская пешеходов.</a:t>
                      </a:r>
                    </a:p>
                    <a:p>
                      <a:endParaRPr lang="ru-RU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 важно какой свет горит у светофора, есть зебра можно идти.</a:t>
                      </a:r>
                    </a:p>
                    <a:p>
                      <a:endParaRPr lang="ru-RU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24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Иди быстро, но не беги.</a:t>
                      </a:r>
                    </a:p>
                    <a:p>
                      <a:endParaRPr lang="ru-RU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 прекращай наблюдать во время перехода за автомобилями, которые могут совершить поворот, проезжая через пешеходный переход.</a:t>
                      </a:r>
                    </a:p>
                    <a:p>
                      <a:endParaRPr lang="ru-RU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24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 смотри по сторонам, водитель должен остановиться! </a:t>
                      </a:r>
                      <a:endParaRPr lang="ru-RU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 переходе дороги включи музыку в наушниках громче, так веселее.</a:t>
                      </a:r>
                    </a:p>
                    <a:p>
                      <a:endParaRPr lang="ru-RU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9505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27734"/>
            <a:ext cx="7772400" cy="1102519"/>
          </a:xfrm>
        </p:spPr>
        <p:txBody>
          <a:bodyPr>
            <a:noAutofit/>
          </a:bodyPr>
          <a:lstStyle/>
          <a:p>
            <a:r>
              <a:rPr lang="ru-RU" sz="7200" dirty="0" smtClean="0"/>
              <a:t>4 МИНУТЫ</a:t>
            </a:r>
            <a:endParaRPr lang="ru-RU" sz="7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3952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04010" y="2283718"/>
            <a:ext cx="7772400" cy="1102519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200" dirty="0" smtClean="0"/>
              <a:t>Сейчас перед вами появятся утвердительные предложения «Я буду…..».</a:t>
            </a:r>
            <a:br>
              <a:rPr lang="ru-RU" sz="3200" dirty="0" smtClean="0"/>
            </a:br>
            <a:r>
              <a:rPr lang="ru-RU" sz="3200" dirty="0" smtClean="0"/>
              <a:t>Хорошо подумайте, будете ли вы так поступать или нет.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600" dirty="0" smtClean="0"/>
              <a:t>Напишите ответы «Да»/ «НЕТ»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23651" y="1419622"/>
            <a:ext cx="4133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«Интернет безопасность»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28128" y="15240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898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678396"/>
              </p:ext>
            </p:extLst>
          </p:nvPr>
        </p:nvGraphicFramePr>
        <p:xfrm>
          <a:off x="1979712" y="1779662"/>
          <a:ext cx="5256584" cy="2798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9370"/>
                <a:gridCol w="2767214"/>
              </a:tblGrid>
              <a:tr h="661823">
                <a:tc>
                  <a:txBody>
                    <a:bodyPr/>
                    <a:lstStyle/>
                    <a:p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Выставлять свое настоящее имя, адрес и телефон в интернете. ____</a:t>
                      </a:r>
                      <a:endParaRPr lang="ru-RU" sz="105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Обновлять антивирусную программу _____</a:t>
                      </a:r>
                      <a:endParaRPr lang="ru-RU" sz="105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4081">
                <a:tc>
                  <a:txBody>
                    <a:bodyPr/>
                    <a:lstStyle/>
                    <a:p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Покидать нехорошие, опасные вебсайты. ______</a:t>
                      </a:r>
                      <a:endParaRPr lang="ru-RU" sz="105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Обижать других людей в </a:t>
                      </a:r>
                      <a:r>
                        <a:rPr lang="ru-RU" sz="105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соцсетях</a:t>
                      </a:r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_____</a:t>
                      </a:r>
                      <a:endParaRPr lang="ru-RU" sz="105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3206">
                <a:tc>
                  <a:txBody>
                    <a:bodyPr/>
                    <a:lstStyle/>
                    <a:p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Рассказывать родителям о проблемах в сети интернет ____</a:t>
                      </a:r>
                      <a:endParaRPr lang="ru-RU" sz="105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Участвовать в платных играх, конкурсах лотереях в сети интернет. _____</a:t>
                      </a:r>
                      <a:endParaRPr lang="ru-RU" sz="105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0052">
                <a:tc>
                  <a:txBody>
                    <a:bodyPr/>
                    <a:lstStyle/>
                    <a:p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Хранить свой пароль в тайне____</a:t>
                      </a:r>
                      <a:endParaRPr lang="ru-RU" sz="105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Присылать новым знакомым и друзьям</a:t>
                      </a:r>
                      <a:r>
                        <a:rPr lang="ru-RU" sz="105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из интернета номера карточек и фотографии паспортов родителей. ______</a:t>
                      </a:r>
                      <a:endParaRPr lang="ru-RU" sz="105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2817">
                <a:tc>
                  <a:txBody>
                    <a:bodyPr/>
                    <a:lstStyle/>
                    <a:p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Блокировать</a:t>
                      </a:r>
                      <a:r>
                        <a:rPr lang="ru-RU" sz="105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сообщения от незнакомых людей. ____</a:t>
                      </a:r>
                      <a:endParaRPr lang="ru-RU" sz="105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Вести себя вежливо в социальных сетях.</a:t>
                      </a:r>
                      <a:r>
                        <a:rPr lang="ru-RU" sz="105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_______</a:t>
                      </a:r>
                      <a:endParaRPr lang="ru-RU" sz="105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75856" y="1199415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Я всегда БУДУ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369826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27734"/>
            <a:ext cx="7772400" cy="1102519"/>
          </a:xfrm>
        </p:spPr>
        <p:txBody>
          <a:bodyPr>
            <a:noAutofit/>
          </a:bodyPr>
          <a:lstStyle/>
          <a:p>
            <a:r>
              <a:rPr lang="ru-RU" sz="7200" dirty="0" smtClean="0"/>
              <a:t>4 МИНУТЫ</a:t>
            </a:r>
            <a:endParaRPr lang="ru-RU" sz="7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2211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419622"/>
            <a:ext cx="7772400" cy="1102519"/>
          </a:xfrm>
        </p:spPr>
        <p:txBody>
          <a:bodyPr/>
          <a:lstStyle/>
          <a:p>
            <a:r>
              <a:rPr lang="ru-RU" dirty="0" smtClean="0"/>
              <a:t>3 ТУР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427734"/>
            <a:ext cx="6400800" cy="1314450"/>
          </a:xfrm>
        </p:spPr>
        <p:txBody>
          <a:bodyPr>
            <a:normAutofit/>
          </a:bodyPr>
          <a:lstStyle/>
          <a:p>
            <a:r>
              <a:rPr lang="ru-RU" sz="6000" dirty="0" smtClean="0"/>
              <a:t>ЭРУДИТ</a:t>
            </a:r>
            <a:endParaRPr lang="ru-RU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98085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1720" y="3889928"/>
            <a:ext cx="52563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«</a:t>
            </a:r>
            <a:r>
              <a:rPr lang="ru-RU" sz="3200" dirty="0" err="1" smtClean="0">
                <a:solidFill>
                  <a:srgbClr val="FF0000"/>
                </a:solidFill>
              </a:rPr>
              <a:t>Коссворд</a:t>
            </a:r>
            <a:r>
              <a:rPr lang="ru-RU" sz="3200" dirty="0" smtClean="0">
                <a:solidFill>
                  <a:srgbClr val="FF0000"/>
                </a:solidFill>
              </a:rPr>
              <a:t>, ребусы, загадки»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0801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571750"/>
            <a:ext cx="7772400" cy="1102519"/>
          </a:xfrm>
        </p:spPr>
        <p:txBody>
          <a:bodyPr>
            <a:noAutofit/>
          </a:bodyPr>
          <a:lstStyle/>
          <a:p>
            <a:r>
              <a:rPr lang="ru-RU" sz="3600" dirty="0" smtClean="0"/>
              <a:t>Прочитайте вопросы, впишите правильные ответы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00443" y="1923678"/>
            <a:ext cx="33625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«РЕШИ КРОССВОРД»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4423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8" b="9313"/>
          <a:stretch/>
        </p:blipFill>
        <p:spPr>
          <a:xfrm>
            <a:off x="2123728" y="1333418"/>
            <a:ext cx="4350212" cy="362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002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27734"/>
            <a:ext cx="7772400" cy="1102519"/>
          </a:xfrm>
        </p:spPr>
        <p:txBody>
          <a:bodyPr>
            <a:noAutofit/>
          </a:bodyPr>
          <a:lstStyle/>
          <a:p>
            <a:r>
              <a:rPr lang="ru-RU" sz="7200" dirty="0" smtClean="0"/>
              <a:t>5 МИНУТ</a:t>
            </a:r>
            <a:endParaRPr lang="ru-RU" sz="7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1165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571750"/>
            <a:ext cx="7772400" cy="1102519"/>
          </a:xfrm>
        </p:spPr>
        <p:txBody>
          <a:bodyPr>
            <a:noAutofit/>
          </a:bodyPr>
          <a:lstStyle/>
          <a:p>
            <a:r>
              <a:rPr lang="ru-RU" sz="3600" dirty="0" smtClean="0"/>
              <a:t>Рассмотрите и решите ребусы, впишите правильные ответы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14599" y="1923678"/>
            <a:ext cx="2734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«РЕШИ РЕБУСЫ»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892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 descr="D:\Рабочий стол\ребусы безопасность\19625_original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79" y="1325371"/>
            <a:ext cx="2253521" cy="102089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 descr="D:\Рабочий стол\ребусы безопасность\rebuspdd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299225"/>
            <a:ext cx="3384376" cy="102089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 descr="D:\Рабочий стол\ребусы безопасность\rebusy-po-pdd-dlja-doshkolnikov-v-kartinkah-i-risunkah-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401" y="1299225"/>
            <a:ext cx="2016224" cy="104703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 descr="D:\Рабочий стол\ребусы безопасность\f97784e9571252862723602f287491ba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8" t="1235" r="60183" b="68782"/>
          <a:stretch/>
        </p:blipFill>
        <p:spPr bwMode="auto">
          <a:xfrm>
            <a:off x="395536" y="2603943"/>
            <a:ext cx="1584176" cy="23762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D:\Рабочий стол\ребусы безопасность\f97784e9571252862723602f287491ba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98" t="1235" r="3094" b="84750"/>
          <a:stretch/>
        </p:blipFill>
        <p:spPr bwMode="auto">
          <a:xfrm>
            <a:off x="2483768" y="2571750"/>
            <a:ext cx="2255939" cy="1080120"/>
          </a:xfrm>
          <a:prstGeom prst="rect">
            <a:avLst/>
          </a:prstGeom>
          <a:ln w="88900" cap="sq" cmpd="thickThin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D:\Рабочий стол\ребусы безопасность\f97784e9571252862723602f287491ba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1" t="34201" r="7691" b="46739"/>
          <a:stretch/>
        </p:blipFill>
        <p:spPr bwMode="auto">
          <a:xfrm>
            <a:off x="2381699" y="3875856"/>
            <a:ext cx="2358008" cy="1128301"/>
          </a:xfrm>
          <a:prstGeom prst="rect">
            <a:avLst/>
          </a:prstGeom>
          <a:ln w="88900" cap="sq" cmpd="thickThin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D:\Рабочий стол\ребусы безопасность\f97784e9571252862723602f287491ba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0" t="57568" r="5702" b="24987"/>
          <a:stretch/>
        </p:blipFill>
        <p:spPr bwMode="auto">
          <a:xfrm>
            <a:off x="5580112" y="2571750"/>
            <a:ext cx="2578551" cy="1080120"/>
          </a:xfrm>
          <a:prstGeom prst="rect">
            <a:avLst/>
          </a:prstGeom>
          <a:ln w="88900" cap="sq" cmpd="thickThin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D:\Рабочий стол\img30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9" t="26566" r="2149" b="36191"/>
          <a:stretch/>
        </p:blipFill>
        <p:spPr bwMode="auto">
          <a:xfrm>
            <a:off x="5067209" y="3875855"/>
            <a:ext cx="3744416" cy="112830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855720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27734"/>
            <a:ext cx="7772400" cy="1102519"/>
          </a:xfrm>
        </p:spPr>
        <p:txBody>
          <a:bodyPr>
            <a:noAutofit/>
          </a:bodyPr>
          <a:lstStyle/>
          <a:p>
            <a:r>
              <a:rPr lang="ru-RU" sz="7200" dirty="0" smtClean="0"/>
              <a:t>5 МИНУТ</a:t>
            </a:r>
            <a:endParaRPr lang="ru-RU" sz="7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97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571750"/>
            <a:ext cx="7772400" cy="1102519"/>
          </a:xfrm>
        </p:spPr>
        <p:txBody>
          <a:bodyPr>
            <a:noAutofit/>
          </a:bodyPr>
          <a:lstStyle/>
          <a:p>
            <a:r>
              <a:rPr lang="ru-RU" sz="3600" dirty="0" smtClean="0"/>
              <a:t>Впишите правильные ответы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75471" y="1923678"/>
            <a:ext cx="34125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«ОТГАДАЙ ЗАГАДКИ»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76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787774"/>
            <a:ext cx="7772400" cy="1102519"/>
          </a:xfrm>
        </p:spPr>
        <p:txBody>
          <a:bodyPr>
            <a:noAutofit/>
          </a:bodyPr>
          <a:lstStyle/>
          <a:p>
            <a:r>
              <a:rPr lang="ru-RU" sz="3600" dirty="0" smtClean="0"/>
              <a:t>Подумайте!</a:t>
            </a:r>
            <a:br>
              <a:rPr lang="ru-RU" sz="3600" dirty="0" smtClean="0"/>
            </a:br>
            <a:r>
              <a:rPr lang="ru-RU" sz="3600" dirty="0" smtClean="0"/>
              <a:t> </a:t>
            </a:r>
            <a:r>
              <a:rPr lang="ru-RU" sz="3600" dirty="0"/>
              <a:t>Какие правила не </a:t>
            </a:r>
            <a:r>
              <a:rPr lang="ru-RU" sz="3600" dirty="0"/>
              <a:t>знали герои </a:t>
            </a:r>
            <a:r>
              <a:rPr lang="ru-RU" sz="3600" dirty="0" smtClean="0"/>
              <a:t>сказок.</a:t>
            </a:r>
            <a:br>
              <a:rPr lang="ru-RU" sz="3600" dirty="0" smtClean="0"/>
            </a:br>
            <a:r>
              <a:rPr lang="ru-RU" sz="3600" dirty="0" smtClean="0"/>
              <a:t>Правильные ответы пишите в бланк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74810" y="1923678"/>
            <a:ext cx="38138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«Личная безопасность»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75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17458" y="1563638"/>
            <a:ext cx="527887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1. Братец Иванушка из сказки «Сестрица Алёнушка и братец </a:t>
            </a:r>
            <a:r>
              <a:rPr lang="ru-RU" sz="2400" dirty="0" smtClean="0"/>
              <a:t>Иванушка.</a:t>
            </a:r>
            <a:endParaRPr lang="ru-RU" sz="2400" dirty="0"/>
          </a:p>
          <a:p>
            <a:r>
              <a:rPr lang="ru-RU" sz="2400" dirty="0"/>
              <a:t>2.   Колобок и </a:t>
            </a:r>
            <a:r>
              <a:rPr lang="ru-RU" sz="2400" dirty="0" smtClean="0"/>
              <a:t>Буратино</a:t>
            </a:r>
            <a:endParaRPr lang="ru-RU" sz="2400" dirty="0"/>
          </a:p>
          <a:p>
            <a:r>
              <a:rPr lang="ru-RU" sz="2400" dirty="0"/>
              <a:t>3. 7 козлят </a:t>
            </a:r>
            <a:endParaRPr lang="ru-RU" sz="2400" dirty="0" smtClean="0"/>
          </a:p>
          <a:p>
            <a:r>
              <a:rPr lang="ru-RU" sz="2400" dirty="0" smtClean="0"/>
              <a:t>4</a:t>
            </a:r>
            <a:r>
              <a:rPr lang="ru-RU" sz="2400" dirty="0"/>
              <a:t>.  Красная </a:t>
            </a:r>
            <a:r>
              <a:rPr lang="ru-RU" sz="2400" dirty="0" smtClean="0"/>
              <a:t>Шапочка.</a:t>
            </a:r>
            <a:endParaRPr lang="ru-RU" sz="2400" dirty="0"/>
          </a:p>
          <a:p>
            <a:r>
              <a:rPr lang="ru-RU" sz="2400" dirty="0"/>
              <a:t>5.  Белоснежка и Царевна молодая из </a:t>
            </a:r>
            <a:r>
              <a:rPr lang="ru-RU" sz="2400" i="1" dirty="0"/>
              <a:t>«Сказки о мёртвой царевне</a:t>
            </a:r>
            <a:r>
              <a:rPr lang="ru-RU" sz="2400" i="1" dirty="0" smtClean="0"/>
              <a:t>».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6507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27734"/>
            <a:ext cx="7772400" cy="1102519"/>
          </a:xfrm>
        </p:spPr>
        <p:txBody>
          <a:bodyPr>
            <a:noAutofit/>
          </a:bodyPr>
          <a:lstStyle/>
          <a:p>
            <a:r>
              <a:rPr lang="ru-RU" sz="7200" dirty="0" smtClean="0"/>
              <a:t>5 МИНУТ</a:t>
            </a:r>
            <a:endParaRPr lang="ru-RU" sz="7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80528" y="0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17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98485" y="2067694"/>
            <a:ext cx="9324528" cy="118306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АЗБУКА БЕЗОПАСНОСТИ</a:t>
            </a:r>
            <a:endParaRPr lang="ru-RU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6450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599</Words>
  <Application>Microsoft Office PowerPoint</Application>
  <PresentationFormat>Экран (16:9)</PresentationFormat>
  <Paragraphs>135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1 ТУР</vt:lpstr>
      <vt:lpstr>Соедините линиями номер службы и ее название</vt:lpstr>
      <vt:lpstr>Соедините линиями номер службы и ее название</vt:lpstr>
      <vt:lpstr>1 МИНУТА</vt:lpstr>
      <vt:lpstr>Раскрасьте дорожные знаки правильно и подпишите их названия</vt:lpstr>
      <vt:lpstr>Презентация PowerPoint</vt:lpstr>
      <vt:lpstr>5 МИНУТ</vt:lpstr>
      <vt:lpstr>2 ТУР</vt:lpstr>
      <vt:lpstr>Зачеркните неправильные ответы.</vt:lpstr>
      <vt:lpstr>Презентация PowerPoint</vt:lpstr>
      <vt:lpstr>3 МИНУТЫ</vt:lpstr>
      <vt:lpstr>Расставьте цифры по порядку  (какое действие нужно сделать 1, 2 ,3….)</vt:lpstr>
      <vt:lpstr>Презентация PowerPoint</vt:lpstr>
      <vt:lpstr>5 МИНУТЫ</vt:lpstr>
      <vt:lpstr>Зачеркните неправильные ответы</vt:lpstr>
      <vt:lpstr>Презентация PowerPoint</vt:lpstr>
      <vt:lpstr>4 МИНУТЫ</vt:lpstr>
      <vt:lpstr> Сейчас перед вами появятся утвердительные предложения «Я буду…..». Хорошо подумайте, будете ли вы так поступать или нет. Напишите ответы «Да»/ «НЕТ»</vt:lpstr>
      <vt:lpstr>Презентация PowerPoint</vt:lpstr>
      <vt:lpstr>4 МИНУТЫ</vt:lpstr>
      <vt:lpstr>3 ТУР</vt:lpstr>
      <vt:lpstr>Прочитайте вопросы, впишите правильные ответы</vt:lpstr>
      <vt:lpstr>Презентация PowerPoint</vt:lpstr>
      <vt:lpstr>5 МИНУТ</vt:lpstr>
      <vt:lpstr>Рассмотрите и решите ребусы, впишите правильные ответы</vt:lpstr>
      <vt:lpstr>Презентация PowerPoint</vt:lpstr>
      <vt:lpstr>5 МИНУТ</vt:lpstr>
      <vt:lpstr>Впишите правильные ответы</vt:lpstr>
      <vt:lpstr>Подумайте!  Какие правила не знали герои сказок. Правильные ответы пишите в бланк</vt:lpstr>
      <vt:lpstr>Презентация PowerPoint</vt:lpstr>
      <vt:lpstr>5 МИНУТ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 ТУР</dc:title>
  <dc:creator>Подшивалова</dc:creator>
  <cp:lastModifiedBy>Подшивалова</cp:lastModifiedBy>
  <cp:revision>26</cp:revision>
  <cp:lastPrinted>2023-12-21T04:27:19Z</cp:lastPrinted>
  <dcterms:created xsi:type="dcterms:W3CDTF">2023-12-19T03:56:07Z</dcterms:created>
  <dcterms:modified xsi:type="dcterms:W3CDTF">2023-12-21T05:36:27Z</dcterms:modified>
</cp:coreProperties>
</file>