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58" r:id="rId5"/>
    <p:sldId id="261" r:id="rId6"/>
    <p:sldId id="260" r:id="rId7"/>
    <p:sldId id="259" r:id="rId8"/>
    <p:sldId id="262" r:id="rId9"/>
    <p:sldId id="263" r:id="rId10"/>
    <p:sldId id="264" r:id="rId11"/>
    <p:sldId id="265" r:id="rId12"/>
    <p:sldId id="269" r:id="rId13"/>
    <p:sldId id="267" r:id="rId14"/>
    <p:sldId id="266" r:id="rId15"/>
    <p:sldId id="271" r:id="rId16"/>
    <p:sldId id="270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vk.com/photo-87262976_373187408" TargetMode="Externa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779912" y="4941168"/>
            <a:ext cx="5364088" cy="1916832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/>
              <a:t/>
            </a:r>
            <a:br>
              <a:rPr lang="ru-RU" sz="2200" b="1" dirty="0" smtClean="0"/>
            </a:br>
            <a:r>
              <a:rPr lang="ru-RU" sz="3600" b="1" dirty="0" smtClean="0"/>
              <a:t>Подготовила: </a:t>
            </a:r>
            <a:br>
              <a:rPr lang="ru-RU" sz="3600" b="1" dirty="0" smtClean="0"/>
            </a:br>
            <a:r>
              <a:rPr lang="ru-RU" sz="3600" b="1" dirty="0" smtClean="0"/>
              <a:t>Учитель-логопед</a:t>
            </a:r>
            <a:br>
              <a:rPr lang="ru-RU" sz="3600" b="1" dirty="0" smtClean="0"/>
            </a:br>
            <a:r>
              <a:rPr lang="ru-RU" sz="3600" b="1" dirty="0" smtClean="0"/>
              <a:t>МБДОУ №56 «Искорка»</a:t>
            </a:r>
            <a:br>
              <a:rPr lang="ru-RU" sz="3600" b="1" dirty="0" smtClean="0"/>
            </a:br>
            <a:r>
              <a:rPr lang="ru-RU" sz="3600" b="1" dirty="0" smtClean="0"/>
              <a:t>Помазкова Н.А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pic>
        <p:nvPicPr>
          <p:cNvPr id="9218" name="Picture 2" descr="Игры по обучению грамоте презентация, доклад"/>
          <p:cNvPicPr>
            <a:picLocks noChangeAspect="1" noChangeArrowheads="1"/>
          </p:cNvPicPr>
          <p:nvPr/>
        </p:nvPicPr>
        <p:blipFill>
          <a:blip r:embed="rId2" cstate="print"/>
          <a:srcRect b="6481"/>
          <a:stretch>
            <a:fillRect/>
          </a:stretch>
        </p:blipFill>
        <p:spPr bwMode="auto">
          <a:xfrm>
            <a:off x="107504" y="116632"/>
            <a:ext cx="6467872" cy="4536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453650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Дидактические </a:t>
            </a:r>
            <a:r>
              <a:rPr lang="ru-RU" smtClean="0"/>
              <a:t>игры </a:t>
            </a:r>
            <a:r>
              <a:rPr lang="ru-RU" smtClean="0"/>
              <a:t/>
            </a:r>
            <a:br>
              <a:rPr lang="ru-RU" smtClean="0"/>
            </a:br>
            <a:r>
              <a:rPr lang="ru-RU" smtClean="0"/>
              <a:t>для </a:t>
            </a:r>
            <a:r>
              <a:rPr lang="ru-RU" dirty="0" smtClean="0"/>
              <a:t>развития речи и подготовки к обучению грамоте детей старшего </a:t>
            </a:r>
            <a:r>
              <a:rPr lang="ru-RU" smtClean="0"/>
              <a:t>дошкольного </a:t>
            </a:r>
            <a:r>
              <a:rPr lang="ru-RU" smtClean="0"/>
              <a:t>возраста</a:t>
            </a:r>
            <a:br>
              <a:rPr lang="ru-RU" smtClean="0"/>
            </a:br>
            <a:r>
              <a:rPr lang="ru-RU" smtClean="0"/>
              <a:t> </a:t>
            </a:r>
            <a:r>
              <a:rPr lang="ru-RU" dirty="0" smtClean="0"/>
              <a:t>дома и в </a:t>
            </a:r>
            <a:r>
              <a:rPr lang="ru-RU" smtClean="0"/>
              <a:t>детском саду</a:t>
            </a:r>
            <a:br>
              <a:rPr lang="ru-RU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188640"/>
            <a:ext cx="6400800" cy="504056"/>
          </a:xfrm>
        </p:spPr>
        <p:txBody>
          <a:bodyPr>
            <a:noAutofit/>
          </a:bodyPr>
          <a:lstStyle/>
          <a:p>
            <a:r>
              <a:rPr lang="ru-RU" sz="4400" dirty="0" smtClean="0">
                <a:solidFill>
                  <a:schemeClr val="tx1"/>
                </a:solidFill>
              </a:rPr>
              <a:t>«Реши кроссворд»</a:t>
            </a:r>
            <a:endParaRPr lang="ru-RU" sz="4400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https://pp.userapi.com/c623630/v623630336/3f85b/9Y9AIROJTAk.jpg">
            <a:hlinkClick r:id="rId2"/>
          </p:cNvPr>
          <p:cNvPicPr/>
          <p:nvPr/>
        </p:nvPicPr>
        <p:blipFill>
          <a:blip r:embed="rId3" cstate="print"/>
          <a:srcRect t="13734" b="7848"/>
          <a:stretch>
            <a:fillRect/>
          </a:stretch>
        </p:blipFill>
        <p:spPr bwMode="auto">
          <a:xfrm>
            <a:off x="1907704" y="1124744"/>
            <a:ext cx="5616624" cy="5733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Допиши буквы. | ВКонтакт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6792"/>
            <a:ext cx="9112874" cy="504056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Игра «Допиши буквы» 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АЗВИВАЮЩАЯ ДИДАКТИЧЕСКАЯ ИГРА &quot;ПРОЧИТАЙ ПО ПЕРВЫМ БУКВАМ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836712"/>
            <a:ext cx="4262275" cy="5930123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07288" cy="49006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«Прочитай слово по первым звукам»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ПРОЧИТАЙ СЛОВО ПО ПЕРВЫМ ЗВУКА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16632"/>
            <a:ext cx="4761092" cy="6741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Прочитай по первым звукам | Ребусы, Логопедия, Дошкольни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0"/>
            <a:ext cx="4730874" cy="66871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Картинки по запросу &quot;занимательные задания для дошкольников по обучению грамоте&quot;"/>
          <p:cNvPicPr/>
          <p:nvPr/>
        </p:nvPicPr>
        <p:blipFill>
          <a:blip r:embed="rId2" cstate="print"/>
          <a:srcRect t="5733" b="7893"/>
          <a:stretch>
            <a:fillRect/>
          </a:stretch>
        </p:blipFill>
        <p:spPr bwMode="auto">
          <a:xfrm>
            <a:off x="2339752" y="1097360"/>
            <a:ext cx="4702810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«Расставь буквы по порядку и прочитай слово»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Детский развивающий сайт &quot;Детские развивалки&quot; - развивающие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908720"/>
            <a:ext cx="5266871" cy="5832648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«Составь слово из букв»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Рисунок одной линией для детей. Легкие рисунки, не отрывая руки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908720"/>
            <a:ext cx="5267750" cy="5760640"/>
          </a:xfrm>
          <a:prstGeom prst="rect">
            <a:avLst/>
          </a:prstGeom>
          <a:noFill/>
        </p:spPr>
      </p:pic>
      <p:sp>
        <p:nvSpPr>
          <p:cNvPr id="3" name="Блок-схема: узел 2"/>
          <p:cNvSpPr/>
          <p:nvPr/>
        </p:nvSpPr>
        <p:spPr>
          <a:xfrm>
            <a:off x="4644008" y="2852936"/>
            <a:ext cx="241176" cy="288032"/>
          </a:xfrm>
          <a:prstGeom prst="flowChartConnector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«Нарисуй одной линией!»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Иллюстрация 28 из 33 для Ребусы, игры, головоломки: Задания на ..."/>
          <p:cNvPicPr>
            <a:picLocks noChangeAspect="1" noChangeArrowheads="1"/>
          </p:cNvPicPr>
          <p:nvPr/>
        </p:nvPicPr>
        <p:blipFill>
          <a:blip r:embed="rId2" cstate="print"/>
          <a:srcRect t="5861" b="10035"/>
          <a:stretch>
            <a:fillRect/>
          </a:stretch>
        </p:blipFill>
        <p:spPr bwMode="auto">
          <a:xfrm>
            <a:off x="1691680" y="188639"/>
            <a:ext cx="5478016" cy="65817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буквы Раскраски распечатать бесплатно."/>
          <p:cNvPicPr>
            <a:picLocks noChangeAspect="1" noChangeArrowheads="1"/>
          </p:cNvPicPr>
          <p:nvPr/>
        </p:nvPicPr>
        <p:blipFill>
          <a:blip r:embed="rId2" cstate="print"/>
          <a:srcRect b="4707"/>
          <a:stretch>
            <a:fillRect/>
          </a:stretch>
        </p:blipFill>
        <p:spPr bwMode="auto">
          <a:xfrm>
            <a:off x="1619672" y="0"/>
            <a:ext cx="5437220" cy="66570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Плоские игрушки для проведения игр с лабиринтами - PDF Скачать ..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1144830"/>
            <a:ext cx="5228138" cy="571317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«Составь слово из слогов</a:t>
            </a:r>
            <a:br>
              <a:rPr lang="ru-RU" dirty="0" smtClean="0"/>
            </a:br>
            <a:r>
              <a:rPr lang="ru-RU" dirty="0" smtClean="0"/>
              <a:t> и прочитай его»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игра крокодил распечатать (с изображениями ..."/>
          <p:cNvPicPr>
            <a:picLocks noChangeAspect="1" noChangeArrowheads="1"/>
          </p:cNvPicPr>
          <p:nvPr/>
        </p:nvPicPr>
        <p:blipFill>
          <a:blip r:embed="rId2" cstate="print"/>
          <a:srcRect b="53696"/>
          <a:stretch>
            <a:fillRect/>
          </a:stretch>
        </p:blipFill>
        <p:spPr bwMode="auto">
          <a:xfrm>
            <a:off x="755576" y="1196752"/>
            <a:ext cx="7508033" cy="4896544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«Произнеси  сложные слова»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игра крокодил распечатать (с изображениями ..."/>
          <p:cNvPicPr>
            <a:picLocks noChangeAspect="1" noChangeArrowheads="1"/>
          </p:cNvPicPr>
          <p:nvPr/>
        </p:nvPicPr>
        <p:blipFill>
          <a:blip r:embed="rId2" cstate="print"/>
          <a:srcRect t="52919"/>
          <a:stretch>
            <a:fillRect/>
          </a:stretch>
        </p:blipFill>
        <p:spPr bwMode="auto">
          <a:xfrm>
            <a:off x="1115616" y="980728"/>
            <a:ext cx="7275631" cy="4824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Графический диктант №34. Рисуем по клеточкам зонт"/>
          <p:cNvPicPr>
            <a:picLocks noChangeAspect="1" noChangeArrowheads="1"/>
          </p:cNvPicPr>
          <p:nvPr/>
        </p:nvPicPr>
        <p:blipFill>
          <a:blip r:embed="rId2" cstate="print"/>
          <a:srcRect t="29350" b="7502"/>
          <a:stretch>
            <a:fillRect/>
          </a:stretch>
        </p:blipFill>
        <p:spPr bwMode="auto">
          <a:xfrm>
            <a:off x="1336220" y="908720"/>
            <a:ext cx="6284538" cy="594928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«Выполни графический диктант»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86610"/>
          </a:xfrm>
        </p:spPr>
        <p:txBody>
          <a:bodyPr/>
          <a:lstStyle/>
          <a:p>
            <a:r>
              <a:rPr lang="ru-RU" dirty="0" smtClean="0"/>
              <a:t>Успехов в первом классе!!!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58</Words>
  <Application>Microsoft Office PowerPoint</Application>
  <PresentationFormat>Экран (4:3)</PresentationFormat>
  <Paragraphs>12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 Подготовила:  Учитель-логопед МБДОУ №56 «Искорка» Помазкова Н.А </vt:lpstr>
      <vt:lpstr>Дидактические игры  для развития речи и подготовки к обучению грамоте детей старшего дошкольного возраста  дома и в детском саду  </vt:lpstr>
      <vt:lpstr>Слайд 3</vt:lpstr>
      <vt:lpstr>Игра «Допиши буквы» </vt:lpstr>
      <vt:lpstr>«Прочитай слово по первым звукам»</vt:lpstr>
      <vt:lpstr>Слайд 6</vt:lpstr>
      <vt:lpstr>Слайд 7</vt:lpstr>
      <vt:lpstr>«Расставь буквы по порядку и прочитай слово»</vt:lpstr>
      <vt:lpstr>«Составь слово из букв»</vt:lpstr>
      <vt:lpstr>«Нарисуй одной линией!»</vt:lpstr>
      <vt:lpstr>Слайд 11</vt:lpstr>
      <vt:lpstr>Слайд 12</vt:lpstr>
      <vt:lpstr>«Составь слово из слогов  и прочитай его»</vt:lpstr>
      <vt:lpstr>«Произнеси  сложные слова»</vt:lpstr>
      <vt:lpstr>Слайд 15</vt:lpstr>
      <vt:lpstr>«Выполни графический диктант»</vt:lpstr>
      <vt:lpstr>Успехов в первом классе!!!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Андрей</dc:creator>
  <cp:lastModifiedBy>Андрей</cp:lastModifiedBy>
  <cp:revision>29</cp:revision>
  <dcterms:created xsi:type="dcterms:W3CDTF">2020-05-13T09:26:53Z</dcterms:created>
  <dcterms:modified xsi:type="dcterms:W3CDTF">2022-08-03T16:01:49Z</dcterms:modified>
</cp:coreProperties>
</file>