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FDE2"/>
    <a:srgbClr val="CCFFFF"/>
    <a:srgbClr val="6D4A35"/>
    <a:srgbClr val="9F8AB8"/>
    <a:srgbClr val="96613A"/>
    <a:srgbClr val="8C5F44"/>
    <a:srgbClr val="6B2381"/>
    <a:srgbClr val="8E8C4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280920" cy="2664296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>
              <a:defRPr sz="6000" b="1" cap="none" spc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356992"/>
            <a:ext cx="3888432" cy="3168352"/>
          </a:xfrm>
        </p:spPr>
        <p:txBody>
          <a:bodyPr>
            <a:normAutofit/>
          </a:bodyPr>
          <a:lstStyle>
            <a:lvl1pPr marL="0" indent="0" algn="ctr">
              <a:buNone/>
              <a:defRPr sz="4000" b="1" cap="none" spc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D:\Рабоч папка\мб\ист\13.png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4572000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96613A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1740" y="332656"/>
            <a:ext cx="6616724" cy="1008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340769"/>
            <a:ext cx="8352928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D:\Рабоч папка\мб\ист\risunok2.png"/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4F0"/>
              </a:clrFrom>
              <a:clrTo>
                <a:srgbClr val="FFF4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024236" cy="117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 userDrawn="1"/>
        </p:nvSpPr>
        <p:spPr>
          <a:xfrm>
            <a:off x="0" y="6438527"/>
            <a:ext cx="3923928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400" b="1" kern="1200" cap="none" spc="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Mistral" pitchFamily="66" charset="0"/>
                <a:ea typeface="+mn-ea"/>
                <a:cs typeface="+mn-cs"/>
              </a:rPr>
              <a:t>М.Н.Бурмистрова – Е.В.Акчурина</a:t>
            </a:r>
            <a:endParaRPr lang="ru-RU" sz="2400" b="1" kern="1200" cap="none" spc="0" dirty="0">
              <a:ln w="50800"/>
              <a:solidFill>
                <a:schemeClr val="tx2">
                  <a:lumMod val="40000"/>
                  <a:lumOff val="60000"/>
                </a:schemeClr>
              </a:solidFill>
              <a:effectLst/>
              <a:latin typeface="Mistral" pitchFamily="66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 cap="none" spc="0">
          <a:ln w="50800"/>
          <a:solidFill>
            <a:srgbClr val="FF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j-ea"/>
          <a:cs typeface="Courier New" pitchFamily="49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q"/>
        <a:defRPr sz="3200" b="1" kern="1200">
          <a:solidFill>
            <a:srgbClr val="0070C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n-ea"/>
          <a:cs typeface="Courier New" pitchFamily="49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itchFamily="2" charset="2"/>
        <a:buChar char="q"/>
        <a:defRPr sz="2800" b="1" kern="1200">
          <a:solidFill>
            <a:srgbClr val="0070C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n-ea"/>
          <a:cs typeface="Courier New" pitchFamily="49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itchFamily="2" charset="2"/>
        <a:buChar char="q"/>
        <a:defRPr sz="2400" b="1" kern="1200">
          <a:solidFill>
            <a:srgbClr val="0070C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n-ea"/>
          <a:cs typeface="Courier New" pitchFamily="49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Wingdings" pitchFamily="2" charset="2"/>
        <a:buChar char="q"/>
        <a:defRPr sz="2000" b="1" kern="1200">
          <a:solidFill>
            <a:srgbClr val="0070C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n-ea"/>
          <a:cs typeface="Courier New" pitchFamily="49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Wingdings" pitchFamily="2" charset="2"/>
        <a:buChar char="q"/>
        <a:defRPr sz="2000" b="1" kern="1200">
          <a:solidFill>
            <a:srgbClr val="0070C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ourier New" pitchFamily="49" charset="0"/>
          <a:ea typeface="+mn-ea"/>
          <a:cs typeface="Courier New" pitchFamily="49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792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40769"/>
            <a:ext cx="8748464" cy="352839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027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1740" y="34731"/>
            <a:ext cx="6834938" cy="49686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3782" y="5265058"/>
            <a:ext cx="5166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 – это Красная площадь.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 – это башни Кремля.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 – это сердце России,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Которое любит тебя.</a:t>
            </a:r>
          </a:p>
        </p:txBody>
      </p:sp>
    </p:spTree>
    <p:extLst>
      <p:ext uri="{BB962C8B-B14F-4D97-AF65-F5344CB8AC3E}">
        <p14:creationId xmlns:p14="http://schemas.microsoft.com/office/powerpoint/2010/main" xmlns="" val="28805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1740" y="332656"/>
            <a:ext cx="6544716" cy="2664296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 России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Путин Владимир              Владимирович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844825"/>
            <a:ext cx="4104456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71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занятия: </a:t>
            </a:r>
          </a:p>
          <a:p>
            <a:pPr marL="0" indent="0" algn="ctr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«Символы России»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677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Флаг России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него названий много:</a:t>
            </a:r>
          </a:p>
          <a:p>
            <a:pPr marL="0" indent="0" algn="r">
              <a:buNone/>
            </a:pPr>
            <a:r>
              <a:rPr lang="ru-RU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Триколор</a:t>
            </a: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трёхцветный стяг-</a:t>
            </a:r>
          </a:p>
          <a:p>
            <a:pPr marL="0" indent="0" algn="r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ветром гонит прочь тревоги,</a:t>
            </a:r>
          </a:p>
          <a:p>
            <a:pPr marL="0" indent="0" algn="r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Сине-белый-красный ……..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13377"/>
            <a:ext cx="4322439" cy="29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826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214422"/>
            <a:ext cx="8352928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Физкультминутка</a:t>
            </a:r>
            <a:endParaRPr lang="ru-RU" sz="72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140968"/>
            <a:ext cx="8496944" cy="369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775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Гимн России</a:t>
            </a:r>
            <a:endParaRPr lang="ru-RU" sz="5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352928" cy="5517231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гимн скажи?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Песня главная страны!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гимне Российском есть такие слова: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«Россия – любимая наша страна».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Россией гордимся, России – верны,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нет на свете лучше страны.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Гимн слушаем стоя и молча всегда: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ru-RU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Его нам включают в момент торжества!</a:t>
            </a:r>
          </a:p>
          <a:p>
            <a:pPr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393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341438"/>
            <a:ext cx="9144000" cy="5516562"/>
          </a:xfrm>
        </p:spPr>
      </p:pic>
    </p:spTree>
    <p:extLst>
      <p:ext uri="{BB962C8B-B14F-4D97-AF65-F5344CB8AC3E}">
        <p14:creationId xmlns:p14="http://schemas.microsoft.com/office/powerpoint/2010/main" xmlns="" val="250680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Герб России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7905" y="2095034"/>
            <a:ext cx="4248472" cy="47629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3558" y="2420888"/>
            <a:ext cx="48965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России величавой</a:t>
            </a:r>
          </a:p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гербе орёл двуглавый,</a:t>
            </a:r>
          </a:p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на запад на восток</a:t>
            </a:r>
          </a:p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смотреть бы сразу мог.</a:t>
            </a:r>
          </a:p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Сильный, мудрый он и гордый.</a:t>
            </a:r>
          </a:p>
          <a:p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– России дух свободный.</a:t>
            </a:r>
          </a:p>
        </p:txBody>
      </p:sp>
    </p:spTree>
    <p:extLst>
      <p:ext uri="{BB962C8B-B14F-4D97-AF65-F5344CB8AC3E}">
        <p14:creationId xmlns:p14="http://schemas.microsoft.com/office/powerpoint/2010/main" xmlns="" val="353650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символы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361245"/>
            <a:ext cx="3350967" cy="22837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899" y="4130620"/>
            <a:ext cx="2098110" cy="2692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2632" y="1124744"/>
            <a:ext cx="2060377" cy="27898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208" y="4297434"/>
            <a:ext cx="3383573" cy="25605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5252" y="1383176"/>
            <a:ext cx="3161176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61" y="1340769"/>
            <a:ext cx="8528903" cy="551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807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140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Президент России        Путин Владимир              Владимирович</vt:lpstr>
      <vt:lpstr>Слайд 5</vt:lpstr>
      <vt:lpstr>Флаг России</vt:lpstr>
      <vt:lpstr>Слайд 7</vt:lpstr>
      <vt:lpstr>Гимн России</vt:lpstr>
      <vt:lpstr>Слайд 9</vt:lpstr>
      <vt:lpstr>Герб России</vt:lpstr>
      <vt:lpstr>Народные символы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Шк инт</cp:lastModifiedBy>
  <cp:revision>24</cp:revision>
  <dcterms:created xsi:type="dcterms:W3CDTF">2014-08-14T12:42:04Z</dcterms:created>
  <dcterms:modified xsi:type="dcterms:W3CDTF">2025-12-05T12:07:06Z</dcterms:modified>
</cp:coreProperties>
</file>