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1" r:id="rId1"/>
  </p:sldMasterIdLst>
  <p:sldIdLst>
    <p:sldId id="256" r:id="rId2"/>
    <p:sldId id="259" r:id="rId3"/>
    <p:sldId id="257" r:id="rId4"/>
    <p:sldId id="258" r:id="rId5"/>
    <p:sldId id="260" r:id="rId6"/>
    <p:sldId id="262"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6" r:id="rId28"/>
    <p:sldId id="285" r:id="rId29"/>
    <p:sldId id="287" r:id="rId30"/>
    <p:sldId id="290" r:id="rId31"/>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Times New Roman" pitchFamily="18" charset="0"/>
        <a:ea typeface="+mn-ea"/>
        <a:cs typeface="+mn-cs"/>
      </a:defRPr>
    </a:lvl1pPr>
    <a:lvl2pPr marL="457200" algn="l" rtl="0" fontAlgn="base">
      <a:spcBef>
        <a:spcPct val="0"/>
      </a:spcBef>
      <a:spcAft>
        <a:spcPct val="0"/>
      </a:spcAft>
      <a:defRPr kern="1200">
        <a:solidFill>
          <a:schemeClr val="tx1"/>
        </a:solidFill>
        <a:latin typeface="Times New Roman" pitchFamily="18" charset="0"/>
        <a:ea typeface="+mn-ea"/>
        <a:cs typeface="+mn-cs"/>
      </a:defRPr>
    </a:lvl2pPr>
    <a:lvl3pPr marL="914400" algn="l" rtl="0" fontAlgn="base">
      <a:spcBef>
        <a:spcPct val="0"/>
      </a:spcBef>
      <a:spcAft>
        <a:spcPct val="0"/>
      </a:spcAft>
      <a:defRPr kern="1200">
        <a:solidFill>
          <a:schemeClr val="tx1"/>
        </a:solidFill>
        <a:latin typeface="Times New Roman" pitchFamily="18" charset="0"/>
        <a:ea typeface="+mn-ea"/>
        <a:cs typeface="+mn-cs"/>
      </a:defRPr>
    </a:lvl3pPr>
    <a:lvl4pPr marL="1371600" algn="l" rtl="0" fontAlgn="base">
      <a:spcBef>
        <a:spcPct val="0"/>
      </a:spcBef>
      <a:spcAft>
        <a:spcPct val="0"/>
      </a:spcAft>
      <a:defRPr kern="1200">
        <a:solidFill>
          <a:schemeClr val="tx1"/>
        </a:solidFill>
        <a:latin typeface="Times New Roman" pitchFamily="18" charset="0"/>
        <a:ea typeface="+mn-ea"/>
        <a:cs typeface="+mn-cs"/>
      </a:defRPr>
    </a:lvl4pPr>
    <a:lvl5pPr marL="1828800" algn="l" rtl="0" fontAlgn="base">
      <a:spcBef>
        <a:spcPct val="0"/>
      </a:spcBef>
      <a:spcAft>
        <a:spcPct val="0"/>
      </a:spcAft>
      <a:defRPr kern="1200">
        <a:solidFill>
          <a:schemeClr val="tx1"/>
        </a:solidFill>
        <a:latin typeface="Times New Roman" pitchFamily="18" charset="0"/>
        <a:ea typeface="+mn-ea"/>
        <a:cs typeface="+mn-cs"/>
      </a:defRPr>
    </a:lvl5pPr>
    <a:lvl6pPr marL="2286000" algn="l" defTabSz="914400" rtl="0" eaLnBrk="1" latinLnBrk="0" hangingPunct="1">
      <a:defRPr kern="1200">
        <a:solidFill>
          <a:schemeClr val="tx1"/>
        </a:solidFill>
        <a:latin typeface="Times New Roman" pitchFamily="18" charset="0"/>
        <a:ea typeface="+mn-ea"/>
        <a:cs typeface="+mn-cs"/>
      </a:defRPr>
    </a:lvl6pPr>
    <a:lvl7pPr marL="2743200" algn="l" defTabSz="914400" rtl="0" eaLnBrk="1" latinLnBrk="0" hangingPunct="1">
      <a:defRPr kern="1200">
        <a:solidFill>
          <a:schemeClr val="tx1"/>
        </a:solidFill>
        <a:latin typeface="Times New Roman" pitchFamily="18" charset="0"/>
        <a:ea typeface="+mn-ea"/>
        <a:cs typeface="+mn-cs"/>
      </a:defRPr>
    </a:lvl7pPr>
    <a:lvl8pPr marL="3200400" algn="l" defTabSz="914400" rtl="0" eaLnBrk="1" latinLnBrk="0" hangingPunct="1">
      <a:defRPr kern="1200">
        <a:solidFill>
          <a:schemeClr val="tx1"/>
        </a:solidFill>
        <a:latin typeface="Times New Roman" pitchFamily="18" charset="0"/>
        <a:ea typeface="+mn-ea"/>
        <a:cs typeface="+mn-cs"/>
      </a:defRPr>
    </a:lvl8pPr>
    <a:lvl9pPr marL="3657600" algn="l" defTabSz="914400" rtl="0" eaLnBrk="1" latinLnBrk="0" hangingPunct="1">
      <a:defRPr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2" d="100"/>
          <a:sy n="102" d="100"/>
        </p:scale>
        <p:origin x="-24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Скругленный прямоугольник 3"/>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6" name="Скругленный прямоугольник 5"/>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Заголовок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lang="ru-RU" smtClean="0"/>
              <a:t>Образец заголовка</a:t>
            </a:r>
            <a:endParaRPr lang="en-US"/>
          </a:p>
        </p:txBody>
      </p:sp>
      <p:sp>
        <p:nvSpPr>
          <p:cNvPr id="20" name="Подзаголовок 19"/>
          <p:cNvSpPr>
            <a:spLocks noGrp="1"/>
          </p:cNvSpPr>
          <p:nvPr>
            <p:ph type="subTitle" idx="1"/>
          </p:nvPr>
        </p:nvSpPr>
        <p:spPr>
          <a:xfrm>
            <a:off x="722376" y="3685032"/>
            <a:ext cx="7772400" cy="914400"/>
          </a:xfrm>
        </p:spPr>
        <p:txBody>
          <a:bodyPr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7" name="Дата 18"/>
          <p:cNvSpPr>
            <a:spLocks noGrp="1"/>
          </p:cNvSpPr>
          <p:nvPr>
            <p:ph type="dt" sz="half" idx="10"/>
          </p:nvPr>
        </p:nvSpPr>
        <p:spPr/>
        <p:txBody>
          <a:bodyPr/>
          <a:lstStyle>
            <a:lvl1pPr>
              <a:defRPr/>
            </a:lvl1pPr>
            <a:extLst/>
          </a:lstStyle>
          <a:p>
            <a:pPr>
              <a:defRPr/>
            </a:pPr>
            <a:endParaRPr lang="ru-RU"/>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10"/>
          <p:cNvSpPr>
            <a:spLocks noGrp="1"/>
          </p:cNvSpPr>
          <p:nvPr>
            <p:ph type="sldNum" sz="quarter" idx="12"/>
          </p:nvPr>
        </p:nvSpPr>
        <p:spPr/>
        <p:txBody>
          <a:bodyPr/>
          <a:lstStyle>
            <a:lvl1pPr>
              <a:defRPr/>
            </a:lvl1pPr>
            <a:extLst/>
          </a:lstStyle>
          <a:p>
            <a:pPr>
              <a:defRPr/>
            </a:pPr>
            <a:fld id="{E55309FD-1E7F-4D1F-A7E7-E58F4CDA176F}"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extLst/>
          </a:lstStyle>
          <a:p>
            <a:r>
              <a:rPr lang="ru-RU" smtClean="0"/>
              <a:t>Образец заголовка</a:t>
            </a:r>
            <a:endParaRPr lang="en-US"/>
          </a:p>
        </p:txBody>
      </p:sp>
      <p:sp>
        <p:nvSpPr>
          <p:cNvPr id="3" name="Содержимое 2"/>
          <p:cNvSpPr>
            <a:spLocks noGrp="1"/>
          </p:cNvSpPr>
          <p:nvPr>
            <p:ph idx="1"/>
          </p:nvPr>
        </p:nvSpPr>
        <p:spPr>
          <a:xfrm>
            <a:off x="502920" y="530352"/>
            <a:ext cx="8183880" cy="4187952"/>
          </a:xfrm>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endParaRPr lang="ru-RU"/>
          </a:p>
        </p:txBody>
      </p:sp>
      <p:sp>
        <p:nvSpPr>
          <p:cNvPr id="5" name="Нижний колонтитул 1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45A2B524-9613-4745-8053-A7FB690EC875}"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Скругленный прямоугольник 3"/>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Скругленный прямоугольник 4"/>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 name="Заголовок 1"/>
          <p:cNvSpPr>
            <a:spLocks noGrp="1"/>
          </p:cNvSpPr>
          <p:nvPr>
            <p:ph type="title"/>
          </p:nvPr>
        </p:nvSpPr>
        <p:spPr>
          <a:xfrm>
            <a:off x="468344" y="4928616"/>
            <a:ext cx="8183880" cy="676656"/>
          </a:xfrm>
        </p:spPr>
        <p:txBody>
          <a:bodyPr lIns="91440" bIns="0"/>
          <a:lstStyle>
            <a:lvl1pPr algn="l">
              <a:buNone/>
              <a:defRPr sz="3600" b="0" cap="none" baseline="0">
                <a:solidFill>
                  <a:schemeClr val="bg2">
                    <a:shade val="25000"/>
                  </a:schemeClr>
                </a:solidFill>
                <a:effectLst/>
              </a:defRPr>
            </a:lvl1pPr>
            <a:extLst/>
          </a:lstStyle>
          <a:p>
            <a:r>
              <a:rPr lang="ru-RU" smtClean="0"/>
              <a:t>Образец заголовка</a:t>
            </a:r>
            <a:endParaRPr lang="en-US"/>
          </a:p>
        </p:txBody>
      </p:sp>
      <p:sp>
        <p:nvSpPr>
          <p:cNvPr id="3" name="Текст 2"/>
          <p:cNvSpPr>
            <a:spLocks noGrp="1"/>
          </p:cNvSpPr>
          <p:nvPr>
            <p:ph type="body" idx="1"/>
          </p:nvPr>
        </p:nvSpPr>
        <p:spPr>
          <a:xfrm>
            <a:off x="468344" y="5624484"/>
            <a:ext cx="8183880" cy="420624"/>
          </a:xfrm>
        </p:spPr>
        <p:txBody>
          <a:bodyPr lIns="118872" tIns="0"/>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6" name="Дата 3"/>
          <p:cNvSpPr>
            <a:spLocks noGrp="1"/>
          </p:cNvSpPr>
          <p:nvPr>
            <p:ph type="dt" sz="half" idx="10"/>
          </p:nvPr>
        </p:nvSpPr>
        <p:spPr/>
        <p:txBody>
          <a:bodyPr/>
          <a:lstStyle>
            <a:lvl1pPr>
              <a:defRPr/>
            </a:lvl1pPr>
            <a:extLst/>
          </a:lstStyle>
          <a:p>
            <a:pPr>
              <a:defRPr/>
            </a:pPr>
            <a:endParaRPr lang="ru-RU"/>
          </a:p>
        </p:txBody>
      </p:sp>
      <p:sp>
        <p:nvSpPr>
          <p:cNvPr id="7" name="Нижний колонтитул 4"/>
          <p:cNvSpPr>
            <a:spLocks noGrp="1"/>
          </p:cNvSpPr>
          <p:nvPr>
            <p:ph type="ftr" sz="quarter" idx="11"/>
          </p:nvPr>
        </p:nvSpPr>
        <p:spPr/>
        <p:txBody>
          <a:bodyPr/>
          <a:lstStyle>
            <a:lvl1pPr>
              <a:defRPr/>
            </a:lvl1pPr>
            <a:extLst/>
          </a:lstStyle>
          <a:p>
            <a:pPr>
              <a:defRPr/>
            </a:pPr>
            <a:endParaRPr lang="ru-RU"/>
          </a:p>
        </p:txBody>
      </p:sp>
      <p:sp>
        <p:nvSpPr>
          <p:cNvPr id="8" name="Номер слайда 5"/>
          <p:cNvSpPr>
            <a:spLocks noGrp="1"/>
          </p:cNvSpPr>
          <p:nvPr>
            <p:ph type="sldNum" sz="quarter" idx="12"/>
          </p:nvPr>
        </p:nvSpPr>
        <p:spPr/>
        <p:txBody>
          <a:bodyPr/>
          <a:lstStyle>
            <a:lvl1pPr>
              <a:defRPr/>
            </a:lvl1pPr>
            <a:extLst/>
          </a:lstStyle>
          <a:p>
            <a:pPr>
              <a:defRPr/>
            </a:pPr>
            <a:fld id="{8133E2F8-5C07-4973-9148-BD49F0B3AA3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4"/>
          <p:cNvSpPr>
            <a:spLocks noGrp="1"/>
          </p:cNvSpPr>
          <p:nvPr>
            <p:ph type="dt" sz="half" idx="10"/>
          </p:nvPr>
        </p:nvSpPr>
        <p:spPr/>
        <p:txBody>
          <a:bodyPr/>
          <a:lstStyle>
            <a:lvl1pPr>
              <a:defRPr/>
            </a:lvl1pPr>
          </a:lstStyle>
          <a:p>
            <a:pPr>
              <a:defRPr/>
            </a:pPr>
            <a:endParaRPr lang="ru-RU"/>
          </a:p>
        </p:txBody>
      </p:sp>
      <p:sp>
        <p:nvSpPr>
          <p:cNvPr id="6" name="Нижний колонтитул 1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C6BDA167-DB82-43C9-8B83-6F8466CA3113}"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lvl1pPr>
              <a:defRPr b="1"/>
            </a:lvl1pPr>
            <a:extLst/>
          </a:lstStyle>
          <a:p>
            <a:r>
              <a:rPr lang="ru-RU" smtClean="0"/>
              <a:t>Образец заголовка</a:t>
            </a:r>
            <a:endParaRPr lang="en-US"/>
          </a:p>
        </p:txBody>
      </p:sp>
      <p:sp>
        <p:nvSpPr>
          <p:cNvPr id="3" name="Текст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607224" y="1447800"/>
            <a:ext cx="3931920" cy="3489960"/>
          </a:xfrm>
        </p:spPr>
        <p:txBody>
          <a:bodyPr/>
          <a:lstStyle>
            <a:lvl1pPr algn="l">
              <a:defRPr sz="2400"/>
            </a:lvl1pPr>
            <a:lvl2pPr algn="l">
              <a:defRPr sz="2000"/>
            </a:lvl2pPr>
            <a:lvl3pPr algn="l">
              <a:defRPr sz="1800"/>
            </a:lvl3pPr>
            <a:lvl4pPr algn="l">
              <a:defRPr sz="1600"/>
            </a:lvl4pPr>
            <a:lvl5pPr algn="l">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52169" y="1447800"/>
            <a:ext cx="3931920" cy="3489960"/>
          </a:xfrm>
        </p:spPr>
        <p:txBody>
          <a:bodyPr/>
          <a:lstStyle>
            <a:lvl1pPr algn="l">
              <a:defRPr sz="2400"/>
            </a:lvl1pPr>
            <a:lvl2pPr algn="l">
              <a:defRPr sz="2000"/>
            </a:lvl2pPr>
            <a:lvl3pPr algn="l">
              <a:defRPr sz="1800"/>
            </a:lvl3pPr>
            <a:lvl4pPr algn="l">
              <a:defRPr sz="1600"/>
            </a:lvl4pPr>
            <a:lvl5pPr algn="l">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24"/>
          <p:cNvSpPr>
            <a:spLocks noGrp="1"/>
          </p:cNvSpPr>
          <p:nvPr>
            <p:ph type="dt" sz="half" idx="10"/>
          </p:nvPr>
        </p:nvSpPr>
        <p:spPr/>
        <p:txBody>
          <a:bodyPr/>
          <a:lstStyle>
            <a:lvl1pPr>
              <a:defRPr/>
            </a:lvl1pPr>
          </a:lstStyle>
          <a:p>
            <a:pPr>
              <a:defRPr/>
            </a:pPr>
            <a:endParaRPr lang="ru-RU"/>
          </a:p>
        </p:txBody>
      </p:sp>
      <p:sp>
        <p:nvSpPr>
          <p:cNvPr id="8" name="Нижний колонтитул 17"/>
          <p:cNvSpPr>
            <a:spLocks noGrp="1"/>
          </p:cNvSpPr>
          <p:nvPr>
            <p:ph type="ftr" sz="quarter" idx="11"/>
          </p:nvPr>
        </p:nvSpPr>
        <p:spPr/>
        <p:txBody>
          <a:bodyPr/>
          <a:lstStyle>
            <a:lvl1pPr>
              <a:defRPr/>
            </a:lvl1pPr>
          </a:lstStyle>
          <a:p>
            <a:pPr>
              <a:defRPr/>
            </a:pPr>
            <a:endParaRPr lang="ru-RU"/>
          </a:p>
        </p:txBody>
      </p:sp>
      <p:sp>
        <p:nvSpPr>
          <p:cNvPr id="9" name="Номер слайда 4"/>
          <p:cNvSpPr>
            <a:spLocks noGrp="1"/>
          </p:cNvSpPr>
          <p:nvPr>
            <p:ph type="sldNum" sz="quarter" idx="12"/>
          </p:nvPr>
        </p:nvSpPr>
        <p:spPr/>
        <p:txBody>
          <a:bodyPr/>
          <a:lstStyle>
            <a:lvl1pPr>
              <a:defRPr/>
            </a:lvl1pPr>
          </a:lstStyle>
          <a:p>
            <a:pPr>
              <a:defRPr/>
            </a:pPr>
            <a:fld id="{5FDD2843-F042-4097-8A52-01DA3E341DFC}"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Дата 24"/>
          <p:cNvSpPr>
            <a:spLocks noGrp="1"/>
          </p:cNvSpPr>
          <p:nvPr>
            <p:ph type="dt" sz="half" idx="10"/>
          </p:nvPr>
        </p:nvSpPr>
        <p:spPr/>
        <p:txBody>
          <a:bodyPr/>
          <a:lstStyle>
            <a:lvl1pPr>
              <a:defRPr/>
            </a:lvl1pPr>
          </a:lstStyle>
          <a:p>
            <a:pPr>
              <a:defRPr/>
            </a:pPr>
            <a:endParaRPr lang="ru-RU"/>
          </a:p>
        </p:txBody>
      </p:sp>
      <p:sp>
        <p:nvSpPr>
          <p:cNvPr id="4" name="Нижний колонтитул 1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A70D53F5-B88A-46DB-B0F2-14B6B32A1FA0}"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Скругленный прямоугольник 1"/>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Дата 1"/>
          <p:cNvSpPr>
            <a:spLocks noGrp="1"/>
          </p:cNvSpPr>
          <p:nvPr>
            <p:ph type="dt" sz="half" idx="10"/>
          </p:nvPr>
        </p:nvSpPr>
        <p:spPr/>
        <p:txBody>
          <a:bodyPr/>
          <a:lstStyle>
            <a:lvl1pPr>
              <a:defRPr/>
            </a:lvl1pPr>
            <a:extLst/>
          </a:lstStyle>
          <a:p>
            <a:pPr>
              <a:defRPr/>
            </a:pPr>
            <a:endParaRPr lang="ru-RU"/>
          </a:p>
        </p:txBody>
      </p:sp>
      <p:sp>
        <p:nvSpPr>
          <p:cNvPr id="4" name="Нижний колонтитул 2"/>
          <p:cNvSpPr>
            <a:spLocks noGrp="1"/>
          </p:cNvSpPr>
          <p:nvPr>
            <p:ph type="ftr" sz="quarter" idx="11"/>
          </p:nvPr>
        </p:nvSpPr>
        <p:spPr/>
        <p:txBody>
          <a:bodyPr/>
          <a:lstStyle>
            <a:lvl1pPr>
              <a:defRPr/>
            </a:lvl1pPr>
            <a:extLst/>
          </a:lstStyle>
          <a:p>
            <a:pPr>
              <a:defRPr/>
            </a:pPr>
            <a:endParaRPr lang="ru-RU"/>
          </a:p>
        </p:txBody>
      </p:sp>
      <p:sp>
        <p:nvSpPr>
          <p:cNvPr id="5" name="Номер слайда 3"/>
          <p:cNvSpPr>
            <a:spLocks noGrp="1"/>
          </p:cNvSpPr>
          <p:nvPr>
            <p:ph type="sldNum" sz="quarter" idx="12"/>
          </p:nvPr>
        </p:nvSpPr>
        <p:spPr/>
        <p:txBody>
          <a:bodyPr/>
          <a:lstStyle>
            <a:lvl1pPr>
              <a:defRPr/>
            </a:lvl1pPr>
            <a:extLst/>
          </a:lstStyle>
          <a:p>
            <a:pPr>
              <a:defRPr/>
            </a:pPr>
            <a:fld id="{246F76D9-DF4B-4B63-A157-7371452F4BFE}"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38784" y="533400"/>
            <a:ext cx="2971800" cy="914400"/>
          </a:xfrm>
        </p:spPr>
        <p:txBody>
          <a:bodyPr/>
          <a:lstStyle>
            <a:lvl1pPr algn="l">
              <a:buNone/>
              <a:defRPr sz="2200" b="1">
                <a:solidFill>
                  <a:schemeClr val="accent1"/>
                </a:solidFill>
              </a:defRPr>
            </a:lvl1pPr>
            <a:extLst/>
          </a:lstStyle>
          <a:p>
            <a:r>
              <a:rPr lang="ru-RU" smtClean="0"/>
              <a:t>Образец заголовка</a:t>
            </a:r>
            <a:endParaRPr lang="en-US"/>
          </a:p>
        </p:txBody>
      </p:sp>
      <p:sp>
        <p:nvSpPr>
          <p:cNvPr id="3" name="Текст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4"/>
          <p:cNvSpPr>
            <a:spLocks noGrp="1"/>
          </p:cNvSpPr>
          <p:nvPr>
            <p:ph type="dt" sz="half" idx="10"/>
          </p:nvPr>
        </p:nvSpPr>
        <p:spPr/>
        <p:txBody>
          <a:bodyPr/>
          <a:lstStyle>
            <a:lvl1pPr>
              <a:defRPr/>
            </a:lvl1pPr>
          </a:lstStyle>
          <a:p>
            <a:pPr>
              <a:defRPr/>
            </a:pPr>
            <a:endParaRPr lang="ru-RU"/>
          </a:p>
        </p:txBody>
      </p:sp>
      <p:sp>
        <p:nvSpPr>
          <p:cNvPr id="6" name="Нижний колонтитул 1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5BDF9237-0506-4661-BB7F-FE2362818CA1}"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Скругленный прямоугольник 4"/>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6" name="Прямоугольник с одним скругленным углом 5"/>
          <p:cNvSpPr/>
          <p:nvPr/>
        </p:nvSpPr>
        <p:spPr>
          <a:xfrm>
            <a:off x="6400800" y="433388"/>
            <a:ext cx="2324100"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 name="Заголовок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lang="ru-RU" smtClean="0"/>
              <a:t>Образец заголовка</a:t>
            </a:r>
            <a:endParaRPr lang="en-US"/>
          </a:p>
        </p:txBody>
      </p:sp>
      <p:sp>
        <p:nvSpPr>
          <p:cNvPr id="4" name="Текст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3" name="Рисунок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normAutofit/>
          </a:bodyPr>
          <a:lstStyle>
            <a:lvl1pPr marL="0" indent="0">
              <a:buNone/>
              <a:defRPr sz="3200"/>
            </a:lvl1pPr>
            <a:extLst/>
          </a:lstStyle>
          <a:p>
            <a:pPr lvl="0"/>
            <a:r>
              <a:rPr lang="ru-RU" noProof="0" smtClean="0"/>
              <a:t>Вставка рисунка</a:t>
            </a:r>
            <a:endParaRPr lang="en-US" noProof="0"/>
          </a:p>
        </p:txBody>
      </p:sp>
      <p:sp>
        <p:nvSpPr>
          <p:cNvPr id="7" name="Дата 4"/>
          <p:cNvSpPr>
            <a:spLocks noGrp="1"/>
          </p:cNvSpPr>
          <p:nvPr>
            <p:ph type="dt" sz="half" idx="10"/>
          </p:nvPr>
        </p:nvSpPr>
        <p:spPr/>
        <p:txBody>
          <a:bodyPr/>
          <a:lstStyle>
            <a:lvl1pPr>
              <a:defRPr/>
            </a:lvl1pPr>
            <a:extLst/>
          </a:lstStyle>
          <a:p>
            <a:pPr>
              <a:defRPr/>
            </a:pPr>
            <a:endParaRPr lang="ru-RU"/>
          </a:p>
        </p:txBody>
      </p:sp>
      <p:sp>
        <p:nvSpPr>
          <p:cNvPr id="8" name="Нижний колонтитул 5"/>
          <p:cNvSpPr>
            <a:spLocks noGrp="1"/>
          </p:cNvSpPr>
          <p:nvPr>
            <p:ph type="ftr" sz="quarter" idx="11"/>
          </p:nvPr>
        </p:nvSpPr>
        <p:spPr/>
        <p:txBody>
          <a:bodyPr/>
          <a:lstStyle>
            <a:lvl1pPr>
              <a:defRPr/>
            </a:lvl1pPr>
            <a:extLst/>
          </a:lstStyle>
          <a:p>
            <a:pPr>
              <a:defRPr/>
            </a:pPr>
            <a:endParaRPr lang="ru-RU"/>
          </a:p>
        </p:txBody>
      </p:sp>
      <p:sp>
        <p:nvSpPr>
          <p:cNvPr id="9" name="Номер слайда 6"/>
          <p:cNvSpPr>
            <a:spLocks noGrp="1"/>
          </p:cNvSpPr>
          <p:nvPr>
            <p:ph type="sldNum" sz="quarter" idx="12"/>
          </p:nvPr>
        </p:nvSpPr>
        <p:spPr/>
        <p:txBody>
          <a:bodyPr/>
          <a:lstStyle>
            <a:lvl1pPr>
              <a:defRPr/>
            </a:lvl1pPr>
            <a:extLst/>
          </a:lstStyle>
          <a:p>
            <a:pPr>
              <a:defRPr/>
            </a:pPr>
            <a:fld id="{D1B9B749-A7B9-4B4A-A847-7E6BE28F2300}"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502920" y="530352"/>
            <a:ext cx="8183880" cy="4187952"/>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endParaRPr lang="ru-RU"/>
          </a:p>
        </p:txBody>
      </p:sp>
      <p:sp>
        <p:nvSpPr>
          <p:cNvPr id="5" name="Нижний колонтитул 1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CD570954-AFC8-4FCA-A2E6-1EA0DABB4BA4}"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533404"/>
            <a:ext cx="1981200" cy="5257799"/>
          </a:xfrm>
        </p:spPr>
        <p:txBody>
          <a:bodyPr vert="eaVe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533400" y="533402"/>
            <a:ext cx="5943600" cy="5257801"/>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endParaRPr lang="ru-RU"/>
          </a:p>
        </p:txBody>
      </p:sp>
      <p:sp>
        <p:nvSpPr>
          <p:cNvPr id="5" name="Нижний колонтитул 1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2F733970-CB82-46E9-8B67-11266FE5FD96}"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Скругленный прямоугольник 6"/>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9" name="Скругленный прямоугольник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3" name="Заголовок 12"/>
          <p:cNvSpPr>
            <a:spLocks noGrp="1"/>
          </p:cNvSpPr>
          <p:nvPr>
            <p:ph type="title"/>
          </p:nvPr>
        </p:nvSpPr>
        <p:spPr>
          <a:xfrm>
            <a:off x="503238" y="4986338"/>
            <a:ext cx="8183562" cy="1050925"/>
          </a:xfrm>
          <a:prstGeom prst="rect">
            <a:avLst/>
          </a:prstGeom>
        </p:spPr>
        <p:txBody>
          <a:bodyPr vert="horz" anchor="b">
            <a:normAutofit/>
          </a:bodyPr>
          <a:lstStyle>
            <a:extLst/>
          </a:lstStyle>
          <a:p>
            <a:r>
              <a:rPr lang="ru-RU" smtClean="0"/>
              <a:t>Образец заголовка</a:t>
            </a:r>
            <a:endParaRPr lang="en-US"/>
          </a:p>
        </p:txBody>
      </p:sp>
      <p:sp>
        <p:nvSpPr>
          <p:cNvPr id="1031" name="Текст 3"/>
          <p:cNvSpPr>
            <a:spLocks noGrp="1"/>
          </p:cNvSpPr>
          <p:nvPr>
            <p:ph type="body" idx="1"/>
          </p:nvPr>
        </p:nvSpPr>
        <p:spPr bwMode="auto">
          <a:xfrm>
            <a:off x="503238" y="530225"/>
            <a:ext cx="8183562" cy="4187825"/>
          </a:xfrm>
          <a:prstGeom prst="rect">
            <a:avLst/>
          </a:prstGeom>
          <a:noFill/>
          <a:ln w="9525">
            <a:noFill/>
            <a:miter lim="800000"/>
            <a:headEnd/>
            <a:tailEnd/>
          </a:ln>
        </p:spPr>
        <p:txBody>
          <a:bodyPr vert="horz" wrap="square" lIns="182880" tIns="9144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5" name="Дата 24"/>
          <p:cNvSpPr>
            <a:spLocks noGrp="1"/>
          </p:cNvSpPr>
          <p:nvPr>
            <p:ph type="dt" sz="half" idx="2"/>
          </p:nvPr>
        </p:nvSpPr>
        <p:spPr>
          <a:xfrm>
            <a:off x="3776663"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pPr>
              <a:defRPr/>
            </a:pPr>
            <a:endParaRPr lang="ru-RU"/>
          </a:p>
        </p:txBody>
      </p:sp>
      <p:sp>
        <p:nvSpPr>
          <p:cNvPr id="18" name="Нижний колонтитул 17"/>
          <p:cNvSpPr>
            <a:spLocks noGrp="1"/>
          </p:cNvSpPr>
          <p:nvPr>
            <p:ph type="ftr" sz="quarter" idx="3"/>
          </p:nvPr>
        </p:nvSpPr>
        <p:spPr>
          <a:xfrm>
            <a:off x="6062663"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pPr>
              <a:defRPr/>
            </a:pPr>
            <a:endParaRPr lang="ru-RU"/>
          </a:p>
        </p:txBody>
      </p:sp>
      <p:sp>
        <p:nvSpPr>
          <p:cNvPr id="5" name="Номер слайда 4"/>
          <p:cNvSpPr>
            <a:spLocks noGrp="1"/>
          </p:cNvSpPr>
          <p:nvPr>
            <p:ph type="sldNum" sz="quarter" idx="4"/>
          </p:nvPr>
        </p:nvSpPr>
        <p:spPr>
          <a:xfrm>
            <a:off x="8348663"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pPr>
              <a:defRPr/>
            </a:pPr>
            <a:fld id="{F244DF84-125F-4D06-98BD-AB984C77C98C}"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44" r:id="rId1"/>
    <p:sldLayoutId id="2147483737" r:id="rId2"/>
    <p:sldLayoutId id="2147483745" r:id="rId3"/>
    <p:sldLayoutId id="2147483738" r:id="rId4"/>
    <p:sldLayoutId id="2147483739" r:id="rId5"/>
    <p:sldLayoutId id="2147483740" r:id="rId6"/>
    <p:sldLayoutId id="2147483746" r:id="rId7"/>
    <p:sldLayoutId id="2147483741" r:id="rId8"/>
    <p:sldLayoutId id="2147483747" r:id="rId9"/>
    <p:sldLayoutId id="2147483742" r:id="rId10"/>
    <p:sldLayoutId id="2147483743" r:id="rId11"/>
  </p:sldLayoutIdLst>
  <p:txStyles>
    <p:titleStyle>
      <a:lvl1pPr algn="l" rtl="0" eaLnBrk="0" fontAlgn="base" hangingPunct="0">
        <a:spcBef>
          <a:spcPct val="0"/>
        </a:spcBef>
        <a:spcAft>
          <a:spcPct val="0"/>
        </a:spcAft>
        <a:defRPr sz="3600" b="1" kern="1200">
          <a:solidFill>
            <a:srgbClr val="FF8D3E"/>
          </a:solidFill>
          <a:effectLst>
            <a:outerShdw blurRad="53975" dist="22860" dir="5400000" algn="tl" rotWithShape="0">
              <a:srgbClr val="000000">
                <a:alpha val="55000"/>
              </a:srgbClr>
            </a:outerShdw>
          </a:effectLst>
          <a:latin typeface="+mj-lt"/>
          <a:ea typeface="+mj-ea"/>
          <a:cs typeface="+mj-cs"/>
        </a:defRPr>
      </a:lvl1pPr>
      <a:lvl2pPr algn="l" rtl="0" eaLnBrk="0" fontAlgn="base" hangingPunct="0">
        <a:spcBef>
          <a:spcPct val="0"/>
        </a:spcBef>
        <a:spcAft>
          <a:spcPct val="0"/>
        </a:spcAft>
        <a:defRPr sz="3600" b="1">
          <a:solidFill>
            <a:srgbClr val="FF8D3E"/>
          </a:solidFill>
          <a:latin typeface="Verdana" pitchFamily="34" charset="0"/>
        </a:defRPr>
      </a:lvl2pPr>
      <a:lvl3pPr algn="l" rtl="0" eaLnBrk="0" fontAlgn="base" hangingPunct="0">
        <a:spcBef>
          <a:spcPct val="0"/>
        </a:spcBef>
        <a:spcAft>
          <a:spcPct val="0"/>
        </a:spcAft>
        <a:defRPr sz="3600" b="1">
          <a:solidFill>
            <a:srgbClr val="FF8D3E"/>
          </a:solidFill>
          <a:latin typeface="Verdana" pitchFamily="34" charset="0"/>
        </a:defRPr>
      </a:lvl3pPr>
      <a:lvl4pPr algn="l" rtl="0" eaLnBrk="0" fontAlgn="base" hangingPunct="0">
        <a:spcBef>
          <a:spcPct val="0"/>
        </a:spcBef>
        <a:spcAft>
          <a:spcPct val="0"/>
        </a:spcAft>
        <a:defRPr sz="3600" b="1">
          <a:solidFill>
            <a:srgbClr val="FF8D3E"/>
          </a:solidFill>
          <a:latin typeface="Verdana" pitchFamily="34" charset="0"/>
        </a:defRPr>
      </a:lvl4pPr>
      <a:lvl5pPr algn="l" rtl="0" eaLnBrk="0" fontAlgn="base" hangingPunct="0">
        <a:spcBef>
          <a:spcPct val="0"/>
        </a:spcBef>
        <a:spcAft>
          <a:spcPct val="0"/>
        </a:spcAft>
        <a:defRPr sz="3600" b="1">
          <a:solidFill>
            <a:srgbClr val="FF8D3E"/>
          </a:solidFill>
          <a:latin typeface="Verdana" pitchFamily="34" charset="0"/>
        </a:defRPr>
      </a:lvl5pPr>
      <a:lvl6pPr marL="457200" algn="l" rtl="0" fontAlgn="base">
        <a:spcBef>
          <a:spcPct val="0"/>
        </a:spcBef>
        <a:spcAft>
          <a:spcPct val="0"/>
        </a:spcAft>
        <a:defRPr sz="3600" b="1">
          <a:solidFill>
            <a:srgbClr val="FF8D3E"/>
          </a:solidFill>
          <a:latin typeface="Verdana" pitchFamily="34" charset="0"/>
        </a:defRPr>
      </a:lvl6pPr>
      <a:lvl7pPr marL="914400" algn="l" rtl="0" fontAlgn="base">
        <a:spcBef>
          <a:spcPct val="0"/>
        </a:spcBef>
        <a:spcAft>
          <a:spcPct val="0"/>
        </a:spcAft>
        <a:defRPr sz="3600" b="1">
          <a:solidFill>
            <a:srgbClr val="FF8D3E"/>
          </a:solidFill>
          <a:latin typeface="Verdana" pitchFamily="34" charset="0"/>
        </a:defRPr>
      </a:lvl7pPr>
      <a:lvl8pPr marL="1371600" algn="l" rtl="0" fontAlgn="base">
        <a:spcBef>
          <a:spcPct val="0"/>
        </a:spcBef>
        <a:spcAft>
          <a:spcPct val="0"/>
        </a:spcAft>
        <a:defRPr sz="3600" b="1">
          <a:solidFill>
            <a:srgbClr val="FF8D3E"/>
          </a:solidFill>
          <a:latin typeface="Verdana" pitchFamily="34" charset="0"/>
        </a:defRPr>
      </a:lvl8pPr>
      <a:lvl9pPr marL="1828800" algn="l" rtl="0" fontAlgn="base">
        <a:spcBef>
          <a:spcPct val="0"/>
        </a:spcBef>
        <a:spcAft>
          <a:spcPct val="0"/>
        </a:spcAft>
        <a:defRPr sz="3600" b="1">
          <a:solidFill>
            <a:srgbClr val="FF8D3E"/>
          </a:solidFill>
          <a:latin typeface="Verdana" pitchFamily="34" charset="0"/>
        </a:defRPr>
      </a:lvl9pPr>
      <a:extLst/>
    </p:titleStyle>
    <p:bodyStyle>
      <a:lvl1pPr marL="265113" indent="-265113" algn="l" rtl="0" eaLnBrk="0" fontAlgn="base" hangingPunct="0">
        <a:spcBef>
          <a:spcPts val="250"/>
        </a:spcBef>
        <a:spcAft>
          <a:spcPct val="0"/>
        </a:spcAft>
        <a:buClr>
          <a:schemeClr val="accent1"/>
        </a:buClr>
        <a:buSzPct val="80000"/>
        <a:buFont typeface="Wingdings 2" pitchFamily="18" charset="2"/>
        <a:buChar char=""/>
        <a:defRPr sz="2800" kern="1200">
          <a:solidFill>
            <a:schemeClr val="tx1"/>
          </a:solidFill>
          <a:latin typeface="+mn-lt"/>
          <a:ea typeface="+mn-ea"/>
          <a:cs typeface="+mn-cs"/>
        </a:defRPr>
      </a:lvl1pPr>
      <a:lvl2pPr marL="547688" indent="-200025" algn="l" rtl="0" eaLnBrk="0" fontAlgn="base" hangingPunct="0">
        <a:spcBef>
          <a:spcPts val="250"/>
        </a:spcBef>
        <a:spcAft>
          <a:spcPct val="0"/>
        </a:spcAft>
        <a:buClr>
          <a:schemeClr val="accent1"/>
        </a:buClr>
        <a:buSzPct val="100000"/>
        <a:buFont typeface="Verdana" pitchFamily="34" charset="0"/>
        <a:buChar char="◦"/>
        <a:defRPr sz="2400" kern="1200">
          <a:solidFill>
            <a:schemeClr val="tx1"/>
          </a:solidFill>
          <a:latin typeface="+mn-lt"/>
          <a:ea typeface="+mn-ea"/>
          <a:cs typeface="+mn-cs"/>
        </a:defRPr>
      </a:lvl2pPr>
      <a:lvl3pPr marL="785813" indent="-182563" algn="l" rtl="0" eaLnBrk="0" fontAlgn="base" hangingPunct="0">
        <a:spcBef>
          <a:spcPts val="250"/>
        </a:spcBef>
        <a:spcAft>
          <a:spcPct val="0"/>
        </a:spcAft>
        <a:buClr>
          <a:srgbClr val="ED3742"/>
        </a:buClr>
        <a:buSzPct val="100000"/>
        <a:buFont typeface="Wingdings 2" pitchFamily="18" charset="2"/>
        <a:buChar char=""/>
        <a:defRPr sz="2200" kern="1200">
          <a:solidFill>
            <a:schemeClr val="tx1"/>
          </a:solidFill>
          <a:latin typeface="+mn-lt"/>
          <a:ea typeface="+mn-ea"/>
          <a:cs typeface="+mn-cs"/>
        </a:defRPr>
      </a:lvl3pPr>
      <a:lvl4pPr marL="1023938" indent="-182563" algn="l" rtl="0" eaLnBrk="0" fontAlgn="base" hangingPunct="0">
        <a:spcBef>
          <a:spcPts val="225"/>
        </a:spcBef>
        <a:spcAft>
          <a:spcPct val="0"/>
        </a:spcAft>
        <a:buClr>
          <a:srgbClr val="ED3742"/>
        </a:buClr>
        <a:buSzPct val="112000"/>
        <a:buFont typeface="Verdana" pitchFamily="34" charset="0"/>
        <a:buChar char="◦"/>
        <a:defRPr sz="1900" kern="1200">
          <a:solidFill>
            <a:schemeClr val="tx1"/>
          </a:solidFill>
          <a:latin typeface="+mn-lt"/>
          <a:ea typeface="+mn-ea"/>
          <a:cs typeface="+mn-cs"/>
        </a:defRPr>
      </a:lvl4pPr>
      <a:lvl5pPr marL="1279525" indent="-182563" algn="l" rtl="0" eaLnBrk="0" fontAlgn="base" hangingPunct="0">
        <a:spcBef>
          <a:spcPts val="250"/>
        </a:spcBef>
        <a:spcAft>
          <a:spcPct val="0"/>
        </a:spcAft>
        <a:buClr>
          <a:srgbClr val="4A85BF"/>
        </a:buClr>
        <a:buSzPct val="100000"/>
        <a:buFont typeface="Wingdings 2" pitchFamily="18" charset="2"/>
        <a:buChar char=""/>
        <a:defRPr sz="20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5800" y="304800"/>
            <a:ext cx="7772400" cy="1066800"/>
          </a:xfrm>
        </p:spPr>
        <p:txBody>
          <a:bodyPr/>
          <a:lstStyle/>
          <a:p>
            <a:pPr eaLnBrk="1" fontAlgn="auto" hangingPunct="1">
              <a:spcAft>
                <a:spcPts val="0"/>
              </a:spcAft>
              <a:defRPr/>
            </a:pPr>
            <a:r>
              <a:rPr lang="ru-RU" sz="4800" b="0" dirty="0"/>
              <a:t>Профилактика суицида </a:t>
            </a:r>
          </a:p>
        </p:txBody>
      </p:sp>
      <p:pic>
        <p:nvPicPr>
          <p:cNvPr id="6147" name="Рисунок 3" descr="Профилактика суицида в школе"/>
          <p:cNvPicPr>
            <a:picLocks noGrp="1" noChangeAspect="1" noChangeArrowheads="1"/>
          </p:cNvPicPr>
          <p:nvPr>
            <p:ph type="subTitle" idx="1"/>
          </p:nvPr>
        </p:nvPicPr>
        <p:blipFill>
          <a:blip r:embed="rId2"/>
          <a:srcRect/>
          <a:stretch>
            <a:fillRect/>
          </a:stretch>
        </p:blipFill>
        <p:spPr>
          <a:xfrm>
            <a:off x="1143000" y="1752600"/>
            <a:ext cx="6858000" cy="4648200"/>
          </a:xfr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03238" y="4983163"/>
            <a:ext cx="8183562" cy="1052512"/>
          </a:xfrm>
        </p:spPr>
        <p:txBody>
          <a:bodyPr/>
          <a:lstStyle/>
          <a:p>
            <a:pPr eaLnBrk="1" fontAlgn="auto" hangingPunct="1">
              <a:spcAft>
                <a:spcPts val="0"/>
              </a:spcAft>
              <a:defRPr/>
            </a:pPr>
            <a:endParaRPr lang="ru-RU">
              <a:solidFill>
                <a:schemeClr val="accent1">
                  <a:tint val="88000"/>
                  <a:satMod val="150000"/>
                </a:schemeClr>
              </a:solidFill>
            </a:endParaRPr>
          </a:p>
        </p:txBody>
      </p:sp>
      <p:sp>
        <p:nvSpPr>
          <p:cNvPr id="7171" name="Rectangle 3"/>
          <p:cNvSpPr>
            <a:spLocks noGrp="1" noChangeArrowheads="1"/>
          </p:cNvSpPr>
          <p:nvPr>
            <p:ph idx="1"/>
          </p:nvPr>
        </p:nvSpPr>
        <p:spPr>
          <a:xfrm>
            <a:off x="457200" y="304800"/>
            <a:ext cx="8229600" cy="5821363"/>
          </a:xfrm>
        </p:spPr>
        <p:txBody>
          <a:bodyPr>
            <a:normAutofit lnSpcReduction="10000"/>
          </a:bodyPr>
          <a:lstStyle/>
          <a:p>
            <a:pPr marL="265176" indent="-265176" eaLnBrk="1" fontAlgn="auto" hangingPunct="1">
              <a:spcAft>
                <a:spcPts val="0"/>
              </a:spcAft>
              <a:buFont typeface="Wingdings 2"/>
              <a:buChar char=""/>
              <a:defRPr/>
            </a:pPr>
            <a:r>
              <a:rPr lang="ru-RU" dirty="0"/>
              <a:t>Почти у всех детей лет с девяти просыпается философский «интерес к смерти». Подрастая, ребенок может провести над собой эксперимент. Но подросток не осознает, что «оттуда» не возвращаются </a:t>
            </a:r>
          </a:p>
          <a:p>
            <a:pPr marL="265176" indent="-265176" eaLnBrk="1" fontAlgn="auto" hangingPunct="1">
              <a:spcAft>
                <a:spcPts val="0"/>
              </a:spcAft>
              <a:buFont typeface="Wingdings 2"/>
              <a:buChar char=""/>
              <a:defRPr/>
            </a:pPr>
            <a:r>
              <a:rPr lang="ru-RU"/>
              <a:t>Суициды были всегда. </a:t>
            </a:r>
            <a:r>
              <a:rPr lang="ru-RU" dirty="0"/>
              <a:t>Но в наше время число таких случаев растет и растет, особенно среди подростков. Почему? Кто повинен в этом? Данные статистики в ответ на эти вопросы - 92% случаев суицида в среде подростков спровоцированы школой и семьей. Давайте задумаемся над этим фактом.</a:t>
            </a:r>
          </a:p>
          <a:p>
            <a:pPr marL="265176" indent="-265176" eaLnBrk="1" fontAlgn="auto" hangingPunct="1">
              <a:spcAft>
                <a:spcPts val="0"/>
              </a:spcAft>
              <a:buFont typeface="Wingdings 2"/>
              <a:buChar char=""/>
              <a:defRPr/>
            </a:pPr>
            <a:endParaRPr lang="ru-RU"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503238" y="4983163"/>
            <a:ext cx="8183562" cy="1052512"/>
          </a:xfrm>
        </p:spPr>
        <p:txBody>
          <a:bodyPr/>
          <a:lstStyle/>
          <a:p>
            <a:pPr eaLnBrk="1" fontAlgn="auto" hangingPunct="1">
              <a:spcAft>
                <a:spcPts val="0"/>
              </a:spcAft>
              <a:defRPr/>
            </a:pPr>
            <a:endParaRPr lang="ru-RU">
              <a:solidFill>
                <a:schemeClr val="accent1">
                  <a:tint val="88000"/>
                  <a:satMod val="150000"/>
                </a:schemeClr>
              </a:solidFill>
            </a:endParaRPr>
          </a:p>
        </p:txBody>
      </p:sp>
      <p:sp>
        <p:nvSpPr>
          <p:cNvPr id="8195" name="Rectangle 3"/>
          <p:cNvSpPr>
            <a:spLocks noGrp="1" noChangeArrowheads="1"/>
          </p:cNvSpPr>
          <p:nvPr>
            <p:ph idx="1"/>
          </p:nvPr>
        </p:nvSpPr>
        <p:spPr>
          <a:xfrm>
            <a:off x="457200" y="228600"/>
            <a:ext cx="8229600" cy="5897563"/>
          </a:xfrm>
        </p:spPr>
        <p:txBody>
          <a:bodyPr/>
          <a:lstStyle/>
          <a:p>
            <a:pPr eaLnBrk="1" hangingPunct="1"/>
            <a:r>
              <a:rPr lang="ru-RU" smtClean="0"/>
              <a:t>Психотерапевты определяют </a:t>
            </a:r>
            <a:r>
              <a:rPr lang="ru-RU" i="1" smtClean="0"/>
              <a:t>суицид как осознанный акт устранения из жизни под воздействием острых психотравмирующих ситуаций, при котором собственная жизнь теряет для человека смысл.</a:t>
            </a:r>
          </a:p>
          <a:p>
            <a:pPr eaLnBrk="1" hangingPunct="1"/>
            <a:r>
              <a:rPr lang="ru-RU" i="1" smtClean="0"/>
              <a:t>Общей причиной суицида является социально-психологическая дезадаптация, возникающая под влиянием острых психотравмирующих ситуаций, нарушения взаимодействия личности с ее ближайшим окружением. </a:t>
            </a:r>
            <a:r>
              <a:rPr lang="ru-RU" smtClean="0"/>
              <a:t>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503238" y="4983163"/>
            <a:ext cx="8183562" cy="1052512"/>
          </a:xfrm>
        </p:spPr>
        <p:txBody>
          <a:bodyPr/>
          <a:lstStyle/>
          <a:p>
            <a:pPr eaLnBrk="1" fontAlgn="auto" hangingPunct="1">
              <a:spcAft>
                <a:spcPts val="0"/>
              </a:spcAft>
              <a:defRPr/>
            </a:pPr>
            <a:endParaRPr lang="ru-RU">
              <a:solidFill>
                <a:schemeClr val="accent1">
                  <a:tint val="88000"/>
                  <a:satMod val="150000"/>
                </a:schemeClr>
              </a:solidFill>
            </a:endParaRPr>
          </a:p>
        </p:txBody>
      </p:sp>
      <p:pic>
        <p:nvPicPr>
          <p:cNvPr id="9219" name="Рисунок 4" descr="Факторы суицидального риска"/>
          <p:cNvPicPr>
            <a:picLocks noGrp="1" noChangeAspect="1" noChangeArrowheads="1"/>
          </p:cNvPicPr>
          <p:nvPr>
            <p:ph idx="1"/>
          </p:nvPr>
        </p:nvPicPr>
        <p:blipFill>
          <a:blip r:embed="rId2"/>
          <a:srcRect/>
          <a:stretch>
            <a:fillRect/>
          </a:stretch>
        </p:blipFill>
        <p:spPr>
          <a:xfrm>
            <a:off x="304800" y="304800"/>
            <a:ext cx="8458200" cy="6096000"/>
          </a:xfr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152400"/>
            <a:ext cx="8229600" cy="914400"/>
          </a:xfrm>
        </p:spPr>
        <p:txBody>
          <a:bodyPr/>
          <a:lstStyle/>
          <a:p>
            <a:pPr algn="ctr" eaLnBrk="1" fontAlgn="auto" hangingPunct="1">
              <a:spcAft>
                <a:spcPts val="0"/>
              </a:spcAft>
              <a:defRPr/>
            </a:pPr>
            <a:r>
              <a:rPr lang="ru-RU" b="0" dirty="0">
                <a:solidFill>
                  <a:schemeClr val="accent1">
                    <a:tint val="88000"/>
                    <a:satMod val="150000"/>
                  </a:schemeClr>
                </a:solidFill>
              </a:rPr>
              <a:t>Немного страшной статистики</a:t>
            </a:r>
          </a:p>
        </p:txBody>
      </p:sp>
      <p:sp>
        <p:nvSpPr>
          <p:cNvPr id="10243" name="Rectangle 3"/>
          <p:cNvSpPr>
            <a:spLocks noGrp="1" noChangeArrowheads="1"/>
          </p:cNvSpPr>
          <p:nvPr>
            <p:ph idx="1"/>
          </p:nvPr>
        </p:nvSpPr>
        <p:spPr>
          <a:xfrm>
            <a:off x="457200" y="1219200"/>
            <a:ext cx="8229600" cy="5257800"/>
          </a:xfrm>
        </p:spPr>
        <p:txBody>
          <a:bodyPr/>
          <a:lstStyle/>
          <a:p>
            <a:pPr eaLnBrk="1" hangingPunct="1">
              <a:lnSpc>
                <a:spcPct val="80000"/>
              </a:lnSpc>
            </a:pPr>
            <a:r>
              <a:rPr lang="ru-RU" sz="2000" smtClean="0"/>
              <a:t> В современной статистике смертей самоубийство почти во всех странах занимает третье место — вслед за смертью в результате болезни и несчастного случая.</a:t>
            </a:r>
          </a:p>
          <a:p>
            <a:pPr eaLnBrk="1" hangingPunct="1">
              <a:lnSpc>
                <a:spcPct val="80000"/>
              </a:lnSpc>
            </a:pPr>
            <a:r>
              <a:rPr lang="ru-RU" sz="2000" smtClean="0"/>
              <a:t> По ежегодной статистике более миллиона землян каждый год сами ставят точку в своей жизни.</a:t>
            </a:r>
          </a:p>
          <a:p>
            <a:pPr eaLnBrk="1" hangingPunct="1">
              <a:lnSpc>
                <a:spcPct val="80000"/>
              </a:lnSpc>
            </a:pPr>
            <a:r>
              <a:rPr lang="ru-RU" sz="2000" smtClean="0"/>
              <a:t> Один из двух возрастных «пиков» самоубийств – «пик» молодости – приходится на возраст от 15 до 25 лет.</a:t>
            </a:r>
          </a:p>
          <a:p>
            <a:pPr eaLnBrk="1" hangingPunct="1">
              <a:lnSpc>
                <a:spcPct val="80000"/>
              </a:lnSpc>
            </a:pPr>
            <a:r>
              <a:rPr lang="ru-RU" sz="2000" smtClean="0"/>
              <a:t> Среди девочек почти в 2,5 раза больше потенциальных самоубийц, чем среди мальчиков.</a:t>
            </a:r>
          </a:p>
          <a:p>
            <a:pPr eaLnBrk="1" hangingPunct="1">
              <a:lnSpc>
                <a:spcPct val="80000"/>
              </a:lnSpc>
            </a:pPr>
            <a:r>
              <a:rPr lang="ru-RU" sz="2000" smtClean="0"/>
              <a:t> Влечению к смерти в острой форме подвержены 4,5% подростков в возрасте от 15 до 19 лет.</a:t>
            </a:r>
          </a:p>
          <a:p>
            <a:pPr eaLnBrk="1" hangingPunct="1">
              <a:lnSpc>
                <a:spcPct val="80000"/>
              </a:lnSpc>
            </a:pPr>
            <a:r>
              <a:rPr lang="ru-RU" sz="2000" smtClean="0"/>
              <a:t> Хорошие взаимоотношения детей с родителями уменьшают риск суицида до 1%, постоянные ссоры ведут к увеличению этого риска до 18%.</a:t>
            </a:r>
          </a:p>
          <a:p>
            <a:pPr eaLnBrk="1" hangingPunct="1">
              <a:lnSpc>
                <a:spcPct val="80000"/>
              </a:lnSpc>
            </a:pPr>
            <a:r>
              <a:rPr lang="ru-RU" sz="2000" smtClean="0"/>
              <a:t> Соотношение попыток самоубийства и смертей у подростков составляет 50:1.</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503238" y="609600"/>
            <a:ext cx="8183562" cy="1143000"/>
          </a:xfrm>
        </p:spPr>
        <p:txBody>
          <a:bodyPr>
            <a:normAutofit fontScale="90000"/>
          </a:bodyPr>
          <a:lstStyle/>
          <a:p>
            <a:pPr algn="ctr" eaLnBrk="1" fontAlgn="auto" hangingPunct="1">
              <a:spcAft>
                <a:spcPts val="0"/>
              </a:spcAft>
              <a:defRPr/>
            </a:pPr>
            <a:r>
              <a:rPr lang="ru-RU" sz="4000" b="0" dirty="0">
                <a:solidFill>
                  <a:schemeClr val="accent1">
                    <a:tint val="88000"/>
                    <a:satMod val="150000"/>
                  </a:schemeClr>
                </a:solidFill>
              </a:rPr>
              <a:t>Признаки суицидального поведения</a:t>
            </a:r>
          </a:p>
        </p:txBody>
      </p:sp>
      <p:sp>
        <p:nvSpPr>
          <p:cNvPr id="11267" name="Rectangle 3"/>
          <p:cNvSpPr>
            <a:spLocks noGrp="1" noChangeArrowheads="1"/>
          </p:cNvSpPr>
          <p:nvPr>
            <p:ph idx="1"/>
          </p:nvPr>
        </p:nvSpPr>
        <p:spPr>
          <a:xfrm>
            <a:off x="457200" y="2057400"/>
            <a:ext cx="8001000" cy="3657600"/>
          </a:xfrm>
        </p:spPr>
        <p:txBody>
          <a:bodyPr/>
          <a:lstStyle/>
          <a:p>
            <a:pPr eaLnBrk="1" hangingPunct="1"/>
            <a:r>
              <a:rPr lang="ru-RU" b="1" smtClean="0"/>
              <a:t>1. Уход в себя.</a:t>
            </a:r>
            <a:r>
              <a:rPr lang="ru-RU" smtClean="0"/>
              <a:t> </a:t>
            </a:r>
          </a:p>
          <a:p>
            <a:pPr eaLnBrk="1" hangingPunct="1">
              <a:buFont typeface="Wingdings" pitchFamily="2" charset="2"/>
              <a:buNone/>
            </a:pPr>
            <a:r>
              <a:rPr lang="ru-RU" smtClean="0"/>
              <a:t>   Стремление побыть наедине с собой естественно и нормально для каждого человека. Но будьте начеку, когда замкнутость, обособление становятся глубокими и длительными, когда человек уходит в себя, сторонится вчерашних друзей и товарищей.</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03238" y="4983163"/>
            <a:ext cx="8183562" cy="1052512"/>
          </a:xfrm>
        </p:spPr>
        <p:txBody>
          <a:bodyPr/>
          <a:lstStyle/>
          <a:p>
            <a:pPr eaLnBrk="1" fontAlgn="auto" hangingPunct="1">
              <a:spcAft>
                <a:spcPts val="0"/>
              </a:spcAft>
              <a:defRPr/>
            </a:pPr>
            <a:endParaRPr lang="ru-RU">
              <a:solidFill>
                <a:schemeClr val="accent1">
                  <a:tint val="88000"/>
                  <a:satMod val="150000"/>
                </a:schemeClr>
              </a:solidFill>
            </a:endParaRPr>
          </a:p>
        </p:txBody>
      </p:sp>
      <p:pic>
        <p:nvPicPr>
          <p:cNvPr id="12291" name="Рисунок 64" descr="Картинка 187 из 84623"/>
          <p:cNvPicPr>
            <a:picLocks noGrp="1" noChangeAspect="1" noChangeArrowheads="1"/>
          </p:cNvPicPr>
          <p:nvPr>
            <p:ph idx="1"/>
          </p:nvPr>
        </p:nvPicPr>
        <p:blipFill>
          <a:blip r:embed="rId2"/>
          <a:srcRect/>
          <a:stretch>
            <a:fillRect/>
          </a:stretch>
        </p:blipFill>
        <p:spPr>
          <a:xfrm>
            <a:off x="457200" y="304800"/>
            <a:ext cx="8382000" cy="5943600"/>
          </a:xfr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03238" y="4983163"/>
            <a:ext cx="8183562" cy="1052512"/>
          </a:xfrm>
        </p:spPr>
        <p:txBody>
          <a:bodyPr/>
          <a:lstStyle/>
          <a:p>
            <a:pPr eaLnBrk="1" fontAlgn="auto" hangingPunct="1">
              <a:spcAft>
                <a:spcPts val="0"/>
              </a:spcAft>
              <a:defRPr/>
            </a:pPr>
            <a:endParaRPr lang="ru-RU">
              <a:solidFill>
                <a:schemeClr val="accent1">
                  <a:tint val="88000"/>
                  <a:satMod val="150000"/>
                </a:schemeClr>
              </a:solidFill>
            </a:endParaRPr>
          </a:p>
        </p:txBody>
      </p:sp>
      <p:sp>
        <p:nvSpPr>
          <p:cNvPr id="14339" name="Rectangle 3"/>
          <p:cNvSpPr>
            <a:spLocks noGrp="1" noChangeArrowheads="1"/>
          </p:cNvSpPr>
          <p:nvPr>
            <p:ph idx="1"/>
          </p:nvPr>
        </p:nvSpPr>
        <p:spPr>
          <a:xfrm>
            <a:off x="457200" y="381000"/>
            <a:ext cx="8229600" cy="5745163"/>
          </a:xfrm>
        </p:spPr>
        <p:txBody>
          <a:bodyPr>
            <a:normAutofit lnSpcReduction="10000"/>
          </a:bodyPr>
          <a:lstStyle/>
          <a:p>
            <a:pPr marL="265176" indent="-265176" eaLnBrk="1" fontAlgn="auto" hangingPunct="1">
              <a:spcAft>
                <a:spcPts val="0"/>
              </a:spcAft>
              <a:buFont typeface="Wingdings 2"/>
              <a:buChar char=""/>
              <a:defRPr/>
            </a:pPr>
            <a:r>
              <a:rPr lang="ru-RU" b="1"/>
              <a:t>2. Капризность, привередливость</a:t>
            </a:r>
            <a:r>
              <a:rPr lang="ru-RU"/>
              <a:t>.</a:t>
            </a:r>
          </a:p>
          <a:p>
            <a:pPr marL="265176" indent="-265176" eaLnBrk="1" fontAlgn="auto" hangingPunct="1">
              <a:spcAft>
                <a:spcPts val="0"/>
              </a:spcAft>
              <a:buFont typeface="Wingdings" pitchFamily="2" charset="2"/>
              <a:buNone/>
              <a:defRPr/>
            </a:pPr>
            <a:r>
              <a:rPr lang="ru-RU"/>
              <a:t>    Каждый из нас время от времени капризничает, хандрит. Это состояние может быть вызвано погодой, самочувствием, усталостью, служебными или семейными неурядицами и т. п. Но когда настроение человека чуть ли не ежедневно колеблется между возбуждением и упадком, налицо причины для тревоги. Существуют веские свидетельства, что подобные эмоциональные колебания являются предвестниками смерти.</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03238" y="4983163"/>
            <a:ext cx="8183562" cy="1052512"/>
          </a:xfrm>
        </p:spPr>
        <p:txBody>
          <a:bodyPr/>
          <a:lstStyle/>
          <a:p>
            <a:pPr eaLnBrk="1" fontAlgn="auto" hangingPunct="1">
              <a:spcAft>
                <a:spcPts val="0"/>
              </a:spcAft>
              <a:defRPr/>
            </a:pPr>
            <a:endParaRPr lang="ru-RU">
              <a:solidFill>
                <a:schemeClr val="accent1">
                  <a:tint val="88000"/>
                  <a:satMod val="150000"/>
                </a:schemeClr>
              </a:solidFill>
            </a:endParaRPr>
          </a:p>
        </p:txBody>
      </p:sp>
      <p:pic>
        <p:nvPicPr>
          <p:cNvPr id="14339" name="Рисунок 88" descr="Картинка 302 из 85061"/>
          <p:cNvPicPr>
            <a:picLocks noGrp="1" noChangeAspect="1" noChangeArrowheads="1"/>
          </p:cNvPicPr>
          <p:nvPr>
            <p:ph idx="1"/>
          </p:nvPr>
        </p:nvPicPr>
        <p:blipFill>
          <a:blip r:embed="rId2"/>
          <a:srcRect/>
          <a:stretch>
            <a:fillRect/>
          </a:stretch>
        </p:blipFill>
        <p:spPr>
          <a:xfrm>
            <a:off x="457200" y="304800"/>
            <a:ext cx="8382000" cy="6019800"/>
          </a:xfr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503238" y="4983163"/>
            <a:ext cx="8183562" cy="1052512"/>
          </a:xfrm>
        </p:spPr>
        <p:txBody>
          <a:bodyPr/>
          <a:lstStyle/>
          <a:p>
            <a:pPr eaLnBrk="1" fontAlgn="auto" hangingPunct="1">
              <a:spcAft>
                <a:spcPts val="0"/>
              </a:spcAft>
              <a:defRPr/>
            </a:pPr>
            <a:endParaRPr lang="ru-RU">
              <a:solidFill>
                <a:schemeClr val="accent1">
                  <a:tint val="88000"/>
                  <a:satMod val="150000"/>
                </a:schemeClr>
              </a:solidFill>
            </a:endParaRPr>
          </a:p>
        </p:txBody>
      </p:sp>
      <p:sp>
        <p:nvSpPr>
          <p:cNvPr id="15363" name="Rectangle 3"/>
          <p:cNvSpPr>
            <a:spLocks noGrp="1" noChangeArrowheads="1"/>
          </p:cNvSpPr>
          <p:nvPr>
            <p:ph idx="1"/>
          </p:nvPr>
        </p:nvSpPr>
        <p:spPr>
          <a:xfrm>
            <a:off x="609600" y="457200"/>
            <a:ext cx="8229600" cy="5745163"/>
          </a:xfrm>
        </p:spPr>
        <p:txBody>
          <a:bodyPr/>
          <a:lstStyle/>
          <a:p>
            <a:pPr eaLnBrk="1" hangingPunct="1"/>
            <a:r>
              <a:rPr lang="ru-RU" b="1" smtClean="0"/>
              <a:t>3. Депрессия.</a:t>
            </a:r>
            <a:r>
              <a:rPr lang="ru-RU" smtClean="0"/>
              <a:t> </a:t>
            </a:r>
            <a:r>
              <a:rPr lang="ru-RU" sz="2400" smtClean="0"/>
              <a:t>Это глубокий эмоциональный упадок, который у каждого человека проявляется по-своему. Некоторые люди становятся замкнутыми, уходят в себя, но при этом маскируют свои чувства настолько хорошо, что окружающие долго не замечают перемен в их поведении. Единственный путь в таких случаях – прямой и открытый разговор с человеком.</a:t>
            </a:r>
          </a:p>
        </p:txBody>
      </p:sp>
      <p:pic>
        <p:nvPicPr>
          <p:cNvPr id="15364" name="Рисунок 102" descr="Картинка 352 из 85061"/>
          <p:cNvPicPr>
            <a:picLocks noChangeAspect="1" noChangeArrowheads="1"/>
          </p:cNvPicPr>
          <p:nvPr/>
        </p:nvPicPr>
        <p:blipFill>
          <a:blip r:embed="rId2"/>
          <a:srcRect/>
          <a:stretch>
            <a:fillRect/>
          </a:stretch>
        </p:blipFill>
        <p:spPr bwMode="auto">
          <a:xfrm>
            <a:off x="4343400" y="3505200"/>
            <a:ext cx="2286000" cy="24542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03238" y="4983163"/>
            <a:ext cx="8183562" cy="1052512"/>
          </a:xfrm>
        </p:spPr>
        <p:txBody>
          <a:bodyPr/>
          <a:lstStyle/>
          <a:p>
            <a:pPr eaLnBrk="1" fontAlgn="auto" hangingPunct="1">
              <a:spcAft>
                <a:spcPts val="0"/>
              </a:spcAft>
              <a:defRPr/>
            </a:pPr>
            <a:endParaRPr lang="ru-RU">
              <a:solidFill>
                <a:schemeClr val="accent1">
                  <a:tint val="88000"/>
                  <a:satMod val="150000"/>
                </a:schemeClr>
              </a:solidFill>
            </a:endParaRPr>
          </a:p>
        </p:txBody>
      </p:sp>
      <p:pic>
        <p:nvPicPr>
          <p:cNvPr id="16387" name="Рисунок 63" descr="Картинка 183 из 84623"/>
          <p:cNvPicPr>
            <a:picLocks noGrp="1" noChangeAspect="1" noChangeArrowheads="1"/>
          </p:cNvPicPr>
          <p:nvPr>
            <p:ph idx="1"/>
          </p:nvPr>
        </p:nvPicPr>
        <p:blipFill>
          <a:blip r:embed="rId2"/>
          <a:srcRect/>
          <a:stretch>
            <a:fillRect/>
          </a:stretch>
        </p:blipFill>
        <p:spPr>
          <a:xfrm>
            <a:off x="2362200" y="304800"/>
            <a:ext cx="4800600" cy="6172200"/>
          </a:xfr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503238" y="4983163"/>
            <a:ext cx="8183562" cy="1052512"/>
          </a:xfrm>
        </p:spPr>
        <p:txBody>
          <a:bodyPr/>
          <a:lstStyle/>
          <a:p>
            <a:pPr eaLnBrk="1" fontAlgn="auto" hangingPunct="1">
              <a:spcAft>
                <a:spcPts val="0"/>
              </a:spcAft>
              <a:defRPr/>
            </a:pPr>
            <a:endParaRPr lang="ru-RU">
              <a:solidFill>
                <a:schemeClr val="accent1">
                  <a:tint val="88000"/>
                  <a:satMod val="150000"/>
                </a:schemeClr>
              </a:solidFill>
            </a:endParaRPr>
          </a:p>
        </p:txBody>
      </p:sp>
      <p:sp>
        <p:nvSpPr>
          <p:cNvPr id="17411" name="Rectangle 3"/>
          <p:cNvSpPr>
            <a:spLocks noGrp="1" noChangeArrowheads="1"/>
          </p:cNvSpPr>
          <p:nvPr>
            <p:ph idx="1"/>
          </p:nvPr>
        </p:nvSpPr>
        <p:spPr>
          <a:xfrm>
            <a:off x="457200" y="304800"/>
            <a:ext cx="8229600" cy="5821363"/>
          </a:xfrm>
        </p:spPr>
        <p:txBody>
          <a:bodyPr/>
          <a:lstStyle/>
          <a:p>
            <a:pPr eaLnBrk="1" hangingPunct="1">
              <a:lnSpc>
                <a:spcPct val="90000"/>
              </a:lnSpc>
            </a:pPr>
            <a:r>
              <a:rPr lang="ru-RU" b="1" smtClean="0"/>
              <a:t>4. Агрессивность.</a:t>
            </a:r>
            <a:r>
              <a:rPr lang="ru-RU" smtClean="0"/>
              <a:t> </a:t>
            </a:r>
          </a:p>
          <a:p>
            <a:pPr eaLnBrk="1" hangingPunct="1">
              <a:lnSpc>
                <a:spcPct val="90000"/>
              </a:lnSpc>
              <a:buFont typeface="Wingdings" pitchFamily="2" charset="2"/>
              <a:buNone/>
            </a:pPr>
            <a:r>
              <a:rPr lang="ru-RU" smtClean="0"/>
              <a:t>   Многим актам самоубийства предшествуют вспышки раздражения, гнева, ярости, жестокости к окружающим. Нередко подобные явления оказываются призывом суицидента обратить на него внимание, помочь ему. Однако подобный призыв обычно дает противоположный результат – неприязнь окружающих, их отчуждение от суицидента. Вместо понимания человек добивается осуждения со стороны товарищей.</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03238" y="4983163"/>
            <a:ext cx="8183562" cy="1052512"/>
          </a:xfrm>
        </p:spPr>
        <p:txBody>
          <a:bodyPr/>
          <a:lstStyle/>
          <a:p>
            <a:pPr eaLnBrk="1" fontAlgn="auto" hangingPunct="1">
              <a:spcAft>
                <a:spcPts val="0"/>
              </a:spcAft>
              <a:defRPr/>
            </a:pPr>
            <a:endParaRPr lang="ru-RU">
              <a:solidFill>
                <a:schemeClr val="accent1">
                  <a:tint val="88000"/>
                  <a:satMod val="150000"/>
                </a:schemeClr>
              </a:solidFill>
            </a:endParaRPr>
          </a:p>
        </p:txBody>
      </p:sp>
      <p:pic>
        <p:nvPicPr>
          <p:cNvPr id="18435" name="Рисунок 139" descr="Картинка 686 из 84922"/>
          <p:cNvPicPr>
            <a:picLocks noGrp="1" noChangeAspect="1" noChangeArrowheads="1"/>
          </p:cNvPicPr>
          <p:nvPr>
            <p:ph idx="1"/>
          </p:nvPr>
        </p:nvPicPr>
        <p:blipFill>
          <a:blip r:embed="rId2"/>
          <a:srcRect/>
          <a:stretch>
            <a:fillRect/>
          </a:stretch>
        </p:blipFill>
        <p:spPr>
          <a:xfrm>
            <a:off x="1371600" y="228600"/>
            <a:ext cx="6172200" cy="5943600"/>
          </a:xfr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03238" y="4983163"/>
            <a:ext cx="8183562" cy="1052512"/>
          </a:xfrm>
        </p:spPr>
        <p:txBody>
          <a:bodyPr/>
          <a:lstStyle/>
          <a:p>
            <a:pPr eaLnBrk="1" fontAlgn="auto" hangingPunct="1">
              <a:spcAft>
                <a:spcPts val="0"/>
              </a:spcAft>
              <a:defRPr/>
            </a:pPr>
            <a:endParaRPr lang="ru-RU">
              <a:solidFill>
                <a:schemeClr val="accent1">
                  <a:tint val="88000"/>
                  <a:satMod val="150000"/>
                </a:schemeClr>
              </a:solidFill>
            </a:endParaRPr>
          </a:p>
        </p:txBody>
      </p:sp>
      <p:sp>
        <p:nvSpPr>
          <p:cNvPr id="20483" name="Rectangle 3"/>
          <p:cNvSpPr>
            <a:spLocks noGrp="1" noChangeArrowheads="1"/>
          </p:cNvSpPr>
          <p:nvPr>
            <p:ph idx="1"/>
          </p:nvPr>
        </p:nvSpPr>
        <p:spPr>
          <a:xfrm>
            <a:off x="457200" y="381000"/>
            <a:ext cx="8229600" cy="5745163"/>
          </a:xfrm>
        </p:spPr>
        <p:txBody>
          <a:bodyPr>
            <a:normAutofit lnSpcReduction="10000"/>
          </a:bodyPr>
          <a:lstStyle/>
          <a:p>
            <a:pPr marL="265176" indent="-265176" eaLnBrk="1" fontAlgn="auto" hangingPunct="1">
              <a:lnSpc>
                <a:spcPct val="80000"/>
              </a:lnSpc>
              <a:spcAft>
                <a:spcPts val="0"/>
              </a:spcAft>
              <a:buFont typeface="Wingdings 2"/>
              <a:buChar char=""/>
              <a:defRPr/>
            </a:pPr>
            <a:r>
              <a:rPr lang="ru-RU" b="1"/>
              <a:t>5. Нарушение аппетита.</a:t>
            </a:r>
            <a:r>
              <a:rPr lang="ru-RU"/>
              <a:t> </a:t>
            </a:r>
          </a:p>
          <a:p>
            <a:pPr marL="265176" indent="-265176" eaLnBrk="1" fontAlgn="auto" hangingPunct="1">
              <a:lnSpc>
                <a:spcPct val="80000"/>
              </a:lnSpc>
              <a:spcAft>
                <a:spcPts val="0"/>
              </a:spcAft>
              <a:buFont typeface="Wingdings" pitchFamily="2" charset="2"/>
              <a:buNone/>
              <a:defRPr/>
            </a:pPr>
            <a:r>
              <a:rPr lang="ru-RU"/>
              <a:t>   Отсутствие его или, наоборот, ненормально повышенный аппетит тесно связаны с саморазрушающими мыслями и должны всегда рассматриваться как критерий потенциальной опасности.</a:t>
            </a:r>
          </a:p>
          <a:p>
            <a:pPr marL="265176" indent="-265176" eaLnBrk="1" fontAlgn="auto" hangingPunct="1">
              <a:lnSpc>
                <a:spcPct val="80000"/>
              </a:lnSpc>
              <a:spcAft>
                <a:spcPts val="0"/>
              </a:spcAft>
              <a:buFont typeface="Wingdings 2"/>
              <a:buChar char=""/>
              <a:defRPr/>
            </a:pPr>
            <a:endParaRPr lang="ru-RU"/>
          </a:p>
          <a:p>
            <a:pPr marL="265176" indent="-265176" eaLnBrk="1" fontAlgn="auto" hangingPunct="1">
              <a:lnSpc>
                <a:spcPct val="80000"/>
              </a:lnSpc>
              <a:spcAft>
                <a:spcPts val="0"/>
              </a:spcAft>
              <a:buFont typeface="Wingdings 2"/>
              <a:buChar char=""/>
              <a:defRPr/>
            </a:pPr>
            <a:r>
              <a:rPr lang="ru-RU" b="1"/>
              <a:t>6. Раздача подарков окружающим</a:t>
            </a:r>
            <a:r>
              <a:rPr lang="ru-RU"/>
              <a:t>. </a:t>
            </a:r>
          </a:p>
          <a:p>
            <a:pPr marL="265176" indent="-265176" eaLnBrk="1" fontAlgn="auto" hangingPunct="1">
              <a:lnSpc>
                <a:spcPct val="80000"/>
              </a:lnSpc>
              <a:spcAft>
                <a:spcPts val="0"/>
              </a:spcAft>
              <a:buFont typeface="Wingdings" pitchFamily="2" charset="2"/>
              <a:buNone/>
              <a:defRPr/>
            </a:pPr>
            <a:r>
              <a:rPr lang="ru-RU"/>
              <a:t>    Некоторые люди, планирующие суицид, предварительно раздают близким, друзьям свои вещи. Как показывает опыт, эта зловещая акция прямой предвестник грядущего несчастья. В каждом таком случае рекомендуется серьезная и от-кровенная беседа для выяснения намерений потенциального суицидента.</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503238" y="4983163"/>
            <a:ext cx="8183562" cy="1052512"/>
          </a:xfrm>
        </p:spPr>
        <p:txBody>
          <a:bodyPr/>
          <a:lstStyle/>
          <a:p>
            <a:pPr eaLnBrk="1" fontAlgn="auto" hangingPunct="1">
              <a:spcAft>
                <a:spcPts val="0"/>
              </a:spcAft>
              <a:defRPr/>
            </a:pPr>
            <a:endParaRPr lang="ru-RU">
              <a:solidFill>
                <a:schemeClr val="accent1">
                  <a:tint val="88000"/>
                  <a:satMod val="150000"/>
                </a:schemeClr>
              </a:solidFill>
            </a:endParaRPr>
          </a:p>
        </p:txBody>
      </p:sp>
      <p:sp>
        <p:nvSpPr>
          <p:cNvPr id="21507" name="Rectangle 3"/>
          <p:cNvSpPr>
            <a:spLocks noGrp="1" noChangeArrowheads="1"/>
          </p:cNvSpPr>
          <p:nvPr>
            <p:ph idx="1"/>
          </p:nvPr>
        </p:nvSpPr>
        <p:spPr>
          <a:xfrm>
            <a:off x="457200" y="381000"/>
            <a:ext cx="8229600" cy="5745163"/>
          </a:xfrm>
        </p:spPr>
        <p:txBody>
          <a:bodyPr>
            <a:normAutofit lnSpcReduction="10000"/>
          </a:bodyPr>
          <a:lstStyle/>
          <a:p>
            <a:pPr marL="265176" indent="-265176" eaLnBrk="1" fontAlgn="auto" hangingPunct="1">
              <a:lnSpc>
                <a:spcPct val="80000"/>
              </a:lnSpc>
              <a:spcAft>
                <a:spcPts val="0"/>
              </a:spcAft>
              <a:buFont typeface="Wingdings 2"/>
              <a:buChar char=""/>
              <a:defRPr/>
            </a:pPr>
            <a:r>
              <a:rPr lang="ru-RU" b="1"/>
              <a:t>7. Психологическая травма.</a:t>
            </a:r>
            <a:r>
              <a:rPr lang="ru-RU"/>
              <a:t> </a:t>
            </a:r>
          </a:p>
          <a:p>
            <a:pPr marL="265176" indent="-265176" eaLnBrk="1" fontAlgn="auto" hangingPunct="1">
              <a:lnSpc>
                <a:spcPct val="80000"/>
              </a:lnSpc>
              <a:spcAft>
                <a:spcPts val="0"/>
              </a:spcAft>
              <a:buFont typeface="Wingdings" pitchFamily="2" charset="2"/>
              <a:buNone/>
              <a:defRPr/>
            </a:pPr>
            <a:r>
              <a:rPr lang="ru-RU"/>
              <a:t>   Каждый человек имеет свой индивидуальный эмоциональный порог. К его слому может привести крупное эмоциональное потрясение или цепь мелких травмирующих переживаний, которые постепенно накапливаются. Расставание с родными, домом, привычным укладом жизни, столкновение со значительными физическими и моральными нагрузками, незнакомая обстановка и атмосфера могут показаться человеку трагедией его жизни. Если к этому добавляется развод родителей, личные невзгоды, смерть или несчастье с кем-либо из близких могут возникнуть мысли и настроения, чреватые суицидом.</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503238" y="4983163"/>
            <a:ext cx="8183562" cy="1052512"/>
          </a:xfrm>
        </p:spPr>
        <p:txBody>
          <a:bodyPr/>
          <a:lstStyle/>
          <a:p>
            <a:pPr eaLnBrk="1" fontAlgn="auto" hangingPunct="1">
              <a:spcAft>
                <a:spcPts val="0"/>
              </a:spcAft>
              <a:defRPr/>
            </a:pPr>
            <a:endParaRPr lang="ru-RU">
              <a:solidFill>
                <a:schemeClr val="accent1">
                  <a:tint val="88000"/>
                  <a:satMod val="150000"/>
                </a:schemeClr>
              </a:solidFill>
            </a:endParaRPr>
          </a:p>
        </p:txBody>
      </p:sp>
      <p:pic>
        <p:nvPicPr>
          <p:cNvPr id="21507" name="Рисунок 7" descr="Картинка 52 из 470"/>
          <p:cNvPicPr>
            <a:picLocks noGrp="1" noChangeAspect="1" noChangeArrowheads="1"/>
          </p:cNvPicPr>
          <p:nvPr>
            <p:ph idx="1"/>
          </p:nvPr>
        </p:nvPicPr>
        <p:blipFill>
          <a:blip r:embed="rId2"/>
          <a:srcRect/>
          <a:stretch>
            <a:fillRect/>
          </a:stretch>
        </p:blipFill>
        <p:spPr>
          <a:xfrm>
            <a:off x="457200" y="304800"/>
            <a:ext cx="8305800" cy="5791200"/>
          </a:xfr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503238" y="4983163"/>
            <a:ext cx="8183562" cy="1052512"/>
          </a:xfrm>
        </p:spPr>
        <p:txBody>
          <a:bodyPr/>
          <a:lstStyle/>
          <a:p>
            <a:pPr eaLnBrk="1" fontAlgn="auto" hangingPunct="1">
              <a:spcAft>
                <a:spcPts val="0"/>
              </a:spcAft>
              <a:defRPr/>
            </a:pPr>
            <a:endParaRPr lang="ru-RU">
              <a:solidFill>
                <a:schemeClr val="accent1">
                  <a:tint val="88000"/>
                  <a:satMod val="150000"/>
                </a:schemeClr>
              </a:solidFill>
            </a:endParaRPr>
          </a:p>
        </p:txBody>
      </p:sp>
      <p:sp>
        <p:nvSpPr>
          <p:cNvPr id="23555" name="Rectangle 3"/>
          <p:cNvSpPr>
            <a:spLocks noGrp="1" noChangeArrowheads="1"/>
          </p:cNvSpPr>
          <p:nvPr>
            <p:ph idx="1"/>
          </p:nvPr>
        </p:nvSpPr>
        <p:spPr>
          <a:xfrm>
            <a:off x="457200" y="533400"/>
            <a:ext cx="8229600" cy="5592763"/>
          </a:xfrm>
        </p:spPr>
        <p:txBody>
          <a:bodyPr>
            <a:normAutofit fontScale="92500" lnSpcReduction="10000"/>
          </a:bodyPr>
          <a:lstStyle/>
          <a:p>
            <a:pPr marL="265176" indent="-265176" eaLnBrk="1" fontAlgn="auto" hangingPunct="1">
              <a:lnSpc>
                <a:spcPct val="90000"/>
              </a:lnSpc>
              <a:spcAft>
                <a:spcPts val="0"/>
              </a:spcAft>
              <a:buFont typeface="Wingdings 2"/>
              <a:buChar char=""/>
              <a:defRPr/>
            </a:pPr>
            <a:r>
              <a:rPr lang="ru-RU" b="1"/>
              <a:t>8. Перемены в поведении. </a:t>
            </a:r>
          </a:p>
          <a:p>
            <a:pPr marL="265176" indent="-265176" eaLnBrk="1" fontAlgn="auto" hangingPunct="1">
              <a:lnSpc>
                <a:spcPct val="90000"/>
              </a:lnSpc>
              <a:spcAft>
                <a:spcPts val="0"/>
              </a:spcAft>
              <a:buFont typeface="Wingdings" pitchFamily="2" charset="2"/>
              <a:buNone/>
              <a:defRPr/>
            </a:pPr>
            <a:r>
              <a:rPr lang="ru-RU"/>
              <a:t>    Внезапные, неожиданные изменения в поведении человека должны стать предметом внимательного наблюдения. Когда сдержанный, немногословный, замкнутый человек неожиданно для окружающих начинает много шутить, смеяться, болтать, стоит присмотреться к нему. Такая перемена иногда свидетельствует о глубоко переживаемом одиночестве, которое человек стремиться скрыть под маской веселья и беззаботности. Другим тревожным симптомом является снижение энергетического уровня, усиление пассивности, безразличие к общению, жизни.</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03238" y="4983163"/>
            <a:ext cx="8183562" cy="1052512"/>
          </a:xfrm>
        </p:spPr>
        <p:txBody>
          <a:bodyPr/>
          <a:lstStyle/>
          <a:p>
            <a:pPr eaLnBrk="1" fontAlgn="auto" hangingPunct="1">
              <a:spcAft>
                <a:spcPts val="0"/>
              </a:spcAft>
              <a:defRPr/>
            </a:pPr>
            <a:endParaRPr lang="ru-RU">
              <a:solidFill>
                <a:schemeClr val="accent1">
                  <a:tint val="88000"/>
                  <a:satMod val="150000"/>
                </a:schemeClr>
              </a:solidFill>
            </a:endParaRPr>
          </a:p>
        </p:txBody>
      </p:sp>
      <p:sp>
        <p:nvSpPr>
          <p:cNvPr id="23555" name="Rectangle 5"/>
          <p:cNvSpPr>
            <a:spLocks noGrp="1" noChangeArrowheads="1"/>
          </p:cNvSpPr>
          <p:nvPr>
            <p:ph idx="1"/>
          </p:nvPr>
        </p:nvSpPr>
        <p:spPr>
          <a:xfrm>
            <a:off x="503238" y="530225"/>
            <a:ext cx="8183562" cy="4187825"/>
          </a:xfrm>
        </p:spPr>
        <p:txBody>
          <a:bodyPr/>
          <a:lstStyle/>
          <a:p>
            <a:pPr eaLnBrk="1" hangingPunct="1"/>
            <a:endParaRPr lang="ru-RU" smtClean="0"/>
          </a:p>
        </p:txBody>
      </p:sp>
      <p:pic>
        <p:nvPicPr>
          <p:cNvPr id="23556" name="Picture 6" descr="clip_image001"/>
          <p:cNvPicPr>
            <a:picLocks noChangeAspect="1" noChangeArrowheads="1"/>
          </p:cNvPicPr>
          <p:nvPr/>
        </p:nvPicPr>
        <p:blipFill>
          <a:blip r:embed="rId2"/>
          <a:srcRect/>
          <a:stretch>
            <a:fillRect/>
          </a:stretch>
        </p:blipFill>
        <p:spPr bwMode="auto">
          <a:xfrm>
            <a:off x="381000" y="381000"/>
            <a:ext cx="8458200" cy="5791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503238" y="4983163"/>
            <a:ext cx="8183562" cy="1052512"/>
          </a:xfrm>
        </p:spPr>
        <p:txBody>
          <a:bodyPr/>
          <a:lstStyle/>
          <a:p>
            <a:pPr eaLnBrk="1" fontAlgn="auto" hangingPunct="1">
              <a:spcAft>
                <a:spcPts val="0"/>
              </a:spcAft>
              <a:defRPr/>
            </a:pPr>
            <a:endParaRPr lang="ru-RU">
              <a:solidFill>
                <a:schemeClr val="accent1">
                  <a:tint val="88000"/>
                  <a:satMod val="150000"/>
                </a:schemeClr>
              </a:solidFill>
            </a:endParaRPr>
          </a:p>
        </p:txBody>
      </p:sp>
      <p:sp>
        <p:nvSpPr>
          <p:cNvPr id="24579" name="Rectangle 3"/>
          <p:cNvSpPr>
            <a:spLocks noGrp="1" noChangeArrowheads="1"/>
          </p:cNvSpPr>
          <p:nvPr>
            <p:ph idx="1"/>
          </p:nvPr>
        </p:nvSpPr>
        <p:spPr>
          <a:xfrm>
            <a:off x="457200" y="457200"/>
            <a:ext cx="8229600" cy="5668963"/>
          </a:xfrm>
        </p:spPr>
        <p:txBody>
          <a:bodyPr/>
          <a:lstStyle/>
          <a:p>
            <a:pPr eaLnBrk="1" hangingPunct="1">
              <a:lnSpc>
                <a:spcPct val="90000"/>
              </a:lnSpc>
            </a:pPr>
            <a:r>
              <a:rPr lang="ru-RU" b="1" smtClean="0"/>
              <a:t>9. Угроза.</a:t>
            </a:r>
            <a:r>
              <a:rPr lang="ru-RU" smtClean="0"/>
              <a:t> </a:t>
            </a:r>
          </a:p>
          <a:p>
            <a:pPr eaLnBrk="1" hangingPunct="1">
              <a:lnSpc>
                <a:spcPct val="90000"/>
              </a:lnSpc>
              <a:buFont typeface="Wingdings" pitchFamily="2" charset="2"/>
              <a:buNone/>
            </a:pPr>
            <a:r>
              <a:rPr lang="ru-RU" smtClean="0"/>
              <a:t>   Любое высказанное стремление уйти из жизни должно восприниматься серьезно. Эти заявления можно интерпретировать как прямое предупреждение о готовящемся самоубийстве. В таких случаях нельзя допускать черствости, агрессивности к суициденту, которые только подтолкнут его к исполнению угрозы. Напротив, необходимо проявить выдержку, спокойствие, предложить помощь, консультацию у специалистов.</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03238" y="4983163"/>
            <a:ext cx="8183562" cy="1052512"/>
          </a:xfrm>
        </p:spPr>
        <p:txBody>
          <a:bodyPr/>
          <a:lstStyle/>
          <a:p>
            <a:pPr eaLnBrk="1" fontAlgn="auto" hangingPunct="1">
              <a:spcAft>
                <a:spcPts val="0"/>
              </a:spcAft>
              <a:defRPr/>
            </a:pPr>
            <a:endParaRPr lang="ru-RU">
              <a:solidFill>
                <a:schemeClr val="accent1">
                  <a:tint val="88000"/>
                  <a:satMod val="150000"/>
                </a:schemeClr>
              </a:solidFill>
            </a:endParaRPr>
          </a:p>
        </p:txBody>
      </p:sp>
      <p:sp>
        <p:nvSpPr>
          <p:cNvPr id="25603" name="Rectangle 3"/>
          <p:cNvSpPr>
            <a:spLocks noGrp="1" noChangeArrowheads="1"/>
          </p:cNvSpPr>
          <p:nvPr>
            <p:ph idx="1"/>
          </p:nvPr>
        </p:nvSpPr>
        <p:spPr>
          <a:xfrm>
            <a:off x="457200" y="457200"/>
            <a:ext cx="8229600" cy="5668963"/>
          </a:xfrm>
        </p:spPr>
        <p:txBody>
          <a:bodyPr/>
          <a:lstStyle/>
          <a:p>
            <a:pPr eaLnBrk="1" hangingPunct="1"/>
            <a:r>
              <a:rPr lang="ru-RU" b="1" smtClean="0"/>
              <a:t>10. Активная предварительная подготовка. </a:t>
            </a:r>
          </a:p>
          <a:p>
            <a:pPr eaLnBrk="1" hangingPunct="1">
              <a:buFont typeface="Wingdings" pitchFamily="2" charset="2"/>
              <a:buNone/>
            </a:pPr>
            <a:r>
              <a:rPr lang="ru-RU" smtClean="0"/>
              <a:t>   Сюда относятся: сбор отравляющих веществ и лекарств, наличие боевых патронов, рисунки с гробами и крестами, разговоры о суициде как о легкой смерти, посещение кладбищ и красочные о них рассказы, частые разговоры о загробной жизни </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533400" y="609600"/>
            <a:ext cx="8183563" cy="914400"/>
          </a:xfrm>
        </p:spPr>
        <p:txBody>
          <a:bodyPr>
            <a:normAutofit fontScale="90000"/>
          </a:bodyPr>
          <a:lstStyle/>
          <a:p>
            <a:pPr algn="ctr" eaLnBrk="1" fontAlgn="auto" hangingPunct="1">
              <a:spcAft>
                <a:spcPts val="0"/>
              </a:spcAft>
              <a:defRPr/>
            </a:pPr>
            <a:r>
              <a:rPr lang="ru-RU" sz="4000" b="0" dirty="0">
                <a:solidFill>
                  <a:schemeClr val="accent1">
                    <a:tint val="88000"/>
                    <a:satMod val="150000"/>
                  </a:schemeClr>
                </a:solidFill>
              </a:rPr>
              <a:t>Приемы предупреждения суицидов</a:t>
            </a:r>
          </a:p>
        </p:txBody>
      </p:sp>
      <p:sp>
        <p:nvSpPr>
          <p:cNvPr id="26627" name="Rectangle 3"/>
          <p:cNvSpPr>
            <a:spLocks noGrp="1" noChangeArrowheads="1"/>
          </p:cNvSpPr>
          <p:nvPr>
            <p:ph idx="1"/>
          </p:nvPr>
        </p:nvSpPr>
        <p:spPr>
          <a:xfrm>
            <a:off x="503238" y="1981200"/>
            <a:ext cx="8183562" cy="3581400"/>
          </a:xfrm>
        </p:spPr>
        <p:txBody>
          <a:bodyPr/>
          <a:lstStyle/>
          <a:p>
            <a:pPr eaLnBrk="1" hangingPunct="1"/>
            <a:r>
              <a:rPr lang="ru-RU" b="1" smtClean="0"/>
              <a:t>ВОСПРИНИМАЙТЕ ЕГО (ЕЁ) ВСЕРЬЁЗ.</a:t>
            </a:r>
            <a:r>
              <a:rPr lang="ru-RU" smtClean="0"/>
              <a:t> </a:t>
            </a:r>
          </a:p>
          <a:p>
            <a:pPr eaLnBrk="1" hangingPunct="1">
              <a:buFont typeface="Wingdings" pitchFamily="2" charset="2"/>
              <a:buNone/>
            </a:pPr>
            <a:r>
              <a:rPr lang="ru-RU" smtClean="0"/>
              <a:t>   Относиться снисходительно нельзя: он уже не «на верхнем уровне детскости», а на «нижнем уровне взрослости».</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503238" y="4983163"/>
            <a:ext cx="8183562" cy="1052512"/>
          </a:xfrm>
        </p:spPr>
        <p:txBody>
          <a:bodyPr/>
          <a:lstStyle/>
          <a:p>
            <a:pPr eaLnBrk="1" fontAlgn="auto" hangingPunct="1">
              <a:spcAft>
                <a:spcPts val="0"/>
              </a:spcAft>
              <a:defRPr/>
            </a:pPr>
            <a:endParaRPr lang="ru-RU">
              <a:solidFill>
                <a:schemeClr val="accent1">
                  <a:tint val="88000"/>
                  <a:satMod val="150000"/>
                </a:schemeClr>
              </a:solidFill>
            </a:endParaRPr>
          </a:p>
        </p:txBody>
      </p:sp>
      <p:sp>
        <p:nvSpPr>
          <p:cNvPr id="27651" name="Rectangle 3"/>
          <p:cNvSpPr>
            <a:spLocks noGrp="1" noChangeArrowheads="1"/>
          </p:cNvSpPr>
          <p:nvPr>
            <p:ph idx="1"/>
          </p:nvPr>
        </p:nvSpPr>
        <p:spPr>
          <a:xfrm>
            <a:off x="457200" y="457200"/>
            <a:ext cx="8229600" cy="5668963"/>
          </a:xfrm>
        </p:spPr>
        <p:txBody>
          <a:bodyPr/>
          <a:lstStyle/>
          <a:p>
            <a:pPr eaLnBrk="1" hangingPunct="1">
              <a:lnSpc>
                <a:spcPct val="90000"/>
              </a:lnSpc>
            </a:pPr>
            <a:r>
              <a:rPr lang="ru-RU" b="1" smtClean="0"/>
              <a:t>ВЫСЛУШИВАЙТЕ</a:t>
            </a:r>
            <a:r>
              <a:rPr lang="ru-RU" smtClean="0"/>
              <a:t> – </a:t>
            </a:r>
          </a:p>
          <a:p>
            <a:pPr eaLnBrk="1" hangingPunct="1">
              <a:lnSpc>
                <a:spcPct val="90000"/>
              </a:lnSpc>
              <a:buFont typeface="Wingdings" pitchFamily="2" charset="2"/>
              <a:buNone/>
            </a:pPr>
            <a:r>
              <a:rPr lang="ru-RU" smtClean="0"/>
              <a:t>   «Я слышу тебя». Не пытайтесь сразу броситься разуверять его или утешать общими словами типа «Ну, все не так плохо», «Вам станет лучше», «Не стоит этого делать». Дайте ему возможность высказаться. Задавайте вопросы и внимательно слушайте. </a:t>
            </a:r>
            <a:br>
              <a:rPr lang="ru-RU" smtClean="0"/>
            </a:br>
            <a:r>
              <a:rPr lang="ru-RU" smtClean="0"/>
              <a:t>Если его слова вас пугают, скажите об этом прямо. Его поздно оберегать: ему нужна помощь, а не фальшивые заверения о том, что всё в порядке.</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03238" y="4983163"/>
            <a:ext cx="8183562" cy="1052512"/>
          </a:xfrm>
        </p:spPr>
        <p:txBody>
          <a:bodyPr/>
          <a:lstStyle/>
          <a:p>
            <a:pPr eaLnBrk="1" fontAlgn="auto" hangingPunct="1">
              <a:spcAft>
                <a:spcPts val="0"/>
              </a:spcAft>
              <a:defRPr/>
            </a:pPr>
            <a:endParaRPr lang="ru-RU">
              <a:solidFill>
                <a:schemeClr val="accent1">
                  <a:tint val="88000"/>
                  <a:satMod val="150000"/>
                </a:schemeClr>
              </a:solidFill>
            </a:endParaRPr>
          </a:p>
        </p:txBody>
      </p:sp>
      <p:sp>
        <p:nvSpPr>
          <p:cNvPr id="28675" name="Rectangle 3"/>
          <p:cNvSpPr>
            <a:spLocks noGrp="1" noChangeArrowheads="1"/>
          </p:cNvSpPr>
          <p:nvPr>
            <p:ph idx="1"/>
          </p:nvPr>
        </p:nvSpPr>
        <p:spPr>
          <a:xfrm>
            <a:off x="457200" y="381000"/>
            <a:ext cx="8229600" cy="5745163"/>
          </a:xfrm>
        </p:spPr>
        <p:txBody>
          <a:bodyPr/>
          <a:lstStyle/>
          <a:p>
            <a:pPr eaLnBrk="1" hangingPunct="1"/>
            <a:r>
              <a:rPr lang="ru-RU" b="1" smtClean="0"/>
              <a:t>ОБСУЖДАЙТЕ</a:t>
            </a:r>
            <a:r>
              <a:rPr lang="ru-RU" smtClean="0"/>
              <a:t> – </a:t>
            </a:r>
          </a:p>
          <a:p>
            <a:pPr eaLnBrk="1" hangingPunct="1">
              <a:buFont typeface="Wingdings" pitchFamily="2" charset="2"/>
              <a:buNone/>
            </a:pPr>
            <a:r>
              <a:rPr lang="ru-RU" smtClean="0"/>
              <a:t>    открытое обсуждение планов и проблем снимает тревожность. Не бойтесь говорить об этом – большинство людей чувствуют неловкость, говоря о самоубийстве, и это проявляется в отрицании или избегании этой темы. Беседы не могут спровоцировать самоубийства, тогда как избегание этой темы увеличивает тревожность, подозрительность к собеседнику.</a:t>
            </a:r>
            <a:br>
              <a:rPr lang="ru-RU" smtClean="0"/>
            </a:br>
            <a:r>
              <a:rPr lang="ru-RU" smtClean="0"/>
              <a:t>Не давите на него. Но покажите, что его судьба вам не безразлична.</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503238" y="4983163"/>
            <a:ext cx="8183562" cy="1052512"/>
          </a:xfrm>
        </p:spPr>
        <p:txBody>
          <a:bodyPr/>
          <a:lstStyle/>
          <a:p>
            <a:pPr eaLnBrk="1" fontAlgn="auto" hangingPunct="1">
              <a:spcAft>
                <a:spcPts val="0"/>
              </a:spcAft>
              <a:defRPr/>
            </a:pPr>
            <a:endParaRPr lang="ru-RU">
              <a:solidFill>
                <a:schemeClr val="accent1">
                  <a:tint val="88000"/>
                  <a:satMod val="150000"/>
                </a:schemeClr>
              </a:solidFill>
            </a:endParaRPr>
          </a:p>
        </p:txBody>
      </p:sp>
      <p:sp>
        <p:nvSpPr>
          <p:cNvPr id="29699" name="Rectangle 3"/>
          <p:cNvSpPr>
            <a:spLocks noGrp="1" noChangeArrowheads="1"/>
          </p:cNvSpPr>
          <p:nvPr>
            <p:ph idx="1"/>
          </p:nvPr>
        </p:nvSpPr>
        <p:spPr>
          <a:xfrm>
            <a:off x="457200" y="381000"/>
            <a:ext cx="8229600" cy="5745163"/>
          </a:xfrm>
        </p:spPr>
        <p:txBody>
          <a:bodyPr/>
          <a:lstStyle/>
          <a:p>
            <a:pPr eaLnBrk="1" hangingPunct="1"/>
            <a:r>
              <a:rPr lang="ru-RU" b="1" smtClean="0"/>
              <a:t>БУДЬТЕ ВНИМАТЕЛЬНЫ</a:t>
            </a:r>
            <a:r>
              <a:rPr lang="ru-RU" smtClean="0"/>
              <a:t> </a:t>
            </a:r>
          </a:p>
          <a:p>
            <a:pPr eaLnBrk="1" hangingPunct="1">
              <a:buFont typeface="Wingdings" pitchFamily="2" charset="2"/>
              <a:buNone/>
            </a:pPr>
            <a:r>
              <a:rPr lang="ru-RU" smtClean="0"/>
              <a:t>   к косвенным показателям при предполагаемом самоубийстве. Каждое шутливое упоминание или угрозу следует воспринимать всерьез. Подростки часто отрицают, что говорили всерьез, пытаются высмеивать собеседника за его излишнюю тревожность, могут изображать гнев. Скажите, что вы принимаете их всерьез.</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503238" y="4983163"/>
            <a:ext cx="8183562" cy="1052512"/>
          </a:xfrm>
        </p:spPr>
        <p:txBody>
          <a:bodyPr/>
          <a:lstStyle/>
          <a:p>
            <a:pPr eaLnBrk="1" fontAlgn="auto" hangingPunct="1">
              <a:spcAft>
                <a:spcPts val="0"/>
              </a:spcAft>
              <a:defRPr/>
            </a:pPr>
            <a:endParaRPr lang="ru-RU">
              <a:solidFill>
                <a:schemeClr val="accent1">
                  <a:tint val="88000"/>
                  <a:satMod val="150000"/>
                </a:schemeClr>
              </a:solidFill>
            </a:endParaRPr>
          </a:p>
        </p:txBody>
      </p:sp>
      <p:sp>
        <p:nvSpPr>
          <p:cNvPr id="31747" name="Rectangle 3"/>
          <p:cNvSpPr>
            <a:spLocks noGrp="1" noChangeArrowheads="1"/>
          </p:cNvSpPr>
          <p:nvPr>
            <p:ph idx="1"/>
          </p:nvPr>
        </p:nvSpPr>
        <p:spPr>
          <a:xfrm>
            <a:off x="457200" y="228600"/>
            <a:ext cx="8229600" cy="5897563"/>
          </a:xfrm>
        </p:spPr>
        <p:txBody>
          <a:bodyPr>
            <a:normAutofit fontScale="92500" lnSpcReduction="10000"/>
          </a:bodyPr>
          <a:lstStyle/>
          <a:p>
            <a:pPr marL="265176" indent="-265176" eaLnBrk="1" fontAlgn="auto" hangingPunct="1">
              <a:spcAft>
                <a:spcPts val="0"/>
              </a:spcAft>
              <a:buFont typeface="Wingdings 2"/>
              <a:buChar char=""/>
              <a:defRPr/>
            </a:pPr>
            <a:r>
              <a:rPr lang="ru-RU" b="1"/>
              <a:t>ЗАДАВАЙТЕ ВОПРОСЫ</a:t>
            </a:r>
            <a:r>
              <a:rPr lang="ru-RU"/>
              <a:t> – </a:t>
            </a:r>
          </a:p>
          <a:p>
            <a:pPr marL="265176" indent="-265176" eaLnBrk="1" fontAlgn="auto" hangingPunct="1">
              <a:spcAft>
                <a:spcPts val="0"/>
              </a:spcAft>
              <a:buFont typeface="Wingdings" pitchFamily="2" charset="2"/>
              <a:buNone/>
              <a:defRPr/>
            </a:pPr>
            <a:r>
              <a:rPr lang="ru-RU"/>
              <a:t>   обобщайте, проводите рефрейминг – «Такое впечатление, что ты на самом деле говоришь...», «Большинство людей задумывалось о самоубийстве...», «Ты когда-нибудь думал, как совершить его?» Если вы получаете ответ, переходите на конкретику. Пистолет? А ты когда-нибудь стрелял? А где ты его возьмешь? Что тогда произойдет? А что если ты промахнешься? Кто тебя найдет? Ты думал о своих похоронах? Кто на них придет? Недосказанное, затаенное вы должны сделать явным. Помогите подростку открыто говорить и думать о своих замыслах.</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503238" y="4983163"/>
            <a:ext cx="8183562" cy="1052512"/>
          </a:xfrm>
        </p:spPr>
        <p:txBody>
          <a:bodyPr/>
          <a:lstStyle/>
          <a:p>
            <a:pPr eaLnBrk="1" fontAlgn="auto" hangingPunct="1">
              <a:spcAft>
                <a:spcPts val="0"/>
              </a:spcAft>
              <a:defRPr/>
            </a:pPr>
            <a:endParaRPr lang="ru-RU">
              <a:solidFill>
                <a:schemeClr val="accent1">
                  <a:tint val="88000"/>
                  <a:satMod val="150000"/>
                </a:schemeClr>
              </a:solidFill>
            </a:endParaRPr>
          </a:p>
        </p:txBody>
      </p:sp>
      <p:sp>
        <p:nvSpPr>
          <p:cNvPr id="32771" name="Rectangle 3"/>
          <p:cNvSpPr>
            <a:spLocks noGrp="1" noChangeArrowheads="1"/>
          </p:cNvSpPr>
          <p:nvPr>
            <p:ph idx="1"/>
          </p:nvPr>
        </p:nvSpPr>
        <p:spPr>
          <a:xfrm>
            <a:off x="457200" y="381000"/>
            <a:ext cx="8229600" cy="5745163"/>
          </a:xfrm>
        </p:spPr>
        <p:txBody>
          <a:bodyPr>
            <a:normAutofit fontScale="92500" lnSpcReduction="10000"/>
          </a:bodyPr>
          <a:lstStyle/>
          <a:p>
            <a:pPr marL="265176" indent="-265176" eaLnBrk="1" fontAlgn="auto" hangingPunct="1">
              <a:spcAft>
                <a:spcPts val="0"/>
              </a:spcAft>
              <a:buFont typeface="Wingdings 2"/>
              <a:buChar char=""/>
              <a:defRPr/>
            </a:pPr>
            <a:r>
              <a:rPr lang="ru-RU" b="1"/>
              <a:t>ПОДЧЕРКИВАЙТЕ ВРЕМЕННЫЙ ХАРАКТЕР</a:t>
            </a:r>
            <a:r>
              <a:rPr lang="ru-RU"/>
              <a:t> проблем – </a:t>
            </a:r>
          </a:p>
          <a:p>
            <a:pPr marL="265176" indent="-265176" eaLnBrk="1" fontAlgn="auto" hangingPunct="1">
              <a:spcAft>
                <a:spcPts val="0"/>
              </a:spcAft>
              <a:buFont typeface="Wingdings" pitchFamily="2" charset="2"/>
              <a:buNone/>
              <a:defRPr/>
            </a:pPr>
            <a:r>
              <a:rPr lang="ru-RU"/>
              <a:t>    признайте, что его чувства очень сильны, проблемы сложны – узнайте, чем вы можете помочь, поскольку вам он уже доверяет. Узнайте, кто еще мог бы помочь в этой ситуации.</a:t>
            </a:r>
            <a:br>
              <a:rPr lang="ru-RU"/>
            </a:br>
            <a:r>
              <a:rPr lang="ru-RU"/>
              <a:t>Если вы не очень разбираетесь в теме, отправьте подростка к тому, кто лучше вас понимает его чувства (другому специалисту). Ищите информацию вместе с ним. В данном случае признанием своей некомпетентности вы завоюете уважение. А потом уже, когда ситуация прояснится, сможете помочь добрым советом.</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503238" y="228600"/>
            <a:ext cx="8183562" cy="1295400"/>
          </a:xfrm>
        </p:spPr>
        <p:txBody>
          <a:bodyPr/>
          <a:lstStyle/>
          <a:p>
            <a:pPr algn="ctr" eaLnBrk="1" fontAlgn="auto" hangingPunct="1">
              <a:spcAft>
                <a:spcPts val="0"/>
              </a:spcAft>
              <a:defRPr/>
            </a:pPr>
            <a:r>
              <a:rPr lang="ru-RU" sz="3200" i="1" dirty="0">
                <a:solidFill>
                  <a:schemeClr val="accent1">
                    <a:tint val="88000"/>
                    <a:satMod val="150000"/>
                  </a:schemeClr>
                </a:solidFill>
              </a:rPr>
              <a:t>Помочь определить или обрести смысл жизни и цель жизни</a:t>
            </a:r>
          </a:p>
        </p:txBody>
      </p:sp>
      <p:sp>
        <p:nvSpPr>
          <p:cNvPr id="32771" name="Rectangle 3"/>
          <p:cNvSpPr>
            <a:spLocks noGrp="1" noChangeArrowheads="1"/>
          </p:cNvSpPr>
          <p:nvPr>
            <p:ph idx="1"/>
          </p:nvPr>
        </p:nvSpPr>
        <p:spPr>
          <a:xfrm>
            <a:off x="503238" y="2971800"/>
            <a:ext cx="8183562" cy="3200400"/>
          </a:xfrm>
        </p:spPr>
        <p:txBody>
          <a:bodyPr/>
          <a:lstStyle/>
          <a:p>
            <a:pPr eaLnBrk="1" hangingPunct="1"/>
            <a:r>
              <a:rPr lang="ru-RU" smtClean="0"/>
              <a:t>Цель жизни дает ей стержень, целостность и направленность. Смысл жизни говорит о том, что то, что делаешь, кому-то действительно нужно и прежде всего себе.</a:t>
            </a:r>
          </a:p>
          <a:p>
            <a:pPr eaLnBrk="1" hangingPunct="1"/>
            <a:r>
              <a:rPr lang="ru-RU" smtClean="0"/>
              <a:t>Жизненное самоопределение.</a:t>
            </a:r>
          </a:p>
          <a:p>
            <a:pPr eaLnBrk="1" hangingPunct="1">
              <a:buFont typeface="Wingdings" pitchFamily="2" charset="2"/>
              <a:buNone/>
            </a:pPr>
            <a:endParaRPr lang="ru-RU" smtClean="0"/>
          </a:p>
        </p:txBody>
      </p:sp>
      <p:pic>
        <p:nvPicPr>
          <p:cNvPr id="32772" name="Рисунок 95" descr="Картинка 323 из 85061"/>
          <p:cNvPicPr>
            <a:picLocks noChangeAspect="1" noChangeArrowheads="1"/>
          </p:cNvPicPr>
          <p:nvPr/>
        </p:nvPicPr>
        <p:blipFill>
          <a:blip r:embed="rId2"/>
          <a:srcRect/>
          <a:stretch>
            <a:fillRect/>
          </a:stretch>
        </p:blipFill>
        <p:spPr bwMode="auto">
          <a:xfrm>
            <a:off x="6477000" y="1524000"/>
            <a:ext cx="2057400" cy="18081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503238" y="4983163"/>
            <a:ext cx="8183562" cy="884237"/>
          </a:xfrm>
        </p:spPr>
        <p:txBody>
          <a:bodyPr>
            <a:normAutofit fontScale="90000"/>
          </a:bodyPr>
          <a:lstStyle/>
          <a:p>
            <a:pPr eaLnBrk="1" fontAlgn="auto" hangingPunct="1">
              <a:spcAft>
                <a:spcPts val="0"/>
              </a:spcAft>
              <a:defRPr/>
            </a:pPr>
            <a:r>
              <a:rPr lang="ru-RU" sz="4000" b="0" i="1" dirty="0">
                <a:solidFill>
                  <a:schemeClr val="accent1">
                    <a:tint val="88000"/>
                    <a:satMod val="150000"/>
                  </a:schemeClr>
                </a:solidFill>
              </a:rPr>
              <a:t>Берегите себя и своих близких !</a:t>
            </a:r>
          </a:p>
        </p:txBody>
      </p:sp>
      <p:pic>
        <p:nvPicPr>
          <p:cNvPr id="33795" name="Рисунок 67" descr="Картинка 201 из 84623"/>
          <p:cNvPicPr>
            <a:picLocks noGrp="1" noChangeAspect="1" noChangeArrowheads="1"/>
          </p:cNvPicPr>
          <p:nvPr>
            <p:ph idx="1"/>
          </p:nvPr>
        </p:nvPicPr>
        <p:blipFill>
          <a:blip r:embed="rId2"/>
          <a:srcRect/>
          <a:stretch>
            <a:fillRect/>
          </a:stretch>
        </p:blipFill>
        <p:spPr>
          <a:xfrm>
            <a:off x="2760663" y="530225"/>
            <a:ext cx="3668712" cy="4187825"/>
          </a:xfr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503238" y="685800"/>
            <a:ext cx="8183562" cy="609600"/>
          </a:xfrm>
        </p:spPr>
        <p:txBody>
          <a:bodyPr/>
          <a:lstStyle/>
          <a:p>
            <a:pPr algn="ctr" eaLnBrk="1" fontAlgn="auto" hangingPunct="1">
              <a:spcAft>
                <a:spcPts val="0"/>
              </a:spcAft>
              <a:defRPr/>
            </a:pPr>
            <a:r>
              <a:rPr lang="ru-RU" sz="3200" dirty="0">
                <a:solidFill>
                  <a:schemeClr val="accent1">
                    <a:tint val="88000"/>
                    <a:satMod val="150000"/>
                  </a:schemeClr>
                </a:solidFill>
              </a:rPr>
              <a:t>Упражнение «Через три года»</a:t>
            </a:r>
          </a:p>
        </p:txBody>
      </p:sp>
      <p:sp>
        <p:nvSpPr>
          <p:cNvPr id="76803" name="Rectangle 3"/>
          <p:cNvSpPr>
            <a:spLocks noGrp="1" noChangeArrowheads="1"/>
          </p:cNvSpPr>
          <p:nvPr>
            <p:ph idx="1"/>
          </p:nvPr>
        </p:nvSpPr>
        <p:spPr>
          <a:xfrm>
            <a:off x="457200" y="1676400"/>
            <a:ext cx="8229600" cy="3505200"/>
          </a:xfrm>
        </p:spPr>
        <p:txBody>
          <a:bodyPr>
            <a:normAutofit fontScale="92500" lnSpcReduction="20000"/>
          </a:bodyPr>
          <a:lstStyle/>
          <a:p>
            <a:pPr marL="265176" indent="-265176" eaLnBrk="1" fontAlgn="auto" hangingPunct="1">
              <a:spcAft>
                <a:spcPts val="0"/>
              </a:spcAft>
              <a:buFont typeface="Wingdings 2"/>
              <a:buChar char=""/>
              <a:defRPr/>
            </a:pPr>
            <a:r>
              <a:rPr lang="ru-RU" sz="3600" dirty="0"/>
              <a:t>Что именно вы сможете вспомнить об этой проблеме?</a:t>
            </a:r>
          </a:p>
          <a:p>
            <a:pPr marL="265176" indent="-265176" eaLnBrk="1" fontAlgn="auto" hangingPunct="1">
              <a:spcAft>
                <a:spcPts val="0"/>
              </a:spcAft>
              <a:buFont typeface="Wingdings 2"/>
              <a:buChar char=""/>
              <a:defRPr/>
            </a:pPr>
            <a:r>
              <a:rPr lang="ru-RU" sz="3600" dirty="0"/>
              <a:t>Как она влияет на то, как складывается ваша жизнь теперь, по прошествии трех лет?</a:t>
            </a:r>
          </a:p>
          <a:p>
            <a:pPr marL="265176" indent="-265176" eaLnBrk="1" fontAlgn="auto" hangingPunct="1">
              <a:spcAft>
                <a:spcPts val="0"/>
              </a:spcAft>
              <a:buFont typeface="Wingdings 2"/>
              <a:buChar char=""/>
              <a:defRPr/>
            </a:pPr>
            <a:r>
              <a:rPr lang="ru-RU" sz="3600" dirty="0"/>
              <a:t>Если бы такая проблема сейчас встала перед вами, как бы вы стали ее решать?</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3238" y="4983163"/>
            <a:ext cx="8183562" cy="1052512"/>
          </a:xfrm>
        </p:spPr>
        <p:txBody>
          <a:bodyPr/>
          <a:lstStyle/>
          <a:p>
            <a:pPr eaLnBrk="1" fontAlgn="auto" hangingPunct="1">
              <a:spcAft>
                <a:spcPts val="0"/>
              </a:spcAft>
              <a:defRPr/>
            </a:pPr>
            <a:endParaRPr lang="ru-RU">
              <a:solidFill>
                <a:schemeClr val="accent1">
                  <a:tint val="88000"/>
                  <a:satMod val="150000"/>
                </a:schemeClr>
              </a:solidFill>
            </a:endParaRPr>
          </a:p>
        </p:txBody>
      </p:sp>
      <p:pic>
        <p:nvPicPr>
          <p:cNvPr id="35843" name="Picture 2"/>
          <p:cNvPicPr>
            <a:picLocks noGrp="1" noChangeAspect="1" noChangeArrowheads="1"/>
          </p:cNvPicPr>
          <p:nvPr>
            <p:ph idx="1"/>
          </p:nvPr>
        </p:nvPicPr>
        <p:blipFill>
          <a:blip r:embed="rId2"/>
          <a:srcRect/>
          <a:stretch>
            <a:fillRect/>
          </a:stretch>
        </p:blipFill>
        <p:spPr>
          <a:xfrm>
            <a:off x="457200" y="457200"/>
            <a:ext cx="8077200" cy="5562600"/>
          </a:xfrm>
          <a:noFill/>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Аспект">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Аспект">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1262</TotalTime>
  <Words>450</Words>
  <Application>Microsoft PowerPoint</Application>
  <PresentationFormat>Экран (4:3)</PresentationFormat>
  <Paragraphs>55</Paragraphs>
  <Slides>30</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30</vt:i4>
      </vt:variant>
    </vt:vector>
  </HeadingPairs>
  <TitlesOfParts>
    <vt:vector size="37" baseType="lpstr">
      <vt:lpstr>Times New Roman</vt:lpstr>
      <vt:lpstr>Arial</vt:lpstr>
      <vt:lpstr>Verdana</vt:lpstr>
      <vt:lpstr>Wingdings 2</vt:lpstr>
      <vt:lpstr>Calibri</vt:lpstr>
      <vt:lpstr>Wingdings</vt:lpstr>
      <vt:lpstr>Аспект</vt:lpstr>
      <vt:lpstr>Профилактика суицида </vt:lpstr>
      <vt:lpstr>Слайд 2</vt:lpstr>
      <vt:lpstr>Слайд 3</vt:lpstr>
      <vt:lpstr>Слайд 4</vt:lpstr>
      <vt:lpstr>Немного страшной статистики</vt:lpstr>
      <vt:lpstr>Признаки суицидального поведения</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Приемы предупреждения суицидов</vt:lpstr>
      <vt:lpstr>Слайд 22</vt:lpstr>
      <vt:lpstr>Слайд 23</vt:lpstr>
      <vt:lpstr>Слайд 24</vt:lpstr>
      <vt:lpstr>Слайд 25</vt:lpstr>
      <vt:lpstr>Слайд 26</vt:lpstr>
      <vt:lpstr>Помочь определить или обрести смысл жизни и цель жизни</vt:lpstr>
      <vt:lpstr>Берегите себя и своих близких !</vt:lpstr>
      <vt:lpstr>Упражнение «Через три года»</vt:lpstr>
      <vt:lpstr>Слайд 30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Татьяна</dc:creator>
  <cp:lastModifiedBy>Татьяна</cp:lastModifiedBy>
  <cp:revision>48</cp:revision>
  <cp:lastPrinted>1601-01-01T00:00:00Z</cp:lastPrinted>
  <dcterms:created xsi:type="dcterms:W3CDTF">1601-01-01T00:00:00Z</dcterms:created>
  <dcterms:modified xsi:type="dcterms:W3CDTF">2022-01-13T06:49:42Z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