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75" r:id="rId2"/>
    <p:sldMasterId id="2147483679" r:id="rId3"/>
  </p:sldMasterIdLst>
  <p:notesMasterIdLst>
    <p:notesMasterId r:id="rId26"/>
  </p:notesMasterIdLst>
  <p:sldIdLst>
    <p:sldId id="276" r:id="rId4"/>
    <p:sldId id="258" r:id="rId5"/>
    <p:sldId id="27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80" r:id="rId14"/>
    <p:sldId id="256" r:id="rId15"/>
    <p:sldId id="269" r:id="rId16"/>
    <p:sldId id="267" r:id="rId17"/>
    <p:sldId id="268" r:id="rId18"/>
    <p:sldId id="270" r:id="rId19"/>
    <p:sldId id="271" r:id="rId20"/>
    <p:sldId id="278" r:id="rId21"/>
    <p:sldId id="273" r:id="rId22"/>
    <p:sldId id="279" r:id="rId23"/>
    <p:sldId id="274" r:id="rId24"/>
    <p:sldId id="275" r:id="rId25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00FF00"/>
    <a:srgbClr val="FF0066"/>
    <a:srgbClr val="FF6600"/>
    <a:srgbClr val="FF00FF"/>
    <a:srgbClr val="33CCFF"/>
    <a:srgbClr val="FFFF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9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9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9960769B-CE4B-4C50-B06C-8940ACE48334}" type="datetimeFigureOut">
              <a:rPr lang="ru-RU"/>
              <a:pPr>
                <a:defRPr/>
              </a:pPr>
              <a:t>20.04.2021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24B3BEC-636C-429D-AF23-208A6638A5A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7859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CA646AF-6B5C-40C2-9410-B96A722F444B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655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377 w 5184"/>
                  <a:gd name="T3" fmla="*/ 3159 h 3159"/>
                  <a:gd name="T4" fmla="*/ 5377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80 w 556"/>
                  <a:gd name="T5" fmla="*/ 3159 h 3159"/>
                  <a:gd name="T6" fmla="*/ 580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>
                <a:gd name="T0" fmla="*/ 0 w 12"/>
                <a:gd name="T1" fmla="*/ 0 h 420"/>
                <a:gd name="T2" fmla="*/ 0 w 12"/>
                <a:gd name="T3" fmla="*/ 420 h 420"/>
                <a:gd name="T4" fmla="*/ 12 w 12"/>
                <a:gd name="T5" fmla="*/ 420 h 420"/>
                <a:gd name="T6" fmla="*/ 12 w 12"/>
                <a:gd name="T7" fmla="*/ 0 h 420"/>
                <a:gd name="T8" fmla="*/ 0 w 12"/>
                <a:gd name="T9" fmla="*/ 0 h 420"/>
                <a:gd name="T10" fmla="*/ 0 w 12"/>
                <a:gd name="T11" fmla="*/ 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63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63 w 251"/>
                <a:gd name="T7" fmla="*/ 12 h 12"/>
                <a:gd name="T8" fmla="*/ 263 w 251"/>
                <a:gd name="T9" fmla="*/ 0 h 12"/>
                <a:gd name="T10" fmla="*/ 263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14053 w 251"/>
                <a:gd name="T5" fmla="*/ 12 h 12"/>
                <a:gd name="T6" fmla="*/ 14053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905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905 w 4724"/>
                  <a:gd name="T7" fmla="*/ 12 h 12"/>
                  <a:gd name="T8" fmla="*/ 4905 w 4724"/>
                  <a:gd name="T9" fmla="*/ 0 h 12"/>
                  <a:gd name="T10" fmla="*/ 4905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>
                  <a:gd name="T0" fmla="*/ 0 w 418"/>
                  <a:gd name="T1" fmla="*/ 0 h 12"/>
                  <a:gd name="T2" fmla="*/ 0 w 418"/>
                  <a:gd name="T3" fmla="*/ 12 h 12"/>
                  <a:gd name="T4" fmla="*/ 418 w 418"/>
                  <a:gd name="T5" fmla="*/ 12 h 12"/>
                  <a:gd name="T6" fmla="*/ 418 w 418"/>
                  <a:gd name="T7" fmla="*/ 0 h 12"/>
                  <a:gd name="T8" fmla="*/ 0 w 418"/>
                  <a:gd name="T9" fmla="*/ 0 h 12"/>
                  <a:gd name="T10" fmla="*/ 0 w 41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</p:grpSp>
      </p:grpSp>
      <p:sp>
        <p:nvSpPr>
          <p:cNvPr id="46096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46097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EBD59-B5AC-496B-9926-1C8B85401B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777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DE3F7-03C0-4F94-96DE-C6F0AB829F5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29782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E583D-DD53-429E-8A74-44917BDCF68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9078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1489A-5490-41CD-BD81-51E4D1CD6D1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0405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E4885-69B6-4BA5-BC8F-70A3AB11762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28423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EF178-66FE-454D-8A1F-1A77B76B14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5939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4052A-094C-4B08-98D0-A99823DAE84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23835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0DC58B-6D71-44D8-AAAA-0A5E421FEE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6036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03AF8-03C4-43EB-998E-254994E5023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8109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79809-0ADF-4EB5-9CE4-EABE4370BCA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0351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967D0-FC50-478C-A729-92AF978E94C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6060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817 h 1906"/>
                <a:gd name="T4" fmla="*/ 5959 w 5740"/>
                <a:gd name="T5" fmla="*/ 817 h 1906"/>
                <a:gd name="T6" fmla="*/ 5959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837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5838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50C91F-3C89-4E5C-9E2C-B15D9D66143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19104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F316-3EDD-48EA-AAE0-F2EA8E278C1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01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28AC6-B277-4493-9B38-EBE40F1F4CC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1083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5FCD7-BCD1-449C-A200-8E6B8BF2292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8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21C4B-6EDD-4DE4-817F-5B8E3AB1776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4308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E2C1E-E7E5-4694-A270-E3BD9E16DD7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826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5302D-C903-4523-999B-C04310E8D4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2330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928E9-C240-4ADA-B152-99011F6EB45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4359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F45D7-101E-4255-BE0A-717E817068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1262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F8C09-87B8-4E6B-91E7-4729A5C90D7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8133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2BA5B-E941-4E34-8D73-3F2A430C953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7252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2413" cy="6858000"/>
            <a:chOff x="0" y="0"/>
            <a:chExt cx="5759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10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381" y="2280"/>
              <a:ext cx="5369" cy="48"/>
              <a:chOff x="381" y="2280"/>
              <a:chExt cx="5369" cy="48"/>
            </a:xfrm>
          </p:grpSpPr>
          <p:sp>
            <p:nvSpPr>
              <p:cNvPr id="8" name="Line 5"/>
              <p:cNvSpPr>
                <a:spLocks noChangeShapeType="1"/>
              </p:cNvSpPr>
              <p:nvPr/>
            </p:nvSpPr>
            <p:spPr bwMode="auto">
              <a:xfrm>
                <a:off x="381" y="2328"/>
                <a:ext cx="5369" cy="0"/>
              </a:xfrm>
              <a:prstGeom prst="line">
                <a:avLst/>
              </a:prstGeom>
              <a:noFill/>
              <a:ln w="254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" name="Line 6"/>
              <p:cNvSpPr>
                <a:spLocks noChangeShapeType="1"/>
              </p:cNvSpPr>
              <p:nvPr/>
            </p:nvSpPr>
            <p:spPr bwMode="auto">
              <a:xfrm>
                <a:off x="381" y="2280"/>
                <a:ext cx="5369" cy="0"/>
              </a:xfrm>
              <a:prstGeom prst="line">
                <a:avLst/>
              </a:prstGeom>
              <a:noFill/>
              <a:ln w="762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384" y="960"/>
              <a:ext cx="5375" cy="384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71688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71689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1311A-1AB4-496E-87C5-716B31A621D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6767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AF483-9881-4E95-AF5A-BA9581820F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0328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A36D6-0386-4FDA-BBE7-0512F5F0863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6842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43000" y="1790700"/>
            <a:ext cx="381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05400" y="1790700"/>
            <a:ext cx="381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A1A83-C816-446F-ABE7-360880A0E1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2815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9E599-C406-48DA-8EB6-5ADAE9561CB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3506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AC45D-66EA-4AC6-92B2-78DE7105DC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5458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C04FC-86CB-4599-BE42-95FF5F92AF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0173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582E3-ADCC-4146-BEEC-0845ADE964A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9922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6AC55-7AFB-4B7F-8B2B-328EB39338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2683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17AC5-DC07-41B3-B5FD-A7BE670A69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2280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34188" y="266700"/>
            <a:ext cx="2081212" cy="59055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90550" y="266700"/>
            <a:ext cx="6091238" cy="59055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CFE1D-C775-4D7E-9B3A-643C0EB8735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575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1032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377 w 5184"/>
                <a:gd name="T3" fmla="*/ 3159 h 3159"/>
                <a:gd name="T4" fmla="*/ 5377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80 w 556"/>
                <a:gd name="T5" fmla="*/ 3159 h 3159"/>
                <a:gd name="T6" fmla="*/ 580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1035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6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7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905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905 w 4724"/>
                  <a:gd name="T7" fmla="*/ 12 h 12"/>
                  <a:gd name="T8" fmla="*/ 4905 w 4724"/>
                  <a:gd name="T9" fmla="*/ 0 h 12"/>
                  <a:gd name="T10" fmla="*/ 4905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9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067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>
                  <a:gd name="T0" fmla="*/ 0 w 12"/>
                  <a:gd name="T1" fmla="*/ 0 h 420"/>
                  <a:gd name="T2" fmla="*/ 0 w 12"/>
                  <a:gd name="T3" fmla="*/ 420 h 420"/>
                  <a:gd name="T4" fmla="*/ 12 w 12"/>
                  <a:gd name="T5" fmla="*/ 420 h 420"/>
                  <a:gd name="T6" fmla="*/ 12 w 12"/>
                  <a:gd name="T7" fmla="*/ 0 h 420"/>
                  <a:gd name="T8" fmla="*/ 0 w 12"/>
                  <a:gd name="T9" fmla="*/ 0 h 420"/>
                  <a:gd name="T10" fmla="*/ 0 w 12"/>
                  <a:gd name="T11" fmla="*/ 0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041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14053 w 251"/>
                  <a:gd name="T5" fmla="*/ 12 h 12"/>
                  <a:gd name="T6" fmla="*/ 14053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2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63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63 w 251"/>
                  <a:gd name="T7" fmla="*/ 12 h 12"/>
                  <a:gd name="T8" fmla="*/ 263 w 251"/>
                  <a:gd name="T9" fmla="*/ 0 h 12"/>
                  <a:gd name="T10" fmla="*/ 263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070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>
                  <a:gd name="T0" fmla="*/ 0 w 418"/>
                  <a:gd name="T1" fmla="*/ 0 h 12"/>
                  <a:gd name="T2" fmla="*/ 0 w 418"/>
                  <a:gd name="T3" fmla="*/ 12 h 12"/>
                  <a:gd name="T4" fmla="*/ 418 w 418"/>
                  <a:gd name="T5" fmla="*/ 12 h 12"/>
                  <a:gd name="T6" fmla="*/ 418 w 418"/>
                  <a:gd name="T7" fmla="*/ 0 h 12"/>
                  <a:gd name="T8" fmla="*/ 0 w 418"/>
                  <a:gd name="T9" fmla="*/ 0 h 12"/>
                  <a:gd name="T10" fmla="*/ 0 w 41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</p:grpSp>
      </p:grpSp>
      <p:sp>
        <p:nvSpPr>
          <p:cNvPr id="4507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507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507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074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075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288FBBF5-3E66-44C2-A8EF-0807A61531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86" r:id="rId1"/>
    <p:sldLayoutId id="2147484156" r:id="rId2"/>
    <p:sldLayoutId id="2147484157" r:id="rId3"/>
    <p:sldLayoutId id="2147484158" r:id="rId4"/>
    <p:sldLayoutId id="2147484159" r:id="rId5"/>
    <p:sldLayoutId id="2147484160" r:id="rId6"/>
    <p:sldLayoutId id="2147484161" r:id="rId7"/>
    <p:sldLayoutId id="2147484162" r:id="rId8"/>
    <p:sldLayoutId id="2147484163" r:id="rId9"/>
    <p:sldLayoutId id="2147484164" r:id="rId10"/>
    <p:sldLayoutId id="21474841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36E048B-6794-4875-B19F-EF67C569C29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2056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7350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57351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57352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2062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4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charset="0"/>
                </a:endParaRPr>
              </a:p>
            </p:txBody>
          </p:sp>
        </p:grpSp>
        <p:sp>
          <p:nvSpPr>
            <p:cNvPr id="57355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05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817 h 1906"/>
                <a:gd name="T4" fmla="*/ 5959 w 5740"/>
                <a:gd name="T5" fmla="*/ 817 h 1906"/>
                <a:gd name="T6" fmla="*/ 5959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7357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735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59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87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1444625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kumimoji="1" lang="ru-RU" altLang="ru-RU" sz="2400" smtClean="0"/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620713" y="1447800"/>
            <a:ext cx="8523287" cy="76200"/>
            <a:chOff x="381" y="888"/>
            <a:chExt cx="5369" cy="48"/>
          </a:xfrm>
        </p:grpSpPr>
        <p:sp>
          <p:nvSpPr>
            <p:cNvPr id="3081" name="Line 4"/>
            <p:cNvSpPr>
              <a:spLocks noChangeShapeType="1"/>
            </p:cNvSpPr>
            <p:nvPr/>
          </p:nvSpPr>
          <p:spPr bwMode="auto">
            <a:xfrm>
              <a:off x="381" y="936"/>
              <a:ext cx="5369" cy="0"/>
            </a:xfrm>
            <a:prstGeom prst="line">
              <a:avLst/>
            </a:prstGeom>
            <a:noFill/>
            <a:ln w="254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2" name="Line 5"/>
            <p:cNvSpPr>
              <a:spLocks noChangeShapeType="1"/>
            </p:cNvSpPr>
            <p:nvPr/>
          </p:nvSpPr>
          <p:spPr bwMode="auto">
            <a:xfrm>
              <a:off x="381" y="888"/>
              <a:ext cx="5369" cy="0"/>
            </a:xfrm>
            <a:prstGeom prst="line">
              <a:avLst/>
            </a:prstGeom>
            <a:noFill/>
            <a:ln w="762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90550" y="266700"/>
            <a:ext cx="8324850" cy="11049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7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790700"/>
            <a:ext cx="7772400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7066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6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AB2834F-3AAB-4AC0-BAEA-4B468E89A89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0666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88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59;&#1095;&#1080;&#1090;&#1077;&#1083;&#1100;\&#1056;&#1072;&#1073;&#1086;&#1095;&#1080;&#1081;%20&#1089;&#1090;&#1086;&#1083;\&#1087;&#1088;&#1077;&#1079;&#1077;&#1085;&#1090;&#1072;&#1094;&#1080;&#1080;,%20&#1088;&#1072;&#1079;&#1072;&#1088;&#1072;&#1073;&#1086;&#1090;&#1082;&#1080;%20&#1080;%20&#1090;&#1072;&#1073;&#1083;&#1080;&#1094;&#1099;\&#1057;&#1086;&#1087;&#1088;&#1086;&#1074;&#1086;&#1078;&#1076;&#1077;&#1085;&#1080;&#1077;%20&#1082;%20&#1091;&#1088;&#1086;&#1082;&#1091;%20&#1071;&#1085;&#1099;\ENGLISH.wa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png"/><Relationship Id="rId7" Type="http://schemas.openxmlformats.org/officeDocument/2006/relationships/image" Target="../media/image1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3.xml"/><Relationship Id="rId1" Type="http://schemas.openxmlformats.org/officeDocument/2006/relationships/audio" Target="file:///C:\Documents%20and%20Settings\Ruslan\&#1056;&#1072;&#1073;&#1086;&#1095;&#1080;&#1081;%20&#1089;&#1090;&#1086;&#1083;\Dialogue%202.wav" TargetMode="Externa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487363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9219" name="Picture 6" descr="Зеленый человечек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590800"/>
            <a:ext cx="2971800" cy="3886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90800" y="1219200"/>
            <a:ext cx="6324601" cy="30469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9600" b="1" cap="all" dirty="0">
                <a:ln w="0"/>
                <a:solidFill>
                  <a:srgbClr val="00FF00"/>
                </a:solidFill>
                <a:effectLst>
                  <a:reflection blurRad="12700" stA="50000" endPos="50000" dist="5000" dir="5400000" sy="-100000" rotWithShape="0"/>
                </a:effectLst>
                <a:latin typeface="Algerian" pitchFamily="82" charset="0"/>
              </a:rPr>
              <a:t>SCHOOL  IS  FUN!</a:t>
            </a:r>
            <a:endParaRPr lang="ru-RU" sz="9600" b="1" cap="all" dirty="0">
              <a:ln w="0"/>
              <a:solidFill>
                <a:srgbClr val="00FF00"/>
              </a:solidFill>
              <a:effectLst>
                <a:reflection blurRad="12700" stA="50000" endPos="50000" dist="5000" dir="5400000" sy="-100000" rotWithShape="0"/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28600"/>
            <a:ext cx="8229600" cy="99060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sz="4400" b="1" smtClean="0">
                <a:solidFill>
                  <a:srgbClr val="00FF00"/>
                </a:solidFill>
                <a:latin typeface="Tempus Sans ITC" pitchFamily="82" charset="0"/>
              </a:rPr>
              <a:t>Every week has seven days,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ru-RU" sz="4400" smtClean="0">
              <a:solidFill>
                <a:srgbClr val="00FF00"/>
              </a:solidFill>
              <a:latin typeface="Matura MT Script Capitals" pitchFamily="66" charset="0"/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609600" y="1143000"/>
            <a:ext cx="8229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4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empus Sans ITC" pitchFamily="82" charset="0"/>
              </a:rPr>
              <a:t>See how many you can say.</a:t>
            </a:r>
            <a:endParaRPr lang="ru-RU" sz="44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empus Sans ITC" pitchFamily="82" charset="0"/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57200" y="2057400"/>
            <a:ext cx="20050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4400" b="1">
                <a:solidFill>
                  <a:srgbClr val="FF3300"/>
                </a:solidFill>
                <a:latin typeface="Tempus Sans ITC" panose="04020404030D07020202" pitchFamily="82" charset="0"/>
              </a:rPr>
              <a:t>Sunday,</a:t>
            </a:r>
            <a:endParaRPr lang="ru-RU" altLang="ru-RU" sz="4400" b="1">
              <a:solidFill>
                <a:srgbClr val="FF3300"/>
              </a:solidFill>
              <a:latin typeface="Tempus Sans ITC" panose="04020404030D07020202" pitchFamily="82" charset="0"/>
            </a:endParaRPr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2362200" y="2286000"/>
            <a:ext cx="2286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4400" b="1">
                <a:solidFill>
                  <a:srgbClr val="00FFFF"/>
                </a:solidFill>
                <a:latin typeface="Tempus Sans ITC" panose="04020404030D07020202" pitchFamily="82" charset="0"/>
              </a:rPr>
              <a:t>Monday,</a:t>
            </a:r>
            <a:endParaRPr lang="ru-RU" altLang="ru-RU" sz="4400" b="1">
              <a:solidFill>
                <a:srgbClr val="00FFFF"/>
              </a:solidFill>
              <a:latin typeface="Tempus Sans ITC" panose="04020404030D07020202" pitchFamily="82" charset="0"/>
            </a:endParaRP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4572000" y="1905000"/>
            <a:ext cx="22018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US" altLang="ru-RU" sz="4400" b="1">
                <a:solidFill>
                  <a:srgbClr val="FF6600"/>
                </a:solidFill>
                <a:latin typeface="Tempus Sans ITC" panose="04020404030D07020202" pitchFamily="82" charset="0"/>
              </a:rPr>
              <a:t>Tuesday,</a:t>
            </a: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5791200" y="2514600"/>
            <a:ext cx="30099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US" altLang="ru-RU" sz="4400" b="1">
                <a:solidFill>
                  <a:srgbClr val="00CC00"/>
                </a:solidFill>
                <a:latin typeface="Tempus Sans ITC" panose="04020404030D07020202" pitchFamily="82" charset="0"/>
              </a:rPr>
              <a:t>Wednesday,</a:t>
            </a:r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685800" y="3308350"/>
            <a:ext cx="24431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4400" b="1">
                <a:solidFill>
                  <a:srgbClr val="FFFF00"/>
                </a:solidFill>
                <a:latin typeface="Tempus Sans ITC" panose="04020404030D07020202" pitchFamily="82" charset="0"/>
              </a:rPr>
              <a:t>Thursday,</a:t>
            </a:r>
            <a:endParaRPr lang="ru-RU" altLang="ru-RU" sz="4400" b="1">
              <a:solidFill>
                <a:srgbClr val="FFFF00"/>
              </a:solidFill>
              <a:latin typeface="Tempus Sans ITC" panose="04020404030D07020202" pitchFamily="82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810000" y="3308350"/>
            <a:ext cx="17716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4400" b="1">
                <a:solidFill>
                  <a:srgbClr val="9999FF"/>
                </a:solidFill>
                <a:latin typeface="Tempus Sans ITC" panose="04020404030D07020202" pitchFamily="82" charset="0"/>
              </a:rPr>
              <a:t>Friday,</a:t>
            </a:r>
            <a:endParaRPr lang="ru-RU" altLang="ru-RU" sz="4400" b="1">
              <a:solidFill>
                <a:srgbClr val="9999FF"/>
              </a:solidFill>
              <a:latin typeface="Tempus Sans ITC" panose="04020404030D07020202" pitchFamily="82" charset="0"/>
            </a:endParaRPr>
          </a:p>
        </p:txBody>
      </p:sp>
      <p:sp>
        <p:nvSpPr>
          <p:cNvPr id="40971" name="Rectangle 11"/>
          <p:cNvSpPr>
            <a:spLocks noChangeArrowheads="1"/>
          </p:cNvSpPr>
          <p:nvPr/>
        </p:nvSpPr>
        <p:spPr bwMode="auto">
          <a:xfrm>
            <a:off x="6477000" y="3308350"/>
            <a:ext cx="23209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4400" b="1">
                <a:solidFill>
                  <a:srgbClr val="FF0000"/>
                </a:solidFill>
                <a:latin typeface="Tempus Sans ITC" panose="04020404030D07020202" pitchFamily="82" charset="0"/>
              </a:rPr>
              <a:t>Saturday.</a:t>
            </a:r>
            <a:endParaRPr lang="ru-RU" altLang="ru-RU" sz="4400" b="1">
              <a:solidFill>
                <a:srgbClr val="FF0000"/>
              </a:solidFill>
              <a:latin typeface="Tempus Sans ITC" panose="04020404030D07020202" pitchFamily="82" charset="0"/>
            </a:endParaRP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457200" y="4267200"/>
            <a:ext cx="4191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44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empus Sans ITC" pitchFamily="82" charset="0"/>
              </a:rPr>
              <a:t>Tell me please, 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4000" b="1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        </a:t>
            </a:r>
            <a:endParaRPr lang="ru-RU" sz="44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0973" name="Rectangle 13"/>
          <p:cNvSpPr>
            <a:spLocks noChangeArrowheads="1"/>
          </p:cNvSpPr>
          <p:nvPr/>
        </p:nvSpPr>
        <p:spPr bwMode="auto">
          <a:xfrm>
            <a:off x="2971800" y="5181600"/>
            <a:ext cx="5867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44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empus Sans ITC" pitchFamily="82" charset="0"/>
              </a:rPr>
              <a:t>What day is it today?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40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empus Sans ITC" pitchFamily="82" charset="0"/>
              </a:rPr>
              <a:t>         </a:t>
            </a:r>
            <a:endParaRPr lang="ru-RU" sz="4000" b="1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tmFilter="0,0; .5, 1; 1, 1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78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890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tmFilter="0,0; .5, 1; 1, 1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69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70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72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74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76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78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80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82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84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86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88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90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92" presetID="34" presetClass="emph" presetSubtype="0" fill="hold" grpId="2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3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26600"/>
                            </p:stCondLst>
                            <p:childTnLst>
                              <p:par>
                                <p:cTn id="99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29500"/>
                            </p:stCondLst>
                            <p:childTnLst>
                              <p:par>
                                <p:cTn id="106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30300"/>
                            </p:stCondLst>
                            <p:childTnLst>
                              <p:par>
                                <p:cTn id="113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31100"/>
                            </p:stCondLst>
                            <p:childTnLst>
                              <p:par>
                                <p:cTn id="120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31950"/>
                            </p:stCondLst>
                            <p:childTnLst>
                              <p:par>
                                <p:cTn id="127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32900"/>
                            </p:stCondLst>
                            <p:childTnLst>
                              <p:par>
                                <p:cTn id="134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33800"/>
                            </p:stCondLst>
                            <p:childTnLst>
                              <p:par>
                                <p:cTn id="141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34600"/>
                            </p:stCondLst>
                            <p:childTnLst>
                              <p:par>
                                <p:cTn id="148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155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36600"/>
                            </p:stCondLst>
                            <p:childTnLst>
                              <p:par>
                                <p:cTn id="162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  <p:bldP spid="40963" grpId="1" build="p"/>
      <p:bldP spid="40963" grpId="2" build="p"/>
      <p:bldP spid="40964" grpId="0"/>
      <p:bldP spid="40964" grpId="1"/>
      <p:bldP spid="40964" grpId="2"/>
      <p:bldP spid="40965" grpId="0"/>
      <p:bldP spid="40965" grpId="1"/>
      <p:bldP spid="40965" grpId="2"/>
      <p:bldP spid="40966" grpId="0"/>
      <p:bldP spid="40966" grpId="1"/>
      <p:bldP spid="40966" grpId="2"/>
      <p:bldP spid="40967" grpId="0"/>
      <p:bldP spid="40967" grpId="1"/>
      <p:bldP spid="40967" grpId="2"/>
      <p:bldP spid="40968" grpId="0"/>
      <p:bldP spid="40968" grpId="1"/>
      <p:bldP spid="40968" grpId="2"/>
      <p:bldP spid="40969" grpId="0"/>
      <p:bldP spid="40969" grpId="1"/>
      <p:bldP spid="40969" grpId="2"/>
      <p:bldP spid="40970" grpId="0"/>
      <p:bldP spid="40970" grpId="1"/>
      <p:bldP spid="40970" grpId="2"/>
      <p:bldP spid="40971" grpId="0"/>
      <p:bldP spid="40971" grpId="1"/>
      <p:bldP spid="40971" grpId="2"/>
      <p:bldP spid="40972" grpId="0"/>
      <p:bldP spid="40972" grpId="1"/>
      <p:bldP spid="40972" grpId="2"/>
      <p:bldP spid="40973" grpId="0"/>
      <p:bldP spid="40973" grpId="1"/>
      <p:bldP spid="40973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FF00"/>
                </a:solidFill>
                <a:latin typeface="Algerian" pitchFamily="82" charset="0"/>
              </a:rPr>
              <a:t>What  subjects  do  you learn  at  school?</a:t>
            </a:r>
            <a:endParaRPr lang="ru-RU" dirty="0">
              <a:solidFill>
                <a:srgbClr val="00FF0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05200" y="1752600"/>
            <a:ext cx="5257800" cy="487680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2667000"/>
            <a:ext cx="2971800" cy="35052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04800"/>
            <a:ext cx="3276600" cy="129540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sz="8000" b="1" smtClean="0">
                <a:solidFill>
                  <a:srgbClr val="00FFFF"/>
                </a:solidFill>
                <a:latin typeface="Comic Sans MS" pitchFamily="66" charset="0"/>
              </a:rPr>
              <a:t>A R T</a:t>
            </a:r>
            <a:endParaRPr lang="ru-RU" sz="8000" b="1" smtClean="0">
              <a:solidFill>
                <a:srgbClr val="00FFFF"/>
              </a:solidFill>
              <a:latin typeface="Comic Sans MS" pitchFamily="66" charset="0"/>
            </a:endParaRP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lum bright="-16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810"/>
          <a:stretch>
            <a:fillRect/>
          </a:stretch>
        </p:blipFill>
        <p:spPr bwMode="auto">
          <a:xfrm>
            <a:off x="592138" y="1905000"/>
            <a:ext cx="7942262" cy="4724400"/>
          </a:xfrm>
          <a:prstGeom prst="rect">
            <a:avLst/>
          </a:prstGeom>
          <a:noFill/>
          <a:ln w="349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4724400" y="381000"/>
            <a:ext cx="3810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[</a:t>
            </a:r>
            <a:r>
              <a:rPr lang="en-US" sz="8000" b="1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 : t</a:t>
            </a:r>
            <a:r>
              <a:rPr lang="en-US" sz="8000" b="1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]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1219200" y="0"/>
            <a:ext cx="6934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  <p:bldP spid="43011" grpId="1" build="p"/>
      <p:bldP spid="43013" grpId="0"/>
      <p:bldP spid="43013" grpId="1"/>
      <p:bldP spid="430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457200" y="304800"/>
            <a:ext cx="7924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 N G L I S H</a:t>
            </a:r>
            <a:endParaRPr lang="ru-RU" sz="8000" b="1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304800" y="5334000"/>
            <a:ext cx="5334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[‘e</a:t>
            </a:r>
            <a:r>
              <a:rPr lang="en-US" sz="8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sym typeface="Symbol" pitchFamily="18" charset="2"/>
              </a:rPr>
              <a:t></a:t>
            </a:r>
            <a:r>
              <a:rPr lang="en-US" sz="8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sym typeface="Symbol" pitchFamily="18" charset="2"/>
              </a:rPr>
              <a:t>gl</a:t>
            </a:r>
            <a:r>
              <a:rPr lang="ru-RU" sz="8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sym typeface="Symbol" pitchFamily="18" charset="2"/>
              </a:rPr>
              <a:t>І</a:t>
            </a:r>
            <a:r>
              <a:rPr lang="ru-RU" sz="8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sym typeface="Symbol" pitchFamily="18" charset="2"/>
              </a:rPr>
              <a:t>∫</a:t>
            </a:r>
            <a:r>
              <a:rPr lang="en-US" sz="8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]</a:t>
            </a:r>
          </a:p>
        </p:txBody>
      </p:sp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533400" y="228600"/>
            <a:ext cx="73914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sz="8000" b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48140" name="Group 12"/>
          <p:cNvGrpSpPr>
            <a:grpSpLocks/>
          </p:cNvGrpSpPr>
          <p:nvPr/>
        </p:nvGrpSpPr>
        <p:grpSpPr bwMode="auto">
          <a:xfrm>
            <a:off x="5381625" y="1649413"/>
            <a:ext cx="3670300" cy="5056187"/>
            <a:chOff x="3312" y="1200"/>
            <a:chExt cx="2312" cy="2940"/>
          </a:xfrm>
        </p:grpSpPr>
        <p:pic>
          <p:nvPicPr>
            <p:cNvPr id="13319" name="Picture 11" descr="Школьная доска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1200"/>
              <a:ext cx="2312" cy="2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0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9" t="1355" r="2379" b="1807"/>
            <a:stretch>
              <a:fillRect/>
            </a:stretch>
          </p:blipFill>
          <p:spPr bwMode="auto">
            <a:xfrm>
              <a:off x="4011" y="1652"/>
              <a:ext cx="1070" cy="1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8141" name="ENGLISH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248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670" fill="hold"/>
                                        <p:tgtEl>
                                          <p:spTgt spid="481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670"/>
                            </p:stCondLst>
                            <p:childTnLst>
                              <p:par>
                                <p:cTn id="3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170"/>
                            </p:stCondLst>
                            <p:childTnLst>
                              <p:par>
                                <p:cTn id="37" presetID="3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41"/>
                </p:tgtEl>
              </p:cMediaNode>
            </p:audio>
          </p:childTnLst>
        </p:cTn>
      </p:par>
    </p:tnLst>
    <p:bldLst>
      <p:bldP spid="48133" grpId="0" build="p"/>
      <p:bldP spid="48133" grpId="1" build="p"/>
      <p:bldP spid="48135" grpId="0"/>
      <p:bldP spid="481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3">
            <a:lum bright="-8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8" r="28139" b="33218"/>
          <a:stretch>
            <a:fillRect/>
          </a:stretch>
        </p:blipFill>
        <p:spPr bwMode="auto">
          <a:xfrm>
            <a:off x="228600" y="381000"/>
            <a:ext cx="3810000" cy="61769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886200" y="304800"/>
            <a:ext cx="50292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 A T H S</a:t>
            </a:r>
            <a:endParaRPr lang="ru-RU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4572000" y="4267200"/>
            <a:ext cx="4572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[</a:t>
            </a:r>
            <a:r>
              <a:rPr lang="en-US" sz="8000" b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mæ</a:t>
            </a:r>
            <a:r>
              <a:rPr lang="en-US" sz="8000" b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sym typeface="Symbol" pitchFamily="18" charset="2"/>
              </a:rPr>
              <a:t>s</a:t>
            </a:r>
            <a:r>
              <a:rPr lang="en-US" sz="8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]</a:t>
            </a:r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1066800" y="228600"/>
            <a:ext cx="77724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sz="8000" b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ndAc>
      <p:stSnd>
        <p:snd r:embed="rId2" name="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build="p"/>
      <p:bldP spid="49156" grpId="1" build="p"/>
      <p:bldP spid="49157" grpId="0"/>
      <p:bldP spid="491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3" name="Picture 7"/>
          <p:cNvPicPr>
            <a:picLocks noChangeAspect="1" noChangeArrowheads="1"/>
          </p:cNvPicPr>
          <p:nvPr/>
        </p:nvPicPr>
        <p:blipFill>
          <a:blip r:embed="rId2">
            <a:lum bright="-1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" t="21599" r="6824" b="4909"/>
          <a:stretch>
            <a:fillRect/>
          </a:stretch>
        </p:blipFill>
        <p:spPr bwMode="auto">
          <a:xfrm>
            <a:off x="457200" y="1524000"/>
            <a:ext cx="8420100" cy="4343400"/>
          </a:xfrm>
          <a:prstGeom prst="rect">
            <a:avLst/>
          </a:prstGeom>
          <a:noFill/>
          <a:ln w="317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1828800" y="304800"/>
            <a:ext cx="6019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 U S I C</a:t>
            </a:r>
            <a:endParaRPr lang="ru-RU" sz="80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228600" y="5638800"/>
            <a:ext cx="61722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[‘</a:t>
            </a:r>
            <a:r>
              <a:rPr lang="en-US" sz="8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mju:z</a:t>
            </a:r>
            <a:r>
              <a:rPr lang="ru-RU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І</a:t>
            </a:r>
            <a:r>
              <a:rPr 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K</a:t>
            </a:r>
            <a:r>
              <a:rPr 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]</a:t>
            </a:r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2590800" y="304800"/>
            <a:ext cx="50292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sz="8000" b="1" dirty="0">
              <a:solidFill>
                <a:srgbClr val="FF99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1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build="p"/>
      <p:bldP spid="50180" grpId="1" build="p"/>
      <p:bldP spid="50181" grpId="0"/>
      <p:bldP spid="501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7" name="Picture 7" descr="jordanrodman-12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428750"/>
            <a:ext cx="7772400" cy="4910138"/>
          </a:xfrm>
          <a:prstGeom prst="rect">
            <a:avLst/>
          </a:prstGeom>
          <a:noFill/>
          <a:ln w="254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1143000" y="228600"/>
            <a:ext cx="6781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 E</a:t>
            </a:r>
            <a:endParaRPr lang="ru-RU" sz="80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1752600" y="4114800"/>
            <a:ext cx="66294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[,f</a:t>
            </a:r>
            <a:r>
              <a:rPr lang="ru-RU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І</a:t>
            </a:r>
            <a:r>
              <a:rPr lang="en-US" sz="8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ZIK</a:t>
            </a:r>
            <a:r>
              <a:rPr lang="en-US" sz="8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urier New" pitchFamily="49" charset="0"/>
                <a:cs typeface="Courier New" pitchFamily="49" charset="0"/>
              </a:rPr>
              <a:t>əl</a:t>
            </a:r>
            <a:r>
              <a:rPr lang="en-US" sz="8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8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urier New" pitchFamily="49" charset="0"/>
                <a:cs typeface="Courier New" pitchFamily="49" charset="0"/>
              </a:rPr>
              <a:t>edj</a:t>
            </a:r>
            <a:r>
              <a:rPr lang="el-GR" sz="8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Courier New" pitchFamily="49" charset="0"/>
              </a:rPr>
              <a:t>υ</a:t>
            </a:r>
            <a:r>
              <a:rPr lang="en-US" sz="8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Courier New" pitchFamily="49" charset="0"/>
              </a:rPr>
              <a:t>’</a:t>
            </a:r>
            <a:r>
              <a:rPr lang="en-US" sz="8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Courier New" pitchFamily="49" charset="0"/>
              </a:rPr>
              <a:t>ke</a:t>
            </a:r>
            <a:r>
              <a:rPr lang="en-US" sz="6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Courier New" pitchFamily="49" charset="0"/>
              </a:rPr>
              <a:t>I</a:t>
            </a:r>
            <a:r>
              <a:rPr lang="en-US" sz="6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cs typeface="Courier New" pitchFamily="49" charset="0"/>
              </a:rPr>
              <a:t>∫n</a:t>
            </a:r>
            <a:r>
              <a:rPr 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]</a:t>
            </a: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685800" y="304800"/>
            <a:ext cx="77724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sz="8000" b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1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31" presetID="3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build="p"/>
      <p:bldP spid="51204" grpId="1" build="p"/>
      <p:bldP spid="51205" grpId="0"/>
      <p:bldP spid="512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2" name="Picture 8" descr="09-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81200"/>
            <a:ext cx="8610600" cy="4648200"/>
          </a:xfrm>
          <a:prstGeom prst="rect">
            <a:avLst/>
          </a:prstGeom>
          <a:noFill/>
          <a:ln w="3175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81000" y="304800"/>
            <a:ext cx="85344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sz="80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89154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N A T U R E  STUDY</a:t>
            </a:r>
            <a:endParaRPr lang="ru-RU" sz="8000" b="1" dirty="0">
              <a:solidFill>
                <a:schemeClr val="accent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533400" y="5334000"/>
            <a:ext cx="8610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[‘ne</a:t>
            </a:r>
            <a:r>
              <a:rPr lang="en-US" sz="60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It∫</a:t>
            </a:r>
            <a:r>
              <a:rPr lang="en-US" sz="88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urier New" pitchFamily="49" charset="0"/>
                <a:cs typeface="Courier New" pitchFamily="49" charset="0"/>
              </a:rPr>
              <a:t>ə</a:t>
            </a:r>
            <a:r>
              <a:rPr lang="en-US" sz="88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  <a:r>
              <a:rPr lang="en-US" sz="80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‘st</a:t>
            </a:r>
            <a:r>
              <a:rPr lang="el-GR" sz="66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Λ</a:t>
            </a:r>
            <a:r>
              <a:rPr lang="en-US" sz="66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di</a:t>
            </a:r>
            <a:r>
              <a:rPr lang="en-US" sz="80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]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1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28" presetID="3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 build="p"/>
      <p:bldP spid="52229" grpId="1" build="p"/>
      <p:bldP spid="522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5" name="Picture 7"/>
          <p:cNvPicPr>
            <a:picLocks noChangeAspect="1" noChangeArrowheads="1"/>
          </p:cNvPicPr>
          <p:nvPr/>
        </p:nvPicPr>
        <p:blipFill>
          <a:blip r:embed="rId2">
            <a:lum bright="-20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" t="4471" r="9804" b="14049"/>
          <a:stretch>
            <a:fillRect/>
          </a:stretch>
        </p:blipFill>
        <p:spPr bwMode="auto">
          <a:xfrm>
            <a:off x="609600" y="1066800"/>
            <a:ext cx="7988300" cy="4876800"/>
          </a:xfrm>
          <a:prstGeom prst="rect">
            <a:avLst/>
          </a:prstGeom>
          <a:noFill/>
          <a:ln w="317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1143000" y="0"/>
            <a:ext cx="71628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 R A F T S</a:t>
            </a:r>
            <a:endParaRPr lang="ru-RU" sz="8000" b="1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2362200" y="5638800"/>
            <a:ext cx="44958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8000" b="1">
                <a:solidFill>
                  <a:srgbClr val="66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[kr</a:t>
            </a:r>
            <a:r>
              <a:rPr lang="el-GR" sz="6600" b="1">
                <a:solidFill>
                  <a:srgbClr val="66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Λ</a:t>
            </a:r>
            <a:r>
              <a:rPr lang="en-US" sz="7200" b="1">
                <a:solidFill>
                  <a:srgbClr val="66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fts</a:t>
            </a:r>
            <a:r>
              <a:rPr lang="en-US" sz="8000" b="1">
                <a:solidFill>
                  <a:srgbClr val="66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]</a:t>
            </a: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1295400" y="228600"/>
            <a:ext cx="6781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sz="8000" b="1" dirty="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8" presetID="3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build="p"/>
      <p:bldP spid="53252" grpId="1" build="p"/>
      <p:bldP spid="53253" grpId="0"/>
      <p:bldP spid="532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30962"/>
          </a:xfrm>
        </p:spPr>
        <p:txBody>
          <a:bodyPr/>
          <a:lstStyle/>
          <a:p>
            <a:pPr algn="l">
              <a:defRPr/>
            </a:pPr>
            <a:r>
              <a:rPr lang="en-US" sz="4800" dirty="0" smtClean="0">
                <a:solidFill>
                  <a:srgbClr val="990033"/>
                </a:solidFill>
              </a:rPr>
              <a:t>Russian                  Literature</a:t>
            </a:r>
            <a:br>
              <a:rPr lang="en-US" sz="4800" dirty="0" smtClean="0">
                <a:solidFill>
                  <a:srgbClr val="990033"/>
                </a:solidFill>
              </a:rPr>
            </a:br>
            <a:r>
              <a:rPr lang="en-US" sz="4800" dirty="0" smtClean="0">
                <a:solidFill>
                  <a:srgbClr val="990033"/>
                </a:solidFill>
              </a:rPr>
              <a:t>Crafts                     Geography</a:t>
            </a:r>
            <a:br>
              <a:rPr lang="en-US" sz="4800" dirty="0" smtClean="0">
                <a:solidFill>
                  <a:srgbClr val="990033"/>
                </a:solidFill>
              </a:rPr>
            </a:br>
            <a:r>
              <a:rPr lang="en-US" sz="4800" dirty="0" smtClean="0">
                <a:solidFill>
                  <a:srgbClr val="990033"/>
                </a:solidFill>
              </a:rPr>
              <a:t>English                  History</a:t>
            </a:r>
            <a:br>
              <a:rPr lang="en-US" sz="4800" dirty="0" smtClean="0">
                <a:solidFill>
                  <a:srgbClr val="990033"/>
                </a:solidFill>
              </a:rPr>
            </a:br>
            <a:r>
              <a:rPr lang="en-US" sz="4800" dirty="0" smtClean="0">
                <a:solidFill>
                  <a:srgbClr val="990033"/>
                </a:solidFill>
              </a:rPr>
              <a:t>Mathematics ( </a:t>
            </a:r>
            <a:r>
              <a:rPr lang="en-US" sz="4800" dirty="0" err="1" smtClean="0">
                <a:solidFill>
                  <a:srgbClr val="990033"/>
                </a:solidFill>
              </a:rPr>
              <a:t>Maths</a:t>
            </a:r>
            <a:r>
              <a:rPr lang="en-US" sz="4800" dirty="0" smtClean="0">
                <a:solidFill>
                  <a:srgbClr val="990033"/>
                </a:solidFill>
              </a:rPr>
              <a:t>)</a:t>
            </a:r>
            <a:br>
              <a:rPr lang="en-US" sz="4800" dirty="0" smtClean="0">
                <a:solidFill>
                  <a:srgbClr val="990033"/>
                </a:solidFill>
              </a:rPr>
            </a:br>
            <a:r>
              <a:rPr lang="en-US" sz="4800" dirty="0" smtClean="0">
                <a:solidFill>
                  <a:srgbClr val="990033"/>
                </a:solidFill>
              </a:rPr>
              <a:t>Science                   Art                            Music                     Economics</a:t>
            </a:r>
            <a:br>
              <a:rPr lang="en-US" sz="4800" dirty="0" smtClean="0">
                <a:solidFill>
                  <a:srgbClr val="990033"/>
                </a:solidFill>
              </a:rPr>
            </a:br>
            <a:r>
              <a:rPr lang="en-US" sz="4800" dirty="0" smtClean="0">
                <a:solidFill>
                  <a:srgbClr val="990033"/>
                </a:solidFill>
              </a:rPr>
              <a:t>Information  Technology ( IT)</a:t>
            </a:r>
            <a:br>
              <a:rPr lang="en-US" sz="4800" dirty="0" smtClean="0">
                <a:solidFill>
                  <a:srgbClr val="990033"/>
                </a:solidFill>
              </a:rPr>
            </a:br>
            <a:r>
              <a:rPr lang="en-US" sz="4800" dirty="0" smtClean="0">
                <a:solidFill>
                  <a:srgbClr val="990033"/>
                </a:solidFill>
              </a:rPr>
              <a:t>Physical Education (PE)</a:t>
            </a:r>
            <a:endParaRPr lang="ru-RU" sz="4800" dirty="0">
              <a:solidFill>
                <a:srgbClr val="99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gradFill rotWithShape="0">
          <a:gsLst>
            <a:gs pos="0">
              <a:srgbClr val="0066CC"/>
            </a:gs>
            <a:gs pos="100000">
              <a:srgbClr val="004488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09" name="Group 113"/>
          <p:cNvGrpSpPr>
            <a:grpSpLocks/>
          </p:cNvGrpSpPr>
          <p:nvPr/>
        </p:nvGrpSpPr>
        <p:grpSpPr bwMode="auto">
          <a:xfrm>
            <a:off x="304800" y="609600"/>
            <a:ext cx="8839200" cy="5867400"/>
            <a:chOff x="192" y="384"/>
            <a:chExt cx="5568" cy="3696"/>
          </a:xfrm>
        </p:grpSpPr>
        <p:sp>
          <p:nvSpPr>
            <p:cNvPr id="20549" name="Rectangle 111"/>
            <p:cNvSpPr>
              <a:spLocks noChangeArrowheads="1"/>
            </p:cNvSpPr>
            <p:nvPr/>
          </p:nvSpPr>
          <p:spPr bwMode="auto">
            <a:xfrm>
              <a:off x="192" y="384"/>
              <a:ext cx="624" cy="528"/>
            </a:xfrm>
            <a:prstGeom prst="rect">
              <a:avLst/>
            </a:prstGeom>
            <a:solidFill>
              <a:srgbClr val="FF66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0" name="Rectangle 16"/>
            <p:cNvSpPr>
              <a:spLocks noChangeArrowheads="1"/>
            </p:cNvSpPr>
            <p:nvPr/>
          </p:nvSpPr>
          <p:spPr bwMode="auto">
            <a:xfrm>
              <a:off x="2640" y="384"/>
              <a:ext cx="624" cy="52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1" name="Rectangle 78"/>
            <p:cNvSpPr>
              <a:spLocks noChangeArrowheads="1"/>
            </p:cNvSpPr>
            <p:nvPr/>
          </p:nvSpPr>
          <p:spPr bwMode="auto">
            <a:xfrm>
              <a:off x="3264" y="384"/>
              <a:ext cx="624" cy="52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2" name="Rectangle 79"/>
            <p:cNvSpPr>
              <a:spLocks noChangeArrowheads="1"/>
            </p:cNvSpPr>
            <p:nvPr/>
          </p:nvSpPr>
          <p:spPr bwMode="auto">
            <a:xfrm>
              <a:off x="3888" y="384"/>
              <a:ext cx="624" cy="528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3" name="Rectangle 80"/>
            <p:cNvSpPr>
              <a:spLocks noChangeArrowheads="1"/>
            </p:cNvSpPr>
            <p:nvPr/>
          </p:nvSpPr>
          <p:spPr bwMode="auto">
            <a:xfrm>
              <a:off x="4512" y="384"/>
              <a:ext cx="624" cy="528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4" name="Rectangle 81"/>
            <p:cNvSpPr>
              <a:spLocks noChangeArrowheads="1"/>
            </p:cNvSpPr>
            <p:nvPr/>
          </p:nvSpPr>
          <p:spPr bwMode="auto">
            <a:xfrm>
              <a:off x="5136" y="384"/>
              <a:ext cx="624" cy="52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5" name="Rectangle 87"/>
            <p:cNvSpPr>
              <a:spLocks noChangeArrowheads="1"/>
            </p:cNvSpPr>
            <p:nvPr/>
          </p:nvSpPr>
          <p:spPr bwMode="auto">
            <a:xfrm>
              <a:off x="2640" y="1968"/>
              <a:ext cx="624" cy="528"/>
            </a:xfrm>
            <a:prstGeom prst="rect">
              <a:avLst/>
            </a:prstGeom>
            <a:solidFill>
              <a:srgbClr val="FF99CC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6" name="Rectangle 88"/>
            <p:cNvSpPr>
              <a:spLocks noChangeArrowheads="1"/>
            </p:cNvSpPr>
            <p:nvPr/>
          </p:nvSpPr>
          <p:spPr bwMode="auto">
            <a:xfrm>
              <a:off x="2640" y="2496"/>
              <a:ext cx="624" cy="52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7" name="Rectangle 89"/>
            <p:cNvSpPr>
              <a:spLocks noChangeArrowheads="1"/>
            </p:cNvSpPr>
            <p:nvPr/>
          </p:nvSpPr>
          <p:spPr bwMode="auto">
            <a:xfrm>
              <a:off x="3264" y="2496"/>
              <a:ext cx="624" cy="528"/>
            </a:xfrm>
            <a:prstGeom prst="rect">
              <a:avLst/>
            </a:prstGeom>
            <a:solidFill>
              <a:srgbClr val="99CC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8" name="Rectangle 90"/>
            <p:cNvSpPr>
              <a:spLocks noChangeArrowheads="1"/>
            </p:cNvSpPr>
            <p:nvPr/>
          </p:nvSpPr>
          <p:spPr bwMode="auto">
            <a:xfrm>
              <a:off x="3888" y="2496"/>
              <a:ext cx="624" cy="528"/>
            </a:xfrm>
            <a:prstGeom prst="rect">
              <a:avLst/>
            </a:prstGeom>
            <a:solidFill>
              <a:schemeClr val="hlink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59" name="Rectangle 91"/>
            <p:cNvSpPr>
              <a:spLocks noChangeArrowheads="1"/>
            </p:cNvSpPr>
            <p:nvPr/>
          </p:nvSpPr>
          <p:spPr bwMode="auto">
            <a:xfrm>
              <a:off x="4512" y="2496"/>
              <a:ext cx="624" cy="528"/>
            </a:xfrm>
            <a:prstGeom prst="rect">
              <a:avLst/>
            </a:prstGeom>
            <a:solidFill>
              <a:schemeClr val="hlink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0" name="Rectangle 92"/>
            <p:cNvSpPr>
              <a:spLocks noChangeArrowheads="1"/>
            </p:cNvSpPr>
            <p:nvPr/>
          </p:nvSpPr>
          <p:spPr bwMode="auto">
            <a:xfrm>
              <a:off x="5136" y="2496"/>
              <a:ext cx="624" cy="528"/>
            </a:xfrm>
            <a:prstGeom prst="rect">
              <a:avLst/>
            </a:prstGeom>
            <a:solidFill>
              <a:schemeClr val="hlink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1" name="Rectangle 93"/>
            <p:cNvSpPr>
              <a:spLocks noChangeArrowheads="1"/>
            </p:cNvSpPr>
            <p:nvPr/>
          </p:nvSpPr>
          <p:spPr bwMode="auto">
            <a:xfrm>
              <a:off x="768" y="3024"/>
              <a:ext cx="624" cy="528"/>
            </a:xfrm>
            <a:prstGeom prst="rect">
              <a:avLst/>
            </a:prstGeom>
            <a:solidFill>
              <a:srgbClr val="00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2" name="Rectangle 83"/>
            <p:cNvSpPr>
              <a:spLocks noChangeArrowheads="1"/>
            </p:cNvSpPr>
            <p:nvPr/>
          </p:nvSpPr>
          <p:spPr bwMode="auto">
            <a:xfrm>
              <a:off x="3264" y="912"/>
              <a:ext cx="624" cy="52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3" name="Rectangle 85"/>
            <p:cNvSpPr>
              <a:spLocks noChangeArrowheads="1"/>
            </p:cNvSpPr>
            <p:nvPr/>
          </p:nvSpPr>
          <p:spPr bwMode="auto">
            <a:xfrm>
              <a:off x="2640" y="912"/>
              <a:ext cx="624" cy="52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4" name="Rectangle 95"/>
            <p:cNvSpPr>
              <a:spLocks noChangeArrowheads="1"/>
            </p:cNvSpPr>
            <p:nvPr/>
          </p:nvSpPr>
          <p:spPr bwMode="auto">
            <a:xfrm>
              <a:off x="2016" y="912"/>
              <a:ext cx="624" cy="528"/>
            </a:xfrm>
            <a:prstGeom prst="rect">
              <a:avLst/>
            </a:prstGeom>
            <a:solidFill>
              <a:srgbClr val="00FF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5" name="Rectangle 96"/>
            <p:cNvSpPr>
              <a:spLocks noChangeArrowheads="1"/>
            </p:cNvSpPr>
            <p:nvPr/>
          </p:nvSpPr>
          <p:spPr bwMode="auto">
            <a:xfrm>
              <a:off x="1392" y="912"/>
              <a:ext cx="624" cy="528"/>
            </a:xfrm>
            <a:prstGeom prst="rect">
              <a:avLst/>
            </a:prstGeom>
            <a:solidFill>
              <a:srgbClr val="00FF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6" name="Rectangle 97"/>
            <p:cNvSpPr>
              <a:spLocks noChangeArrowheads="1"/>
            </p:cNvSpPr>
            <p:nvPr/>
          </p:nvSpPr>
          <p:spPr bwMode="auto">
            <a:xfrm>
              <a:off x="768" y="912"/>
              <a:ext cx="624" cy="52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7" name="Rectangle 98"/>
            <p:cNvSpPr>
              <a:spLocks noChangeArrowheads="1"/>
            </p:cNvSpPr>
            <p:nvPr/>
          </p:nvSpPr>
          <p:spPr bwMode="auto">
            <a:xfrm>
              <a:off x="3888" y="912"/>
              <a:ext cx="624" cy="528"/>
            </a:xfrm>
            <a:prstGeom prst="rect">
              <a:avLst/>
            </a:prstGeom>
            <a:solidFill>
              <a:srgbClr val="00FF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8" name="Rectangle 84"/>
            <p:cNvSpPr>
              <a:spLocks noChangeArrowheads="1"/>
            </p:cNvSpPr>
            <p:nvPr/>
          </p:nvSpPr>
          <p:spPr bwMode="auto">
            <a:xfrm>
              <a:off x="3264" y="1440"/>
              <a:ext cx="624" cy="528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69" name="Rectangle 86"/>
            <p:cNvSpPr>
              <a:spLocks noChangeArrowheads="1"/>
            </p:cNvSpPr>
            <p:nvPr/>
          </p:nvSpPr>
          <p:spPr bwMode="auto">
            <a:xfrm>
              <a:off x="2640" y="1440"/>
              <a:ext cx="624" cy="528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70" name="Rectangle 99"/>
            <p:cNvSpPr>
              <a:spLocks noChangeArrowheads="1"/>
            </p:cNvSpPr>
            <p:nvPr/>
          </p:nvSpPr>
          <p:spPr bwMode="auto">
            <a:xfrm>
              <a:off x="3888" y="1440"/>
              <a:ext cx="624" cy="52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71" name="Rectangle 100"/>
            <p:cNvSpPr>
              <a:spLocks noChangeArrowheads="1"/>
            </p:cNvSpPr>
            <p:nvPr/>
          </p:nvSpPr>
          <p:spPr bwMode="auto">
            <a:xfrm>
              <a:off x="4512" y="1440"/>
              <a:ext cx="624" cy="52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72" name="Rectangle 101"/>
            <p:cNvSpPr>
              <a:spLocks noChangeArrowheads="1"/>
            </p:cNvSpPr>
            <p:nvPr/>
          </p:nvSpPr>
          <p:spPr bwMode="auto">
            <a:xfrm>
              <a:off x="5136" y="1440"/>
              <a:ext cx="624" cy="52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73" name="Rectangle 102"/>
            <p:cNvSpPr>
              <a:spLocks noChangeArrowheads="1"/>
            </p:cNvSpPr>
            <p:nvPr/>
          </p:nvSpPr>
          <p:spPr bwMode="auto">
            <a:xfrm>
              <a:off x="768" y="384"/>
              <a:ext cx="624" cy="52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74" name="Rectangle 103"/>
            <p:cNvSpPr>
              <a:spLocks noChangeArrowheads="1"/>
            </p:cNvSpPr>
            <p:nvPr/>
          </p:nvSpPr>
          <p:spPr bwMode="auto">
            <a:xfrm>
              <a:off x="768" y="1440"/>
              <a:ext cx="624" cy="528"/>
            </a:xfrm>
            <a:prstGeom prst="rect">
              <a:avLst/>
            </a:prstGeom>
            <a:solidFill>
              <a:srgbClr val="00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75" name="Rectangle 105"/>
            <p:cNvSpPr>
              <a:spLocks noChangeArrowheads="1"/>
            </p:cNvSpPr>
            <p:nvPr/>
          </p:nvSpPr>
          <p:spPr bwMode="auto">
            <a:xfrm>
              <a:off x="768" y="1968"/>
              <a:ext cx="624" cy="528"/>
            </a:xfrm>
            <a:prstGeom prst="rect">
              <a:avLst/>
            </a:prstGeom>
            <a:solidFill>
              <a:srgbClr val="00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76" name="Rectangle 106"/>
            <p:cNvSpPr>
              <a:spLocks noChangeArrowheads="1"/>
            </p:cNvSpPr>
            <p:nvPr/>
          </p:nvSpPr>
          <p:spPr bwMode="auto">
            <a:xfrm>
              <a:off x="768" y="2496"/>
              <a:ext cx="624" cy="528"/>
            </a:xfrm>
            <a:prstGeom prst="rect">
              <a:avLst/>
            </a:prstGeom>
            <a:solidFill>
              <a:srgbClr val="00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  <p:sp>
          <p:nvSpPr>
            <p:cNvPr id="20577" name="Rectangle 107"/>
            <p:cNvSpPr>
              <a:spLocks noChangeArrowheads="1"/>
            </p:cNvSpPr>
            <p:nvPr/>
          </p:nvSpPr>
          <p:spPr bwMode="auto">
            <a:xfrm>
              <a:off x="768" y="3552"/>
              <a:ext cx="624" cy="528"/>
            </a:xfrm>
            <a:prstGeom prst="rect">
              <a:avLst/>
            </a:prstGeom>
            <a:solidFill>
              <a:srgbClr val="00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5400" b="1">
                <a:latin typeface="Arial" panose="020B0604020202020204" pitchFamily="34" charset="0"/>
              </a:endParaRPr>
            </a:p>
          </p:txBody>
        </p:sp>
      </p:grpSp>
      <p:sp>
        <p:nvSpPr>
          <p:cNvPr id="4210" name="Rectangle 114"/>
          <p:cNvSpPr>
            <a:spLocks noGrp="1" noChangeArrowheads="1"/>
          </p:cNvSpPr>
          <p:nvPr>
            <p:ph type="ctrTitle"/>
          </p:nvPr>
        </p:nvSpPr>
        <p:spPr>
          <a:xfrm>
            <a:off x="457200" y="762000"/>
            <a:ext cx="685800" cy="536575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?</a:t>
            </a:r>
          </a:p>
        </p:txBody>
      </p:sp>
      <p:sp>
        <p:nvSpPr>
          <p:cNvPr id="4211" name="Rectangle 115"/>
          <p:cNvSpPr>
            <a:spLocks noChangeArrowheads="1"/>
          </p:cNvSpPr>
          <p:nvPr/>
        </p:nvSpPr>
        <p:spPr bwMode="auto">
          <a:xfrm>
            <a:off x="13716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25" name="Rectangle 129"/>
          <p:cNvSpPr>
            <a:spLocks noChangeArrowheads="1"/>
          </p:cNvSpPr>
          <p:nvPr/>
        </p:nvSpPr>
        <p:spPr bwMode="auto">
          <a:xfrm>
            <a:off x="43434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U</a:t>
            </a:r>
            <a:endParaRPr lang="ru-RU" sz="540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39" name="Rectangle 143"/>
          <p:cNvSpPr>
            <a:spLocks noChangeArrowheads="1"/>
          </p:cNvSpPr>
          <p:nvPr/>
        </p:nvSpPr>
        <p:spPr bwMode="auto">
          <a:xfrm>
            <a:off x="4572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P</a:t>
            </a:r>
            <a:endParaRPr lang="ru-RU" sz="54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itchFamily="18" charset="0"/>
            </a:endParaRPr>
          </a:p>
        </p:txBody>
      </p:sp>
      <p:sp>
        <p:nvSpPr>
          <p:cNvPr id="4240" name="Rectangle 144"/>
          <p:cNvSpPr>
            <a:spLocks noChangeArrowheads="1"/>
          </p:cNvSpPr>
          <p:nvPr/>
        </p:nvSpPr>
        <p:spPr bwMode="auto">
          <a:xfrm>
            <a:off x="13716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E</a:t>
            </a:r>
            <a:endParaRPr lang="ru-RU" sz="5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41" name="Rectangle 145"/>
          <p:cNvSpPr>
            <a:spLocks noChangeArrowheads="1"/>
          </p:cNvSpPr>
          <p:nvPr/>
        </p:nvSpPr>
        <p:spPr bwMode="auto">
          <a:xfrm>
            <a:off x="13716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N</a:t>
            </a:r>
            <a:endParaRPr lang="ru-RU" sz="5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42" name="Rectangle 146"/>
          <p:cNvSpPr>
            <a:spLocks noChangeArrowheads="1"/>
          </p:cNvSpPr>
          <p:nvPr/>
        </p:nvSpPr>
        <p:spPr bwMode="auto">
          <a:xfrm>
            <a:off x="13716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G</a:t>
            </a:r>
            <a:endParaRPr lang="ru-RU" sz="540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43" name="Rectangle 147"/>
          <p:cNvSpPr>
            <a:spLocks noChangeArrowheads="1"/>
          </p:cNvSpPr>
          <p:nvPr/>
        </p:nvSpPr>
        <p:spPr bwMode="auto">
          <a:xfrm>
            <a:off x="1371600" y="32766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L</a:t>
            </a:r>
            <a:endParaRPr lang="ru-RU" sz="540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44" name="Rectangle 148"/>
          <p:cNvSpPr>
            <a:spLocks noChangeArrowheads="1"/>
          </p:cNvSpPr>
          <p:nvPr/>
        </p:nvSpPr>
        <p:spPr bwMode="auto">
          <a:xfrm>
            <a:off x="12954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I</a:t>
            </a:r>
            <a:endParaRPr lang="ru-RU" sz="540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45" name="Rectangle 149"/>
          <p:cNvSpPr>
            <a:spLocks noChangeArrowheads="1"/>
          </p:cNvSpPr>
          <p:nvPr/>
        </p:nvSpPr>
        <p:spPr bwMode="auto">
          <a:xfrm>
            <a:off x="1371600" y="4953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S</a:t>
            </a:r>
            <a:endParaRPr lang="ru-RU" sz="540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46" name="Rectangle 150"/>
          <p:cNvSpPr>
            <a:spLocks noChangeArrowheads="1"/>
          </p:cNvSpPr>
          <p:nvPr/>
        </p:nvSpPr>
        <p:spPr bwMode="auto">
          <a:xfrm>
            <a:off x="1371600" y="5791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H</a:t>
            </a:r>
            <a:endParaRPr lang="ru-RU" sz="540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47" name="Rectangle 151"/>
          <p:cNvSpPr>
            <a:spLocks noChangeArrowheads="1"/>
          </p:cNvSpPr>
          <p:nvPr/>
        </p:nvSpPr>
        <p:spPr bwMode="auto">
          <a:xfrm>
            <a:off x="23622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A</a:t>
            </a:r>
            <a:endParaRPr lang="ru-RU" sz="540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48" name="Rectangle 152"/>
          <p:cNvSpPr>
            <a:spLocks noChangeArrowheads="1"/>
          </p:cNvSpPr>
          <p:nvPr/>
        </p:nvSpPr>
        <p:spPr bwMode="auto">
          <a:xfrm>
            <a:off x="33528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T</a:t>
            </a:r>
            <a:endParaRPr lang="ru-RU" sz="540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0" name="Rectangle 154"/>
          <p:cNvSpPr>
            <a:spLocks noChangeArrowheads="1"/>
          </p:cNvSpPr>
          <p:nvPr/>
        </p:nvSpPr>
        <p:spPr bwMode="auto">
          <a:xfrm>
            <a:off x="54102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R</a:t>
            </a:r>
            <a:endParaRPr lang="ru-RU" sz="54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1" name="Rectangle 155"/>
          <p:cNvSpPr>
            <a:spLocks noChangeArrowheads="1"/>
          </p:cNvSpPr>
          <p:nvPr/>
        </p:nvSpPr>
        <p:spPr bwMode="auto">
          <a:xfrm>
            <a:off x="63246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E</a:t>
            </a:r>
            <a:endParaRPr lang="ru-RU" sz="540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2" name="Rectangle 156"/>
          <p:cNvSpPr>
            <a:spLocks noChangeArrowheads="1"/>
          </p:cNvSpPr>
          <p:nvPr/>
        </p:nvSpPr>
        <p:spPr bwMode="auto">
          <a:xfrm>
            <a:off x="43434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S</a:t>
            </a:r>
            <a:endParaRPr lang="ru-RU" sz="5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3" name="Rectangle 157"/>
          <p:cNvSpPr>
            <a:spLocks noChangeArrowheads="1"/>
          </p:cNvSpPr>
          <p:nvPr/>
        </p:nvSpPr>
        <p:spPr bwMode="auto">
          <a:xfrm>
            <a:off x="54102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T</a:t>
            </a:r>
            <a:endParaRPr lang="ru-RU" sz="5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4" name="Rectangle 158"/>
          <p:cNvSpPr>
            <a:spLocks noChangeArrowheads="1"/>
          </p:cNvSpPr>
          <p:nvPr/>
        </p:nvSpPr>
        <p:spPr bwMode="auto">
          <a:xfrm>
            <a:off x="63246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U</a:t>
            </a:r>
            <a:endParaRPr lang="ru-RU" sz="540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5" name="Rectangle 159"/>
          <p:cNvSpPr>
            <a:spLocks noChangeArrowheads="1"/>
          </p:cNvSpPr>
          <p:nvPr/>
        </p:nvSpPr>
        <p:spPr bwMode="auto">
          <a:xfrm>
            <a:off x="73152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D</a:t>
            </a:r>
            <a:endParaRPr lang="ru-RU" sz="540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6" name="Rectangle 160"/>
          <p:cNvSpPr>
            <a:spLocks noChangeArrowheads="1"/>
          </p:cNvSpPr>
          <p:nvPr/>
        </p:nvSpPr>
        <p:spPr bwMode="auto">
          <a:xfrm>
            <a:off x="82296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Y</a:t>
            </a:r>
            <a:endParaRPr lang="ru-RU" sz="540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7" name="Rectangle 161"/>
          <p:cNvSpPr>
            <a:spLocks noChangeArrowheads="1"/>
          </p:cNvSpPr>
          <p:nvPr/>
        </p:nvSpPr>
        <p:spPr bwMode="auto">
          <a:xfrm>
            <a:off x="43434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M</a:t>
            </a:r>
            <a:endParaRPr lang="ru-RU" sz="5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8" name="Rectangle 162"/>
          <p:cNvSpPr>
            <a:spLocks noChangeArrowheads="1"/>
          </p:cNvSpPr>
          <p:nvPr/>
        </p:nvSpPr>
        <p:spPr bwMode="auto">
          <a:xfrm>
            <a:off x="43434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C</a:t>
            </a:r>
            <a:endParaRPr lang="ru-RU" sz="5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59" name="Rectangle 163"/>
          <p:cNvSpPr>
            <a:spLocks noChangeArrowheads="1"/>
          </p:cNvSpPr>
          <p:nvPr/>
        </p:nvSpPr>
        <p:spPr bwMode="auto">
          <a:xfrm>
            <a:off x="53340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A</a:t>
            </a:r>
            <a:endParaRPr lang="ru-RU" sz="5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0" name="Rectangle 164"/>
          <p:cNvSpPr>
            <a:spLocks noChangeArrowheads="1"/>
          </p:cNvSpPr>
          <p:nvPr/>
        </p:nvSpPr>
        <p:spPr bwMode="auto">
          <a:xfrm>
            <a:off x="63246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T</a:t>
            </a:r>
            <a:endParaRPr lang="ru-RU" sz="540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1" name="Rectangle 165"/>
          <p:cNvSpPr>
            <a:spLocks noChangeArrowheads="1"/>
          </p:cNvSpPr>
          <p:nvPr/>
        </p:nvSpPr>
        <p:spPr bwMode="auto">
          <a:xfrm>
            <a:off x="73152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H</a:t>
            </a:r>
            <a:endParaRPr lang="ru-RU" sz="540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2" name="Rectangle 166"/>
          <p:cNvSpPr>
            <a:spLocks noChangeArrowheads="1"/>
          </p:cNvSpPr>
          <p:nvPr/>
        </p:nvSpPr>
        <p:spPr bwMode="auto">
          <a:xfrm>
            <a:off x="82296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S</a:t>
            </a:r>
            <a:endParaRPr lang="ru-RU" sz="540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3" name="Rectangle 167"/>
          <p:cNvSpPr>
            <a:spLocks noChangeArrowheads="1"/>
          </p:cNvSpPr>
          <p:nvPr/>
        </p:nvSpPr>
        <p:spPr bwMode="auto">
          <a:xfrm>
            <a:off x="4343400" y="32766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I</a:t>
            </a:r>
            <a:endParaRPr lang="ru-RU" sz="540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4" name="Rectangle 168"/>
          <p:cNvSpPr>
            <a:spLocks noChangeArrowheads="1"/>
          </p:cNvSpPr>
          <p:nvPr/>
        </p:nvSpPr>
        <p:spPr bwMode="auto">
          <a:xfrm>
            <a:off x="53340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R</a:t>
            </a:r>
            <a:endParaRPr lang="ru-RU" sz="5400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5" name="Rectangle 169"/>
          <p:cNvSpPr>
            <a:spLocks noChangeArrowheads="1"/>
          </p:cNvSpPr>
          <p:nvPr/>
        </p:nvSpPr>
        <p:spPr bwMode="auto">
          <a:xfrm>
            <a:off x="63246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A</a:t>
            </a:r>
            <a:endParaRPr lang="ru-RU" sz="5400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6" name="Rectangle 170"/>
          <p:cNvSpPr>
            <a:spLocks noChangeArrowheads="1"/>
          </p:cNvSpPr>
          <p:nvPr/>
        </p:nvSpPr>
        <p:spPr bwMode="auto">
          <a:xfrm>
            <a:off x="73152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F</a:t>
            </a:r>
            <a:endParaRPr lang="ru-RU" sz="5400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7" name="Rectangle 171"/>
          <p:cNvSpPr>
            <a:spLocks noChangeArrowheads="1"/>
          </p:cNvSpPr>
          <p:nvPr/>
        </p:nvSpPr>
        <p:spPr bwMode="auto">
          <a:xfrm>
            <a:off x="8153400" y="4114800"/>
            <a:ext cx="9906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en-US" sz="54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TS</a:t>
            </a:r>
            <a:endParaRPr lang="ru-RU" sz="5400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4269" name="Rectangle 173"/>
          <p:cNvSpPr>
            <a:spLocks noChangeArrowheads="1"/>
          </p:cNvSpPr>
          <p:nvPr/>
        </p:nvSpPr>
        <p:spPr bwMode="auto">
          <a:xfrm>
            <a:off x="13716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0" name="Rectangle 174"/>
          <p:cNvSpPr>
            <a:spLocks noChangeArrowheads="1"/>
          </p:cNvSpPr>
          <p:nvPr/>
        </p:nvSpPr>
        <p:spPr bwMode="auto">
          <a:xfrm>
            <a:off x="13716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1" name="Rectangle 175"/>
          <p:cNvSpPr>
            <a:spLocks noChangeArrowheads="1"/>
          </p:cNvSpPr>
          <p:nvPr/>
        </p:nvSpPr>
        <p:spPr bwMode="auto">
          <a:xfrm>
            <a:off x="1371600" y="32766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2" name="Rectangle 176"/>
          <p:cNvSpPr>
            <a:spLocks noChangeArrowheads="1"/>
          </p:cNvSpPr>
          <p:nvPr/>
        </p:nvSpPr>
        <p:spPr bwMode="auto">
          <a:xfrm>
            <a:off x="13716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3" name="Rectangle 177"/>
          <p:cNvSpPr>
            <a:spLocks noChangeArrowheads="1"/>
          </p:cNvSpPr>
          <p:nvPr/>
        </p:nvSpPr>
        <p:spPr bwMode="auto">
          <a:xfrm>
            <a:off x="1371600" y="4953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4" name="Rectangle 178"/>
          <p:cNvSpPr>
            <a:spLocks noChangeArrowheads="1"/>
          </p:cNvSpPr>
          <p:nvPr/>
        </p:nvSpPr>
        <p:spPr bwMode="auto">
          <a:xfrm>
            <a:off x="1371600" y="5791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5" name="Rectangle 179"/>
          <p:cNvSpPr>
            <a:spLocks noChangeArrowheads="1"/>
          </p:cNvSpPr>
          <p:nvPr/>
        </p:nvSpPr>
        <p:spPr bwMode="auto">
          <a:xfrm>
            <a:off x="43434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6" name="Rectangle 180"/>
          <p:cNvSpPr>
            <a:spLocks noChangeArrowheads="1"/>
          </p:cNvSpPr>
          <p:nvPr/>
        </p:nvSpPr>
        <p:spPr bwMode="auto">
          <a:xfrm>
            <a:off x="44196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7" name="Rectangle 181"/>
          <p:cNvSpPr>
            <a:spLocks noChangeArrowheads="1"/>
          </p:cNvSpPr>
          <p:nvPr/>
        </p:nvSpPr>
        <p:spPr bwMode="auto">
          <a:xfrm>
            <a:off x="43434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8" name="Rectangle 182"/>
          <p:cNvSpPr>
            <a:spLocks noChangeArrowheads="1"/>
          </p:cNvSpPr>
          <p:nvPr/>
        </p:nvSpPr>
        <p:spPr bwMode="auto">
          <a:xfrm>
            <a:off x="4343400" y="32766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79" name="Rectangle 183"/>
          <p:cNvSpPr>
            <a:spLocks noChangeArrowheads="1"/>
          </p:cNvSpPr>
          <p:nvPr/>
        </p:nvSpPr>
        <p:spPr bwMode="auto">
          <a:xfrm>
            <a:off x="44196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0" name="Rectangle 184"/>
          <p:cNvSpPr>
            <a:spLocks noChangeArrowheads="1"/>
          </p:cNvSpPr>
          <p:nvPr/>
        </p:nvSpPr>
        <p:spPr bwMode="auto">
          <a:xfrm>
            <a:off x="53340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1" name="Rectangle 185"/>
          <p:cNvSpPr>
            <a:spLocks noChangeArrowheads="1"/>
          </p:cNvSpPr>
          <p:nvPr/>
        </p:nvSpPr>
        <p:spPr bwMode="auto">
          <a:xfrm>
            <a:off x="63246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2" name="Rectangle 186"/>
          <p:cNvSpPr>
            <a:spLocks noChangeArrowheads="1"/>
          </p:cNvSpPr>
          <p:nvPr/>
        </p:nvSpPr>
        <p:spPr bwMode="auto">
          <a:xfrm>
            <a:off x="73914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3" name="Rectangle 187"/>
          <p:cNvSpPr>
            <a:spLocks noChangeArrowheads="1"/>
          </p:cNvSpPr>
          <p:nvPr/>
        </p:nvSpPr>
        <p:spPr bwMode="auto">
          <a:xfrm>
            <a:off x="8229600" y="7620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4" name="Rectangle 188"/>
          <p:cNvSpPr>
            <a:spLocks noChangeArrowheads="1"/>
          </p:cNvSpPr>
          <p:nvPr/>
        </p:nvSpPr>
        <p:spPr bwMode="auto">
          <a:xfrm>
            <a:off x="54102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5" name="Rectangle 189"/>
          <p:cNvSpPr>
            <a:spLocks noChangeArrowheads="1"/>
          </p:cNvSpPr>
          <p:nvPr/>
        </p:nvSpPr>
        <p:spPr bwMode="auto">
          <a:xfrm>
            <a:off x="53340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6" name="Rectangle 190"/>
          <p:cNvSpPr>
            <a:spLocks noChangeArrowheads="1"/>
          </p:cNvSpPr>
          <p:nvPr/>
        </p:nvSpPr>
        <p:spPr bwMode="auto">
          <a:xfrm>
            <a:off x="53340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7" name="Rectangle 191"/>
          <p:cNvSpPr>
            <a:spLocks noChangeArrowheads="1"/>
          </p:cNvSpPr>
          <p:nvPr/>
        </p:nvSpPr>
        <p:spPr bwMode="auto">
          <a:xfrm>
            <a:off x="63246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8" name="Rectangle 192"/>
          <p:cNvSpPr>
            <a:spLocks noChangeArrowheads="1"/>
          </p:cNvSpPr>
          <p:nvPr/>
        </p:nvSpPr>
        <p:spPr bwMode="auto">
          <a:xfrm>
            <a:off x="73152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89" name="Rectangle 193"/>
          <p:cNvSpPr>
            <a:spLocks noChangeArrowheads="1"/>
          </p:cNvSpPr>
          <p:nvPr/>
        </p:nvSpPr>
        <p:spPr bwMode="auto">
          <a:xfrm>
            <a:off x="8229600" y="41148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90" name="Rectangle 194"/>
          <p:cNvSpPr>
            <a:spLocks noChangeArrowheads="1"/>
          </p:cNvSpPr>
          <p:nvPr/>
        </p:nvSpPr>
        <p:spPr bwMode="auto">
          <a:xfrm>
            <a:off x="23622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91" name="Rectangle 195"/>
          <p:cNvSpPr>
            <a:spLocks noChangeArrowheads="1"/>
          </p:cNvSpPr>
          <p:nvPr/>
        </p:nvSpPr>
        <p:spPr bwMode="auto">
          <a:xfrm>
            <a:off x="33528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92" name="Rectangle 196"/>
          <p:cNvSpPr>
            <a:spLocks noChangeArrowheads="1"/>
          </p:cNvSpPr>
          <p:nvPr/>
        </p:nvSpPr>
        <p:spPr bwMode="auto">
          <a:xfrm>
            <a:off x="6324600" y="16002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93" name="Rectangle 197"/>
          <p:cNvSpPr>
            <a:spLocks noChangeArrowheads="1"/>
          </p:cNvSpPr>
          <p:nvPr/>
        </p:nvSpPr>
        <p:spPr bwMode="auto">
          <a:xfrm>
            <a:off x="63246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94" name="Rectangle 198"/>
          <p:cNvSpPr>
            <a:spLocks noChangeArrowheads="1"/>
          </p:cNvSpPr>
          <p:nvPr/>
        </p:nvSpPr>
        <p:spPr bwMode="auto">
          <a:xfrm>
            <a:off x="73152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sp>
        <p:nvSpPr>
          <p:cNvPr id="4295" name="Rectangle 199"/>
          <p:cNvSpPr>
            <a:spLocks noChangeArrowheads="1"/>
          </p:cNvSpPr>
          <p:nvPr/>
        </p:nvSpPr>
        <p:spPr bwMode="auto">
          <a:xfrm>
            <a:off x="8229600" y="2438400"/>
            <a:ext cx="6858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defRPr/>
            </a:pPr>
            <a:r>
              <a:rPr lang="ru-RU" sz="5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?</a:t>
            </a:r>
          </a:p>
        </p:txBody>
      </p:sp>
      <p:pic>
        <p:nvPicPr>
          <p:cNvPr id="4297" name="Picture 201"/>
          <p:cNvPicPr>
            <a:picLocks noChangeAspect="1" noChangeArrowheads="1"/>
          </p:cNvPicPr>
          <p:nvPr/>
        </p:nvPicPr>
        <p:blipFill>
          <a:blip r:embed="rId2">
            <a:lum bright="-26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"/>
          <a:stretch>
            <a:fillRect/>
          </a:stretch>
        </p:blipFill>
        <p:spPr bwMode="auto">
          <a:xfrm>
            <a:off x="2286000" y="0"/>
            <a:ext cx="6858000" cy="6858000"/>
          </a:xfrm>
          <a:prstGeom prst="rect">
            <a:avLst/>
          </a:prstGeom>
          <a:noFill/>
          <a:ln w="3175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98" name="Picture 202"/>
          <p:cNvPicPr>
            <a:picLocks noChangeAspect="1" noChangeArrowheads="1"/>
          </p:cNvPicPr>
          <p:nvPr/>
        </p:nvPicPr>
        <p:blipFill>
          <a:blip r:embed="rId3">
            <a:lum bright="-30000" contrast="5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788" y="838200"/>
            <a:ext cx="6780212" cy="5334000"/>
          </a:xfrm>
          <a:prstGeom prst="rect">
            <a:avLst/>
          </a:prstGeom>
          <a:noFill/>
          <a:ln w="349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0" name="Picture 204"/>
          <p:cNvPicPr>
            <a:picLocks noChangeAspect="1" noChangeArrowheads="1"/>
          </p:cNvPicPr>
          <p:nvPr/>
        </p:nvPicPr>
        <p:blipFill>
          <a:blip r:embed="rId4">
            <a:lum bright="-4000" contras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" t="6143" r="37801" b="6378"/>
          <a:stretch>
            <a:fillRect/>
          </a:stretch>
        </p:blipFill>
        <p:spPr bwMode="auto">
          <a:xfrm>
            <a:off x="304800" y="381000"/>
            <a:ext cx="2667000" cy="6151563"/>
          </a:xfrm>
          <a:prstGeom prst="rect">
            <a:avLst/>
          </a:prstGeom>
          <a:noFill/>
          <a:ln w="317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" name="Picture 205"/>
          <p:cNvPicPr>
            <a:picLocks noChangeAspect="1" noChangeArrowheads="1"/>
          </p:cNvPicPr>
          <p:nvPr/>
        </p:nvPicPr>
        <p:blipFill>
          <a:blip r:embed="rId5">
            <a:lum bright="-26000" contrast="5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5" r="37268" b="6378"/>
          <a:stretch>
            <a:fillRect/>
          </a:stretch>
        </p:blipFill>
        <p:spPr bwMode="auto">
          <a:xfrm>
            <a:off x="5943600" y="381000"/>
            <a:ext cx="2743200" cy="6203950"/>
          </a:xfrm>
          <a:prstGeom prst="rect">
            <a:avLst/>
          </a:prstGeom>
          <a:noFill/>
          <a:ln w="349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" name="Picture 206"/>
          <p:cNvPicPr>
            <a:picLocks noChangeAspect="1" noChangeArrowheads="1"/>
          </p:cNvPicPr>
          <p:nvPr/>
        </p:nvPicPr>
        <p:blipFill>
          <a:blip r:embed="rId6">
            <a:lum bright="-2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" t="2034" r="28139" b="51521"/>
          <a:stretch>
            <a:fillRect/>
          </a:stretch>
        </p:blipFill>
        <p:spPr bwMode="auto">
          <a:xfrm>
            <a:off x="1600200" y="1697038"/>
            <a:ext cx="5672138" cy="5160962"/>
          </a:xfrm>
          <a:prstGeom prst="rect">
            <a:avLst/>
          </a:prstGeom>
          <a:noFill/>
          <a:ln w="34925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3" name="Picture 207"/>
          <p:cNvPicPr>
            <a:picLocks noChangeAspect="1" noChangeArrowheads="1"/>
          </p:cNvPicPr>
          <p:nvPr/>
        </p:nvPicPr>
        <p:blipFill>
          <a:blip r:embed="rId7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1" t="51794" r="12042" b="10156"/>
          <a:stretch>
            <a:fillRect/>
          </a:stretch>
        </p:blipFill>
        <p:spPr bwMode="auto">
          <a:xfrm>
            <a:off x="0" y="762000"/>
            <a:ext cx="5181600" cy="5014913"/>
          </a:xfrm>
          <a:prstGeom prst="rect">
            <a:avLst/>
          </a:prstGeom>
          <a:noFill/>
          <a:ln w="349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4" name="Picture 208"/>
          <p:cNvPicPr>
            <a:picLocks noChangeAspect="1" noChangeArrowheads="1"/>
          </p:cNvPicPr>
          <p:nvPr/>
        </p:nvPicPr>
        <p:blipFill>
          <a:blip r:embed="rId8" cstate="print">
            <a:lum bright="-10000" contrast="6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" t="33090" r="1877"/>
          <a:stretch>
            <a:fillRect/>
          </a:stretch>
        </p:blipFill>
        <p:spPr bwMode="auto">
          <a:xfrm>
            <a:off x="0" y="1219200"/>
            <a:ext cx="4267200" cy="5029200"/>
          </a:xfrm>
          <a:prstGeom prst="rect">
            <a:avLst/>
          </a:prstGeom>
          <a:noFill/>
          <a:ln w="349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5" name="Picture 209"/>
          <p:cNvPicPr>
            <a:picLocks noChangeAspect="1" noChangeArrowheads="1"/>
          </p:cNvPicPr>
          <p:nvPr/>
        </p:nvPicPr>
        <p:blipFill>
          <a:blip r:embed="rId9" cstate="print">
            <a:lum bright="-18000" contrast="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" t="7681" r="12941" b="3073"/>
          <a:stretch>
            <a:fillRect/>
          </a:stretch>
        </p:blipFill>
        <p:spPr bwMode="auto">
          <a:xfrm>
            <a:off x="2133600" y="2971800"/>
            <a:ext cx="5294313" cy="3538538"/>
          </a:xfrm>
          <a:prstGeom prst="rect">
            <a:avLst/>
          </a:prstGeom>
          <a:noFill/>
          <a:ln w="34925">
            <a:solidFill>
              <a:srgbClr val="33CC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4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4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4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4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4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3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84" dur="1000" fill="hold"/>
                                        <p:tgtEl>
                                          <p:spTgt spid="4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86" dur="1000" fill="hold"/>
                                        <p:tgtEl>
                                          <p:spTgt spid="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88" dur="1000" fill="hold"/>
                                        <p:tgtEl>
                                          <p:spTgt spid="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90" dur="1000" fill="hold"/>
                                        <p:tgtEl>
                                          <p:spTgt spid="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92" dur="1000" fill="hold"/>
                                        <p:tgtEl>
                                          <p:spTgt spid="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94" dur="1000" fill="hold"/>
                                        <p:tgtEl>
                                          <p:spTgt spid="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2000"/>
                                        <p:tgtEl>
                                          <p:spTgt spid="4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xit" presetSubtype="9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4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4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4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4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4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4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4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4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4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"/>
                                        <p:tgtEl>
                                          <p:spTgt spid="4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4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4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4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4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4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2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93" dur="1000" fill="hold"/>
                                        <p:tgtEl>
                                          <p:spTgt spid="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95" dur="1000" fill="hold"/>
                                        <p:tgtEl>
                                          <p:spTgt spid="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97" dur="1000" fill="hold"/>
                                        <p:tgtEl>
                                          <p:spTgt spid="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99" dur="1000" fill="hold"/>
                                        <p:tgtEl>
                                          <p:spTgt spid="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01" dur="1000" fill="hold"/>
                                        <p:tgtEl>
                                          <p:spTgt spid="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4" dur="1000"/>
                                        <p:tgtEl>
                                          <p:spTgt spid="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xit" presetSubtype="9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3" dur="3000"/>
                                        <p:tgtEl>
                                          <p:spTgt spid="42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4" dur="3000"/>
                                        <p:tgtEl>
                                          <p:spTgt spid="42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3000"/>
                                        <p:tgtEl>
                                          <p:spTgt spid="42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8" dur="3000"/>
                                        <p:tgtEl>
                                          <p:spTgt spid="4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9" dur="3000"/>
                                        <p:tgtEl>
                                          <p:spTgt spid="4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3000"/>
                                        <p:tgtEl>
                                          <p:spTgt spid="4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3" dur="3000"/>
                                        <p:tgtEl>
                                          <p:spTgt spid="42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4" dur="3000"/>
                                        <p:tgtEl>
                                          <p:spTgt spid="42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3000"/>
                                        <p:tgtEl>
                                          <p:spTgt spid="42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8" dur="3000"/>
                                        <p:tgtEl>
                                          <p:spTgt spid="42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9" dur="3000"/>
                                        <p:tgtEl>
                                          <p:spTgt spid="42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3000"/>
                                        <p:tgtEl>
                                          <p:spTgt spid="42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3" dur="3000"/>
                                        <p:tgtEl>
                                          <p:spTgt spid="42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4" dur="3000"/>
                                        <p:tgtEl>
                                          <p:spTgt spid="42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3000"/>
                                        <p:tgtEl>
                                          <p:spTgt spid="42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5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8" dur="500"/>
                                        <p:tgtEl>
                                          <p:spTgt spid="4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1" dur="500"/>
                                        <p:tgtEl>
                                          <p:spTgt spid="4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4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4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4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3000"/>
                                        <p:tgtEl>
                                          <p:spTgt spid="4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4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3000"/>
                                        <p:tgtEl>
                                          <p:spTgt spid="4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4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5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86" dur="1000" fill="hold"/>
                                        <p:tgtEl>
                                          <p:spTgt spid="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88" dur="1000" fill="hold"/>
                                        <p:tgtEl>
                                          <p:spTgt spid="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90" dur="1000" fill="hold"/>
                                        <p:tgtEl>
                                          <p:spTgt spid="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92" dur="1000" fill="hold"/>
                                        <p:tgtEl>
                                          <p:spTgt spid="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5" dur="2000"/>
                                        <p:tgtEl>
                                          <p:spTgt spid="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 nodeType="clickPar">
                      <p:stCondLst>
                        <p:cond delay="indefinite"/>
                      </p:stCondLst>
                      <p:childTnLst>
                        <p:par>
                          <p:cTn id="2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8" presetID="2" presetClass="exit" presetSubtype="9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99" dur="500"/>
                                        <p:tgtEl>
                                          <p:spTgt spid="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/>
                                        <p:tgtEl>
                                          <p:spTgt spid="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3" dur="500"/>
                                        <p:tgtEl>
                                          <p:spTgt spid="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1" dur="500"/>
                                        <p:tgtEl>
                                          <p:spTgt spid="4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4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5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5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5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26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26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2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26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3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26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4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6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6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4" dur="500"/>
                                        <p:tgtEl>
                                          <p:spTgt spid="43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4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3000"/>
                                        <p:tgtEl>
                                          <p:spTgt spid="42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4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3000"/>
                                        <p:tgtEl>
                                          <p:spTgt spid="42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4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58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359" dur="1000" fill="hold"/>
                                        <p:tgtEl>
                                          <p:spTgt spid="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361" dur="1000" fill="hold"/>
                                        <p:tgtEl>
                                          <p:spTgt spid="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4" dur="1000"/>
                                        <p:tgtEl>
                                          <p:spTgt spid="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 nodeType="clickPar">
                      <p:stCondLst>
                        <p:cond delay="indefinite"/>
                      </p:stCondLst>
                      <p:childTnLst>
                        <p:par>
                          <p:cTn id="3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7" presetID="2" presetClass="exit" presetSubtype="9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8" dur="500"/>
                                        <p:tgtEl>
                                          <p:spTgt spid="4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/>
                                        <p:tgtEl>
                                          <p:spTgt spid="4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2" dur="500"/>
                                        <p:tgtEl>
                                          <p:spTgt spid="4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"/>
                                        <p:tgtEl>
                                          <p:spTgt spid="4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1000" fill="hold"/>
                                        <p:tgtEl>
                                          <p:spTgt spid="4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8" dur="500"/>
                                        <p:tgtEl>
                                          <p:spTgt spid="43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3000"/>
                                        <p:tgtEl>
                                          <p:spTgt spid="42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4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4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8" dur="3000"/>
                                        <p:tgtEl>
                                          <p:spTgt spid="42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4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4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3" dur="3000"/>
                                        <p:tgtEl>
                                          <p:spTgt spid="42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4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4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4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22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423" dur="1000" fill="hold"/>
                                        <p:tgtEl>
                                          <p:spTgt spid="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425" dur="1000" fill="hold"/>
                                        <p:tgtEl>
                                          <p:spTgt spid="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6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427" dur="1000" fill="hold"/>
                                        <p:tgtEl>
                                          <p:spTgt spid="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429" dur="1000" fill="hold"/>
                                        <p:tgtEl>
                                          <p:spTgt spid="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2" dur="1000"/>
                                        <p:tgtEl>
                                          <p:spTgt spid="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 nodeType="clickPar">
                      <p:stCondLst>
                        <p:cond delay="indefinite"/>
                      </p:stCondLst>
                      <p:childTnLst>
                        <p:par>
                          <p:cTn id="4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5" presetID="2" presetClass="exit" presetSubtype="9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6" dur="500"/>
                                        <p:tgtEl>
                                          <p:spTgt spid="4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500"/>
                                        <p:tgtEl>
                                          <p:spTgt spid="4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0" dur="500"/>
                                        <p:tgtEl>
                                          <p:spTgt spid="4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500"/>
                                        <p:tgtEl>
                                          <p:spTgt spid="4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4" dur="500"/>
                                        <p:tgtEl>
                                          <p:spTgt spid="4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500"/>
                                        <p:tgtEl>
                                          <p:spTgt spid="4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8" dur="500"/>
                                        <p:tgtEl>
                                          <p:spTgt spid="4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500"/>
                                        <p:tgtEl>
                                          <p:spTgt spid="4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1000" fill="hold"/>
                                        <p:tgtEl>
                                          <p:spTgt spid="4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1000" fill="hold"/>
                                        <p:tgtEl>
                                          <p:spTgt spid="4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1000" fill="hold"/>
                                        <p:tgtEl>
                                          <p:spTgt spid="4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1000" fill="hold"/>
                                        <p:tgtEl>
                                          <p:spTgt spid="4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1000" fill="hold"/>
                                        <p:tgtEl>
                                          <p:spTgt spid="4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000" fill="hold"/>
                                        <p:tgtEl>
                                          <p:spTgt spid="4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1000" fill="hold"/>
                                        <p:tgtEl>
                                          <p:spTgt spid="4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1000" fill="hold"/>
                                        <p:tgtEl>
                                          <p:spTgt spid="4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1000" fill="hold"/>
                                        <p:tgtEl>
                                          <p:spTgt spid="4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1000" fill="hold"/>
                                        <p:tgtEl>
                                          <p:spTgt spid="4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1000" fill="hold"/>
                                        <p:tgtEl>
                                          <p:spTgt spid="4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1000" fill="hold"/>
                                        <p:tgtEl>
                                          <p:spTgt spid="4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2" dur="1000" fill="hold"/>
                                        <p:tgtEl>
                                          <p:spTgt spid="4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1000" fill="hold"/>
                                        <p:tgtEl>
                                          <p:spTgt spid="4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1000" fill="hold"/>
                                        <p:tgtEl>
                                          <p:spTgt spid="4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1000" fill="hold"/>
                                        <p:tgtEl>
                                          <p:spTgt spid="4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7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8" dur="500"/>
                                        <p:tgtEl>
                                          <p:spTgt spid="43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4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4" dur="3000" fill="hold"/>
                                        <p:tgtEl>
                                          <p:spTgt spid="4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 fill="hold"/>
                                        <p:tgtEl>
                                          <p:spTgt spid="4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8" dur="3000"/>
                                        <p:tgtEl>
                                          <p:spTgt spid="4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9" dur="3000" fill="hold"/>
                                        <p:tgtEl>
                                          <p:spTgt spid="4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 fill="hold"/>
                                        <p:tgtEl>
                                          <p:spTgt spid="4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3" dur="3000"/>
                                        <p:tgtEl>
                                          <p:spTgt spid="4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4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 fill="hold"/>
                                        <p:tgtEl>
                                          <p:spTgt spid="4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8" dur="3000"/>
                                        <p:tgtEl>
                                          <p:spTgt spid="4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4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4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3" dur="3000"/>
                                        <p:tgtEl>
                                          <p:spTgt spid="4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4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4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8" dur="3000"/>
                                        <p:tgtEl>
                                          <p:spTgt spid="4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9" dur="3000" fill="hold"/>
                                        <p:tgtEl>
                                          <p:spTgt spid="4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4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2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513" dur="1000" fill="hold"/>
                                        <p:tgtEl>
                                          <p:spTgt spid="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4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515" dur="1000" fill="hold"/>
                                        <p:tgtEl>
                                          <p:spTgt spid="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517" dur="1000" fill="hold"/>
                                        <p:tgtEl>
                                          <p:spTgt spid="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8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519" dur="1000" fill="hold"/>
                                        <p:tgtEl>
                                          <p:spTgt spid="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0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521" dur="1000" fill="hold"/>
                                        <p:tgtEl>
                                          <p:spTgt spid="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2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523" dur="1000" fill="hold"/>
                                        <p:tgtEl>
                                          <p:spTgt spid="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6" dur="2000"/>
                                        <p:tgtEl>
                                          <p:spTgt spid="4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7" fill="hold" nodeType="clickPar">
                      <p:stCondLst>
                        <p:cond delay="indefinite"/>
                      </p:stCondLst>
                      <p:childTnLst>
                        <p:par>
                          <p:cTn id="5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9" presetID="2" presetClass="exit" presetSubtype="9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500"/>
                                        <p:tgtEl>
                                          <p:spTgt spid="4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"/>
                                        <p:tgtEl>
                                          <p:spTgt spid="4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500"/>
                                        <p:tgtEl>
                                          <p:spTgt spid="4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"/>
                                        <p:tgtEl>
                                          <p:spTgt spid="4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500"/>
                                        <p:tgtEl>
                                          <p:spTgt spid="4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"/>
                                        <p:tgtEl>
                                          <p:spTgt spid="4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500"/>
                                        <p:tgtEl>
                                          <p:spTgt spid="4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"/>
                                        <p:tgtEl>
                                          <p:spTgt spid="4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500"/>
                                        <p:tgtEl>
                                          <p:spTgt spid="4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"/>
                                        <p:tgtEl>
                                          <p:spTgt spid="4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50" dur="500"/>
                                        <p:tgtEl>
                                          <p:spTgt spid="4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"/>
                                        <p:tgtEl>
                                          <p:spTgt spid="4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6" dur="1000" fill="hold"/>
                                        <p:tgtEl>
                                          <p:spTgt spid="4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1000" fill="hold"/>
                                        <p:tgtEl>
                                          <p:spTgt spid="4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8" dur="1000"/>
                                        <p:tgtEl>
                                          <p:spTgt spid="4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1" dur="1000" fill="hold"/>
                                        <p:tgtEl>
                                          <p:spTgt spid="4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1000" fill="hold"/>
                                        <p:tgtEl>
                                          <p:spTgt spid="4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3" dur="1000"/>
                                        <p:tgtEl>
                                          <p:spTgt spid="4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6" dur="1000" fill="hold"/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1000" fill="hold"/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8" dur="1000"/>
                                        <p:tgtEl>
                                          <p:spTgt spid="4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1000" fill="hold"/>
                                        <p:tgtEl>
                                          <p:spTgt spid="4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1000" fill="hold"/>
                                        <p:tgtEl>
                                          <p:spTgt spid="4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1000"/>
                                        <p:tgtEl>
                                          <p:spTgt spid="4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1000" fill="hold"/>
                                        <p:tgtEl>
                                          <p:spTgt spid="4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1000" fill="hold"/>
                                        <p:tgtEl>
                                          <p:spTgt spid="4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8" dur="1000"/>
                                        <p:tgtEl>
                                          <p:spTgt spid="4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1000" fill="hold"/>
                                        <p:tgtEl>
                                          <p:spTgt spid="4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1000" fill="hold"/>
                                        <p:tgtEl>
                                          <p:spTgt spid="4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3" dur="1000"/>
                                        <p:tgtEl>
                                          <p:spTgt spid="4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1000" fill="hold"/>
                                        <p:tgtEl>
                                          <p:spTgt spid="4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1000" fill="hold"/>
                                        <p:tgtEl>
                                          <p:spTgt spid="4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8" dur="1000"/>
                                        <p:tgtEl>
                                          <p:spTgt spid="4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9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1" dur="500"/>
                                        <p:tgtEl>
                                          <p:spTgt spid="43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0" grpId="0"/>
      <p:bldP spid="4210" grpId="1"/>
      <p:bldP spid="4210" grpId="2"/>
      <p:bldP spid="4211" grpId="0"/>
      <p:bldP spid="4211" grpId="1"/>
      <p:bldP spid="4211" grpId="2"/>
      <p:bldP spid="4225" grpId="0"/>
      <p:bldP spid="4239" grpId="0"/>
      <p:bldP spid="4240" grpId="0"/>
      <p:bldP spid="4241" grpId="0"/>
      <p:bldP spid="4242" grpId="0"/>
      <p:bldP spid="4243" grpId="0"/>
      <p:bldP spid="4244" grpId="0"/>
      <p:bldP spid="4245" grpId="0"/>
      <p:bldP spid="4246" grpId="0"/>
      <p:bldP spid="4247" grpId="0"/>
      <p:bldP spid="4248" grpId="0"/>
      <p:bldP spid="4250" grpId="0"/>
      <p:bldP spid="4250" grpId="1"/>
      <p:bldP spid="4251" grpId="0"/>
      <p:bldP spid="4252" grpId="0"/>
      <p:bldP spid="4253" grpId="0"/>
      <p:bldP spid="4254" grpId="0"/>
      <p:bldP spid="4255" grpId="0"/>
      <p:bldP spid="4256" grpId="0"/>
      <p:bldP spid="4257" grpId="0"/>
      <p:bldP spid="4258" grpId="0"/>
      <p:bldP spid="4259" grpId="0"/>
      <p:bldP spid="4260" grpId="0"/>
      <p:bldP spid="4261" grpId="0"/>
      <p:bldP spid="4262" grpId="0"/>
      <p:bldP spid="4263" grpId="0"/>
      <p:bldP spid="4264" grpId="0"/>
      <p:bldP spid="4265" grpId="0"/>
      <p:bldP spid="4266" grpId="0"/>
      <p:bldP spid="4267" grpId="0"/>
      <p:bldP spid="4269" grpId="0"/>
      <p:bldP spid="4269" grpId="1"/>
      <p:bldP spid="4269" grpId="2"/>
      <p:bldP spid="4270" grpId="0"/>
      <p:bldP spid="4270" grpId="1"/>
      <p:bldP spid="4270" grpId="2"/>
      <p:bldP spid="4271" grpId="0"/>
      <p:bldP spid="4271" grpId="1"/>
      <p:bldP spid="4271" grpId="2"/>
      <p:bldP spid="4272" grpId="0"/>
      <p:bldP spid="4272" grpId="1"/>
      <p:bldP spid="4272" grpId="2"/>
      <p:bldP spid="4273" grpId="0"/>
      <p:bldP spid="4273" grpId="1"/>
      <p:bldP spid="4273" grpId="2"/>
      <p:bldP spid="4274" grpId="0"/>
      <p:bldP spid="4274" grpId="1"/>
      <p:bldP spid="4274" grpId="2"/>
      <p:bldP spid="4275" grpId="0"/>
      <p:bldP spid="4275" grpId="1"/>
      <p:bldP spid="4275" grpId="2"/>
      <p:bldP spid="4276" grpId="0"/>
      <p:bldP spid="4276" grpId="1"/>
      <p:bldP spid="4276" grpId="2"/>
      <p:bldP spid="4277" grpId="0"/>
      <p:bldP spid="4277" grpId="1"/>
      <p:bldP spid="4277" grpId="2"/>
      <p:bldP spid="4278" grpId="0"/>
      <p:bldP spid="4278" grpId="1"/>
      <p:bldP spid="4278" grpId="2"/>
      <p:bldP spid="4279" grpId="0"/>
      <p:bldP spid="4279" grpId="1"/>
      <p:bldP spid="4279" grpId="2"/>
      <p:bldP spid="4280" grpId="0"/>
      <p:bldP spid="4280" grpId="1"/>
      <p:bldP spid="4280" grpId="2"/>
      <p:bldP spid="4281" grpId="0"/>
      <p:bldP spid="4281" grpId="1"/>
      <p:bldP spid="4281" grpId="2"/>
      <p:bldP spid="4282" grpId="0"/>
      <p:bldP spid="4282" grpId="1"/>
      <p:bldP spid="4282" grpId="2"/>
      <p:bldP spid="4283" grpId="0"/>
      <p:bldP spid="4283" grpId="1"/>
      <p:bldP spid="4283" grpId="2"/>
      <p:bldP spid="4284" grpId="0"/>
      <p:bldP spid="4284" grpId="1"/>
      <p:bldP spid="4284" grpId="2"/>
      <p:bldP spid="4285" grpId="0"/>
      <p:bldP spid="4285" grpId="1"/>
      <p:bldP spid="4285" grpId="2"/>
      <p:bldP spid="4286" grpId="0"/>
      <p:bldP spid="4286" grpId="1"/>
      <p:bldP spid="4286" grpId="2"/>
      <p:bldP spid="4287" grpId="0"/>
      <p:bldP spid="4287" grpId="1"/>
      <p:bldP spid="4287" grpId="2"/>
      <p:bldP spid="4288" grpId="0"/>
      <p:bldP spid="4288" grpId="1"/>
      <p:bldP spid="4288" grpId="2"/>
      <p:bldP spid="4289" grpId="0"/>
      <p:bldP spid="4289" grpId="1"/>
      <p:bldP spid="4289" grpId="2"/>
      <p:bldP spid="4290" grpId="0"/>
      <p:bldP spid="4290" grpId="1"/>
      <p:bldP spid="4290" grpId="2"/>
      <p:bldP spid="4291" grpId="0"/>
      <p:bldP spid="4291" grpId="1"/>
      <p:bldP spid="4291" grpId="2"/>
      <p:bldP spid="4292" grpId="0"/>
      <p:bldP spid="4292" grpId="1"/>
      <p:bldP spid="4292" grpId="2"/>
      <p:bldP spid="4293" grpId="0"/>
      <p:bldP spid="4293" grpId="1"/>
      <p:bldP spid="4293" grpId="2"/>
      <p:bldP spid="4294" grpId="0"/>
      <p:bldP spid="4294" grpId="1"/>
      <p:bldP spid="4294" grpId="2"/>
      <p:bldP spid="4295" grpId="0"/>
      <p:bldP spid="4295" grpId="1"/>
      <p:bldP spid="4295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609600" y="381000"/>
            <a:ext cx="83058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Look and guess what subject do the pupils learn</a:t>
            </a: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614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688" y="3581400"/>
            <a:ext cx="312102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3733800"/>
            <a:ext cx="3124200" cy="2819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95" name="Group 23"/>
          <p:cNvGrpSpPr>
            <a:grpSpLocks/>
          </p:cNvGrpSpPr>
          <p:nvPr/>
        </p:nvGrpSpPr>
        <p:grpSpPr bwMode="auto">
          <a:xfrm>
            <a:off x="-228600" y="0"/>
            <a:ext cx="7373938" cy="5324475"/>
            <a:chOff x="-144" y="0"/>
            <a:chExt cx="4645" cy="3354"/>
          </a:xfrm>
        </p:grpSpPr>
        <p:pic>
          <p:nvPicPr>
            <p:cNvPr id="22536" name="Picture 7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6000" contrast="3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4" y="0"/>
              <a:ext cx="4645" cy="3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2537" name="Group 10"/>
            <p:cNvGrpSpPr>
              <a:grpSpLocks/>
            </p:cNvGrpSpPr>
            <p:nvPr/>
          </p:nvGrpSpPr>
          <p:grpSpPr bwMode="auto">
            <a:xfrm rot="-595324">
              <a:off x="432" y="2928"/>
              <a:ext cx="336" cy="336"/>
              <a:chOff x="576" y="3552"/>
              <a:chExt cx="336" cy="336"/>
            </a:xfrm>
          </p:grpSpPr>
          <p:sp>
            <p:nvSpPr>
              <p:cNvPr id="22538" name="Rectangle 8"/>
              <p:cNvSpPr>
                <a:spLocks noChangeArrowheads="1"/>
              </p:cNvSpPr>
              <p:nvPr/>
            </p:nvSpPr>
            <p:spPr bwMode="auto">
              <a:xfrm>
                <a:off x="576" y="3552"/>
                <a:ext cx="336" cy="336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2539" name="WordArt 9"/>
              <p:cNvSpPr>
                <a:spLocks noChangeArrowheads="1" noChangeShapeType="1" noTextEdit="1"/>
              </p:cNvSpPr>
              <p:nvPr/>
            </p:nvSpPr>
            <p:spPr bwMode="auto">
              <a:xfrm>
                <a:off x="672" y="3600"/>
                <a:ext cx="150" cy="252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2800" b="1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rgbClr val="000000"/>
                    </a:solidFill>
                    <a:cs typeface="Arial" panose="020B0604020202020204" pitchFamily="34" charset="0"/>
                  </a:rPr>
                  <a:t>A</a:t>
                </a:r>
                <a:endParaRPr lang="ru-RU" sz="28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4294" name="Group 22"/>
          <p:cNvGrpSpPr>
            <a:grpSpLocks/>
          </p:cNvGrpSpPr>
          <p:nvPr/>
        </p:nvGrpSpPr>
        <p:grpSpPr bwMode="auto">
          <a:xfrm>
            <a:off x="3200400" y="2362200"/>
            <a:ext cx="6254750" cy="4759325"/>
            <a:chOff x="2016" y="1488"/>
            <a:chExt cx="3940" cy="2998"/>
          </a:xfrm>
        </p:grpSpPr>
        <p:pic>
          <p:nvPicPr>
            <p:cNvPr id="22532" name="Picture 5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20000" contrast="3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93760">
              <a:off x="2016" y="1488"/>
              <a:ext cx="3940" cy="2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8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2533" name="Group 19"/>
            <p:cNvGrpSpPr>
              <a:grpSpLocks/>
            </p:cNvGrpSpPr>
            <p:nvPr/>
          </p:nvGrpSpPr>
          <p:grpSpPr bwMode="auto">
            <a:xfrm rot="-178223">
              <a:off x="2256" y="3792"/>
              <a:ext cx="336" cy="336"/>
              <a:chOff x="576" y="3552"/>
              <a:chExt cx="336" cy="336"/>
            </a:xfrm>
          </p:grpSpPr>
          <p:sp>
            <p:nvSpPr>
              <p:cNvPr id="22534" name="Rectangle 20"/>
              <p:cNvSpPr>
                <a:spLocks noChangeArrowheads="1"/>
              </p:cNvSpPr>
              <p:nvPr/>
            </p:nvSpPr>
            <p:spPr bwMode="auto">
              <a:xfrm>
                <a:off x="576" y="3552"/>
                <a:ext cx="336" cy="336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2535" name="WordArt 21"/>
              <p:cNvSpPr>
                <a:spLocks noChangeArrowheads="1" noChangeShapeType="1" noTextEdit="1"/>
              </p:cNvSpPr>
              <p:nvPr/>
            </p:nvSpPr>
            <p:spPr bwMode="auto">
              <a:xfrm>
                <a:off x="672" y="3600"/>
                <a:ext cx="150" cy="252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2800" b="1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rgbClr val="000000"/>
                    </a:solidFill>
                    <a:cs typeface="Arial" panose="020B0604020202020204" pitchFamily="34" charset="0"/>
                  </a:rPr>
                  <a:t>C</a:t>
                </a:r>
                <a:endParaRPr lang="ru-RU" sz="28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54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35" name="Group 19"/>
          <p:cNvGrpSpPr>
            <a:grpSpLocks/>
          </p:cNvGrpSpPr>
          <p:nvPr/>
        </p:nvGrpSpPr>
        <p:grpSpPr bwMode="auto">
          <a:xfrm>
            <a:off x="0" y="0"/>
            <a:ext cx="6092825" cy="4649788"/>
            <a:chOff x="672" y="0"/>
            <a:chExt cx="3838" cy="2929"/>
          </a:xfrm>
        </p:grpSpPr>
        <p:pic>
          <p:nvPicPr>
            <p:cNvPr id="21513" name="Dialogue 2.wav">
              <a:hlinkClick r:id="" action="ppaction://media"/>
            </p:cNvPr>
            <p:cNvPicPr>
              <a:picLocks noRot="1" noChangeAspect="1" noChangeArrowheads="1"/>
            </p:cNvPicPr>
            <p:nvPr>
              <a:audioFile r:link="rId1"/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4" y="2064"/>
              <a:ext cx="19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1" name="Picture 15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8000" contrast="3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" y="0"/>
              <a:ext cx="3838" cy="2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3562" name="Group 16"/>
            <p:cNvGrpSpPr>
              <a:grpSpLocks/>
            </p:cNvGrpSpPr>
            <p:nvPr/>
          </p:nvGrpSpPr>
          <p:grpSpPr bwMode="auto">
            <a:xfrm rot="-227878">
              <a:off x="912" y="2496"/>
              <a:ext cx="336" cy="336"/>
              <a:chOff x="672" y="3456"/>
              <a:chExt cx="336" cy="336"/>
            </a:xfrm>
          </p:grpSpPr>
          <p:sp>
            <p:nvSpPr>
              <p:cNvPr id="23563" name="Rectangle 17"/>
              <p:cNvSpPr>
                <a:spLocks noChangeArrowheads="1"/>
              </p:cNvSpPr>
              <p:nvPr/>
            </p:nvSpPr>
            <p:spPr bwMode="auto">
              <a:xfrm>
                <a:off x="672" y="3456"/>
                <a:ext cx="336" cy="336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3564" name="WordArt 18"/>
              <p:cNvSpPr>
                <a:spLocks noChangeArrowheads="1" noChangeShapeType="1" noTextEdit="1"/>
              </p:cNvSpPr>
              <p:nvPr/>
            </p:nvSpPr>
            <p:spPr bwMode="auto">
              <a:xfrm>
                <a:off x="768" y="3504"/>
                <a:ext cx="150" cy="252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2800" b="1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chemeClr val="bg2"/>
                    </a:solidFill>
                    <a:cs typeface="Arial" panose="020B0604020202020204" pitchFamily="34" charset="0"/>
                  </a:rPr>
                  <a:t>E</a:t>
                </a:r>
                <a:endParaRPr lang="ru-RU" sz="28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chemeClr val="bg2"/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0429" name="Group 13"/>
          <p:cNvGrpSpPr>
            <a:grpSpLocks/>
          </p:cNvGrpSpPr>
          <p:nvPr/>
        </p:nvGrpSpPr>
        <p:grpSpPr bwMode="auto">
          <a:xfrm>
            <a:off x="3429000" y="2133600"/>
            <a:ext cx="6007100" cy="4333875"/>
            <a:chOff x="2151" y="206"/>
            <a:chExt cx="3784" cy="3922"/>
          </a:xfrm>
        </p:grpSpPr>
        <p:pic>
          <p:nvPicPr>
            <p:cNvPr id="23556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4000" contrast="4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291307">
              <a:off x="2151" y="206"/>
              <a:ext cx="3784" cy="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3557" name="Group 12"/>
            <p:cNvGrpSpPr>
              <a:grpSpLocks/>
            </p:cNvGrpSpPr>
            <p:nvPr/>
          </p:nvGrpSpPr>
          <p:grpSpPr bwMode="auto">
            <a:xfrm rot="247883">
              <a:off x="2448" y="3744"/>
              <a:ext cx="336" cy="336"/>
              <a:chOff x="1680" y="3120"/>
              <a:chExt cx="336" cy="336"/>
            </a:xfrm>
          </p:grpSpPr>
          <p:sp>
            <p:nvSpPr>
              <p:cNvPr id="23558" name="Rectangle 8"/>
              <p:cNvSpPr>
                <a:spLocks noChangeArrowheads="1"/>
              </p:cNvSpPr>
              <p:nvPr/>
            </p:nvSpPr>
            <p:spPr bwMode="auto">
              <a:xfrm>
                <a:off x="1680" y="3120"/>
                <a:ext cx="336" cy="336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3559" name="WordArt 9"/>
              <p:cNvSpPr>
                <a:spLocks noChangeArrowheads="1" noChangeShapeType="1" noTextEdit="1"/>
              </p:cNvSpPr>
              <p:nvPr/>
            </p:nvSpPr>
            <p:spPr bwMode="auto">
              <a:xfrm>
                <a:off x="1776" y="3168"/>
                <a:ext cx="150" cy="252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2800" b="1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chemeClr val="bg2"/>
                    </a:solidFill>
                    <a:cs typeface="Arial" panose="020B0604020202020204" pitchFamily="34" charset="0"/>
                  </a:rPr>
                  <a:t>D</a:t>
                </a:r>
                <a:endParaRPr lang="ru-RU" sz="28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chemeClr val="bg2"/>
                  </a:solidFill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6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10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304800" y="381000"/>
            <a:ext cx="5473700" cy="3630613"/>
            <a:chOff x="240" y="192"/>
            <a:chExt cx="3448" cy="2287"/>
          </a:xfrm>
        </p:grpSpPr>
        <p:pic>
          <p:nvPicPr>
            <p:cNvPr id="24586" name="Picture 7"/>
            <p:cNvPicPr>
              <a:picLocks noChangeAspect="1" noChangeArrowheads="1"/>
            </p:cNvPicPr>
            <p:nvPr/>
          </p:nvPicPr>
          <p:blipFill>
            <a:blip r:embed="rId2">
              <a:lum bright="-16000" contrast="3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" y="192"/>
              <a:ext cx="3448" cy="2287"/>
            </a:xfrm>
            <a:prstGeom prst="rect">
              <a:avLst/>
            </a:prstGeom>
            <a:noFill/>
            <a:ln w="31750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4587" name="Group 8"/>
            <p:cNvGrpSpPr>
              <a:grpSpLocks/>
            </p:cNvGrpSpPr>
            <p:nvPr/>
          </p:nvGrpSpPr>
          <p:grpSpPr bwMode="auto">
            <a:xfrm>
              <a:off x="240" y="2112"/>
              <a:ext cx="336" cy="336"/>
              <a:chOff x="672" y="3024"/>
              <a:chExt cx="336" cy="336"/>
            </a:xfrm>
          </p:grpSpPr>
          <p:sp>
            <p:nvSpPr>
              <p:cNvPr id="24588" name="Rectangle 9"/>
              <p:cNvSpPr>
                <a:spLocks noChangeArrowheads="1"/>
              </p:cNvSpPr>
              <p:nvPr/>
            </p:nvSpPr>
            <p:spPr bwMode="auto">
              <a:xfrm>
                <a:off x="672" y="3024"/>
                <a:ext cx="336" cy="336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4589" name="WordArt 10"/>
              <p:cNvSpPr>
                <a:spLocks noChangeArrowheads="1" noChangeShapeType="1" noTextEdit="1"/>
              </p:cNvSpPr>
              <p:nvPr/>
            </p:nvSpPr>
            <p:spPr bwMode="auto">
              <a:xfrm>
                <a:off x="768" y="3072"/>
                <a:ext cx="150" cy="252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2800" b="1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chemeClr val="bg2"/>
                    </a:solidFill>
                    <a:cs typeface="Arial" panose="020B0604020202020204" pitchFamily="34" charset="0"/>
                  </a:rPr>
                  <a:t>B</a:t>
                </a:r>
                <a:endParaRPr lang="ru-RU" sz="28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chemeClr val="bg2"/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2483" name="Group 19"/>
          <p:cNvGrpSpPr>
            <a:grpSpLocks/>
          </p:cNvGrpSpPr>
          <p:nvPr/>
        </p:nvGrpSpPr>
        <p:grpSpPr bwMode="auto">
          <a:xfrm>
            <a:off x="1677988" y="2286000"/>
            <a:ext cx="7466012" cy="4572000"/>
            <a:chOff x="529" y="551"/>
            <a:chExt cx="4703" cy="3286"/>
          </a:xfrm>
        </p:grpSpPr>
        <p:grpSp>
          <p:nvGrpSpPr>
            <p:cNvPr id="24580" name="Group 17"/>
            <p:cNvGrpSpPr>
              <a:grpSpLocks/>
            </p:cNvGrpSpPr>
            <p:nvPr/>
          </p:nvGrpSpPr>
          <p:grpSpPr bwMode="auto">
            <a:xfrm>
              <a:off x="529" y="551"/>
              <a:ext cx="4703" cy="3286"/>
              <a:chOff x="529" y="551"/>
              <a:chExt cx="4703" cy="3286"/>
            </a:xfrm>
          </p:grpSpPr>
          <p:pic>
            <p:nvPicPr>
              <p:cNvPr id="24582" name="Picture 16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16000" contrast="4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028"/>
              <a:stretch>
                <a:fillRect/>
              </a:stretch>
            </p:blipFill>
            <p:spPr bwMode="auto">
              <a:xfrm>
                <a:off x="529" y="551"/>
                <a:ext cx="4703" cy="32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4583" name="Group 11"/>
              <p:cNvGrpSpPr>
                <a:grpSpLocks/>
              </p:cNvGrpSpPr>
              <p:nvPr/>
            </p:nvGrpSpPr>
            <p:grpSpPr bwMode="auto">
              <a:xfrm rot="470502">
                <a:off x="672" y="3024"/>
                <a:ext cx="336" cy="336"/>
                <a:chOff x="672" y="3456"/>
                <a:chExt cx="336" cy="336"/>
              </a:xfrm>
            </p:grpSpPr>
            <p:sp>
              <p:nvSpPr>
                <p:cNvPr id="24584" name="Rectangle 5"/>
                <p:cNvSpPr>
                  <a:spLocks noChangeArrowheads="1"/>
                </p:cNvSpPr>
                <p:nvPr/>
              </p:nvSpPr>
              <p:spPr bwMode="auto">
                <a:xfrm>
                  <a:off x="672" y="3456"/>
                  <a:ext cx="336" cy="336"/>
                </a:xfrm>
                <a:prstGeom prst="rect">
                  <a:avLst/>
                </a:prstGeom>
                <a:solidFill>
                  <a:schemeClr val="tx1"/>
                </a:solidFill>
                <a:ln w="9525" algn="ctr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hlink"/>
                    </a:buClr>
                    <a:buSzPct val="70000"/>
                    <a:buFont typeface="Wingdings" panose="05000000000000000000" pitchFamily="2" charset="2"/>
                    <a:buChar char="n"/>
                    <a:defRPr sz="32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n"/>
                    <a:defRPr sz="28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n"/>
                    <a:defRPr sz="24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n"/>
                    <a:defRPr sz="20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hlink"/>
                    </a:buClr>
                    <a:buSzPct val="70000"/>
                    <a:buFont typeface="Wingdings" panose="05000000000000000000" pitchFamily="2" charset="2"/>
                    <a:buChar char="n"/>
                    <a:defRPr sz="20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70000"/>
                    <a:buFont typeface="Wingdings" panose="05000000000000000000" pitchFamily="2" charset="2"/>
                    <a:buChar char="n"/>
                    <a:defRPr sz="20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70000"/>
                    <a:buFont typeface="Wingdings" panose="05000000000000000000" pitchFamily="2" charset="2"/>
                    <a:buChar char="n"/>
                    <a:defRPr sz="20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70000"/>
                    <a:buFont typeface="Wingdings" panose="05000000000000000000" pitchFamily="2" charset="2"/>
                    <a:buChar char="n"/>
                    <a:defRPr sz="20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70000"/>
                    <a:buFont typeface="Wingdings" panose="05000000000000000000" pitchFamily="2" charset="2"/>
                    <a:buChar char="n"/>
                    <a:defRPr sz="2000">
                      <a:solidFill>
                        <a:schemeClr val="tx1"/>
                      </a:solidFill>
                      <a:latin typeface="Garamond" panose="02020404030301010803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ru-RU" altLang="ru-RU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4585" name="WordArt 4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768" y="3504"/>
                  <a:ext cx="150" cy="252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</a:bodyPr>
                <a:lstStyle/>
                <a:p>
                  <a:pPr algn="ctr"/>
                  <a:r>
                    <a:rPr lang="en-US" sz="2800" b="1" kern="10"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solidFill>
                        <a:schemeClr val="bg2"/>
                      </a:solidFill>
                      <a:cs typeface="Arial" panose="020B0604020202020204" pitchFamily="34" charset="0"/>
                    </a:rPr>
                    <a:t>F</a:t>
                  </a:r>
                  <a:endParaRPr lang="ru-RU" sz="2800" b="1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chemeClr val="bg2"/>
                    </a:solidFill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24581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1392" y="1248"/>
              <a:ext cx="690" cy="26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cs typeface="Arial" panose="020B0604020202020204" pitchFamily="34" charset="0"/>
                </a:rPr>
                <a:t>cat</a:t>
              </a:r>
              <a:endPara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8" name="Group 10"/>
          <p:cNvGrpSpPr>
            <a:grpSpLocks/>
          </p:cNvGrpSpPr>
          <p:nvPr/>
        </p:nvGrpSpPr>
        <p:grpSpPr bwMode="auto">
          <a:xfrm>
            <a:off x="0" y="0"/>
            <a:ext cx="6873875" cy="4633913"/>
            <a:chOff x="795" y="712"/>
            <a:chExt cx="4330" cy="2919"/>
          </a:xfrm>
        </p:grpSpPr>
        <p:pic>
          <p:nvPicPr>
            <p:cNvPr id="25608" name="Picture 4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8000" contras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44" t="2948" r="1942" b="2211"/>
            <a:stretch>
              <a:fillRect/>
            </a:stretch>
          </p:blipFill>
          <p:spPr bwMode="auto">
            <a:xfrm>
              <a:off x="795" y="712"/>
              <a:ext cx="4330" cy="2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5609" name="Group 9"/>
            <p:cNvGrpSpPr>
              <a:grpSpLocks/>
            </p:cNvGrpSpPr>
            <p:nvPr/>
          </p:nvGrpSpPr>
          <p:grpSpPr bwMode="auto">
            <a:xfrm rot="-306130">
              <a:off x="960" y="3264"/>
              <a:ext cx="384" cy="336"/>
              <a:chOff x="336" y="3840"/>
              <a:chExt cx="384" cy="336"/>
            </a:xfrm>
          </p:grpSpPr>
          <p:sp>
            <p:nvSpPr>
              <p:cNvPr id="25610" name="Rectangle 5"/>
              <p:cNvSpPr>
                <a:spLocks noChangeArrowheads="1"/>
              </p:cNvSpPr>
              <p:nvPr/>
            </p:nvSpPr>
            <p:spPr bwMode="auto">
              <a:xfrm>
                <a:off x="336" y="3840"/>
                <a:ext cx="384" cy="336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5611" name="WordArt 6"/>
              <p:cNvSpPr>
                <a:spLocks noChangeArrowheads="1" noChangeShapeType="1" noTextEdit="1"/>
              </p:cNvSpPr>
              <p:nvPr/>
            </p:nvSpPr>
            <p:spPr bwMode="auto">
              <a:xfrm>
                <a:off x="432" y="3888"/>
                <a:ext cx="174" cy="264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2800" b="1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chemeClr val="bg2"/>
                    </a:solidFill>
                    <a:cs typeface="Arial" panose="020B0604020202020204" pitchFamily="34" charset="0"/>
                  </a:rPr>
                  <a:t>G</a:t>
                </a:r>
                <a:endParaRPr lang="ru-RU" sz="28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chemeClr val="bg2"/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3501" name="Group 13"/>
          <p:cNvGrpSpPr>
            <a:grpSpLocks/>
          </p:cNvGrpSpPr>
          <p:nvPr/>
        </p:nvGrpSpPr>
        <p:grpSpPr bwMode="auto">
          <a:xfrm>
            <a:off x="4572000" y="2971800"/>
            <a:ext cx="4572000" cy="3656013"/>
            <a:chOff x="2880" y="1872"/>
            <a:chExt cx="2880" cy="2303"/>
          </a:xfrm>
        </p:grpSpPr>
        <p:pic>
          <p:nvPicPr>
            <p:cNvPr id="25604" name="Picture 11" descr="971207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1872"/>
              <a:ext cx="2880" cy="2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5605" name="Group 12"/>
            <p:cNvGrpSpPr>
              <a:grpSpLocks/>
            </p:cNvGrpSpPr>
            <p:nvPr/>
          </p:nvGrpSpPr>
          <p:grpSpPr bwMode="auto">
            <a:xfrm>
              <a:off x="2976" y="3744"/>
              <a:ext cx="384" cy="336"/>
              <a:chOff x="240" y="3648"/>
              <a:chExt cx="384" cy="336"/>
            </a:xfrm>
          </p:grpSpPr>
          <p:sp>
            <p:nvSpPr>
              <p:cNvPr id="25606" name="Rectangle 7"/>
              <p:cNvSpPr>
                <a:spLocks noChangeArrowheads="1"/>
              </p:cNvSpPr>
              <p:nvPr/>
            </p:nvSpPr>
            <p:spPr bwMode="auto">
              <a:xfrm>
                <a:off x="240" y="3648"/>
                <a:ext cx="384" cy="336"/>
              </a:xfrm>
              <a:prstGeom prst="rect">
                <a:avLst/>
              </a:prstGeom>
              <a:solidFill>
                <a:schemeClr val="tx1"/>
              </a:solidFill>
              <a:ln w="9525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7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5607" name="WordArt 8"/>
              <p:cNvSpPr>
                <a:spLocks noChangeArrowheads="1" noChangeShapeType="1" noTextEdit="1"/>
              </p:cNvSpPr>
              <p:nvPr/>
            </p:nvSpPr>
            <p:spPr bwMode="auto">
              <a:xfrm>
                <a:off x="336" y="3696"/>
                <a:ext cx="174" cy="264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2800" b="1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chemeClr val="bg2"/>
                    </a:solidFill>
                    <a:cs typeface="Arial" panose="020B0604020202020204" pitchFamily="34" charset="0"/>
                  </a:rPr>
                  <a:t>H</a:t>
                </a:r>
                <a:endParaRPr lang="ru-RU" sz="28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chemeClr val="bg2"/>
                  </a:solidFill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1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1800" y="274638"/>
            <a:ext cx="5715000" cy="5059362"/>
          </a:xfrm>
        </p:spPr>
        <p:txBody>
          <a:bodyPr/>
          <a:lstStyle/>
          <a:p>
            <a:pPr>
              <a:defRPr/>
            </a:pPr>
            <a:r>
              <a:rPr lang="en-US" sz="5400" dirty="0" smtClean="0">
                <a:solidFill>
                  <a:srgbClr val="00FF00"/>
                </a:solidFill>
                <a:latin typeface="Algerian" pitchFamily="82" charset="0"/>
              </a:rPr>
              <a:t>Now Guess  what are the names of the teachers</a:t>
            </a:r>
            <a:endParaRPr lang="ru-RU" sz="5400" dirty="0">
              <a:solidFill>
                <a:srgbClr val="00FF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2971800"/>
            <a:ext cx="3429000" cy="33528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0" y="228600"/>
            <a:ext cx="3352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800" b="1">
                <a:solidFill>
                  <a:srgbClr val="FFFF00"/>
                </a:solidFill>
                <a:latin typeface="Verdana" panose="020B0604030504040204" pitchFamily="34" charset="0"/>
              </a:rPr>
              <a:t>Miss Fun</a:t>
            </a:r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381000" y="2971800"/>
            <a:ext cx="3352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800" b="1">
                <a:solidFill>
                  <a:srgbClr val="FF0066"/>
                </a:solidFill>
                <a:latin typeface="Verdana" panose="020B0604030504040204" pitchFamily="34" charset="0"/>
              </a:rPr>
              <a:t>Mr Run</a:t>
            </a:r>
          </a:p>
        </p:txBody>
      </p:sp>
      <p:sp>
        <p:nvSpPr>
          <p:cNvPr id="27652" name="Rectangle 6"/>
          <p:cNvSpPr>
            <a:spLocks noChangeArrowheads="1"/>
          </p:cNvSpPr>
          <p:nvPr/>
        </p:nvSpPr>
        <p:spPr bwMode="auto">
          <a:xfrm>
            <a:off x="304800" y="2133600"/>
            <a:ext cx="2895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800" b="1">
                <a:solidFill>
                  <a:srgbClr val="00CCFF"/>
                </a:solidFill>
                <a:latin typeface="Verdana" panose="020B0604030504040204" pitchFamily="34" charset="0"/>
              </a:rPr>
              <a:t>Mr Five</a:t>
            </a:r>
          </a:p>
        </p:txBody>
      </p:sp>
      <p:sp>
        <p:nvSpPr>
          <p:cNvPr id="69639" name="Rectangle 7"/>
          <p:cNvSpPr>
            <a:spLocks noChangeArrowheads="1"/>
          </p:cNvSpPr>
          <p:nvPr/>
        </p:nvSpPr>
        <p:spPr bwMode="auto">
          <a:xfrm>
            <a:off x="457200" y="1295400"/>
            <a:ext cx="3352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800" b="1">
                <a:solidFill>
                  <a:srgbClr val="00FF00"/>
                </a:solidFill>
                <a:latin typeface="Verdana" panose="020B0604030504040204" pitchFamily="34" charset="0"/>
              </a:rPr>
              <a:t>Mr Draw</a:t>
            </a:r>
          </a:p>
        </p:txBody>
      </p:sp>
      <p:sp>
        <p:nvSpPr>
          <p:cNvPr id="69640" name="Rectangle 8"/>
          <p:cNvSpPr>
            <a:spLocks noChangeArrowheads="1"/>
          </p:cNvSpPr>
          <p:nvPr/>
        </p:nvSpPr>
        <p:spPr bwMode="auto">
          <a:xfrm>
            <a:off x="0" y="3886200"/>
            <a:ext cx="42672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800" b="1">
                <a:solidFill>
                  <a:srgbClr val="FF00FF"/>
                </a:solidFill>
                <a:latin typeface="Verdana" panose="020B0604030504040204" pitchFamily="34" charset="0"/>
              </a:rPr>
              <a:t>Miss Paper</a:t>
            </a:r>
          </a:p>
        </p:txBody>
      </p:sp>
      <p:sp>
        <p:nvSpPr>
          <p:cNvPr id="27655" name="Rectangle 9"/>
          <p:cNvSpPr>
            <a:spLocks noChangeArrowheads="1"/>
          </p:cNvSpPr>
          <p:nvPr/>
        </p:nvSpPr>
        <p:spPr bwMode="auto">
          <a:xfrm>
            <a:off x="381000" y="4724400"/>
            <a:ext cx="3733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800" b="1">
                <a:solidFill>
                  <a:srgbClr val="FF6600"/>
                </a:solidFill>
                <a:latin typeface="Verdana" panose="020B0604030504040204" pitchFamily="34" charset="0"/>
              </a:rPr>
              <a:t>Miss Song</a:t>
            </a:r>
          </a:p>
        </p:txBody>
      </p:sp>
      <p:sp>
        <p:nvSpPr>
          <p:cNvPr id="69642" name="Rectangle 10"/>
          <p:cNvSpPr>
            <a:spLocks noChangeArrowheads="1"/>
          </p:cNvSpPr>
          <p:nvPr/>
        </p:nvSpPr>
        <p:spPr bwMode="auto">
          <a:xfrm>
            <a:off x="0" y="5791200"/>
            <a:ext cx="50292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800" b="1">
                <a:solidFill>
                  <a:srgbClr val="990033"/>
                </a:solidFill>
                <a:latin typeface="Verdana" panose="020B0604030504040204" pitchFamily="34" charset="0"/>
              </a:rPr>
              <a:t>Miss Butterfly</a:t>
            </a:r>
          </a:p>
        </p:txBody>
      </p:sp>
      <p:sp>
        <p:nvSpPr>
          <p:cNvPr id="69643" name="Rectangle 11"/>
          <p:cNvSpPr>
            <a:spLocks noChangeArrowheads="1"/>
          </p:cNvSpPr>
          <p:nvPr/>
        </p:nvSpPr>
        <p:spPr bwMode="auto">
          <a:xfrm>
            <a:off x="4191000" y="4038600"/>
            <a:ext cx="4724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000" b="1">
                <a:solidFill>
                  <a:srgbClr val="00FF00"/>
                </a:solidFill>
                <a:latin typeface="Verdana" panose="020B0604030504040204" pitchFamily="34" charset="0"/>
              </a:rPr>
              <a:t>an Art teacher</a:t>
            </a:r>
          </a:p>
        </p:txBody>
      </p:sp>
      <p:sp>
        <p:nvSpPr>
          <p:cNvPr id="69644" name="Rectangle 12"/>
          <p:cNvSpPr>
            <a:spLocks noChangeArrowheads="1"/>
          </p:cNvSpPr>
          <p:nvPr/>
        </p:nvSpPr>
        <p:spPr bwMode="auto">
          <a:xfrm>
            <a:off x="4191000" y="1447800"/>
            <a:ext cx="4724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000" b="1">
                <a:solidFill>
                  <a:srgbClr val="FF6600"/>
                </a:solidFill>
                <a:latin typeface="Verdana" panose="020B0604030504040204" pitchFamily="34" charset="0"/>
              </a:rPr>
              <a:t>a Music teacher</a:t>
            </a:r>
          </a:p>
        </p:txBody>
      </p:sp>
      <p:sp>
        <p:nvSpPr>
          <p:cNvPr id="69645" name="Rectangle 13"/>
          <p:cNvSpPr>
            <a:spLocks noChangeArrowheads="1"/>
          </p:cNvSpPr>
          <p:nvPr/>
        </p:nvSpPr>
        <p:spPr bwMode="auto">
          <a:xfrm>
            <a:off x="3733800" y="3048000"/>
            <a:ext cx="5029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000" b="1">
                <a:solidFill>
                  <a:srgbClr val="00CCFF"/>
                </a:solidFill>
                <a:latin typeface="Verdana" panose="020B0604030504040204" pitchFamily="34" charset="0"/>
              </a:rPr>
              <a:t>a Maths teacher</a:t>
            </a:r>
          </a:p>
        </p:txBody>
      </p:sp>
      <p:sp>
        <p:nvSpPr>
          <p:cNvPr id="69646" name="Rectangle 14"/>
          <p:cNvSpPr>
            <a:spLocks noChangeArrowheads="1"/>
          </p:cNvSpPr>
          <p:nvPr/>
        </p:nvSpPr>
        <p:spPr bwMode="auto">
          <a:xfrm>
            <a:off x="3276600" y="2286000"/>
            <a:ext cx="5867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000" b="1">
                <a:solidFill>
                  <a:srgbClr val="FFFF00"/>
                </a:solidFill>
                <a:latin typeface="Verdana" panose="020B0604030504040204" pitchFamily="34" charset="0"/>
              </a:rPr>
              <a:t>an English teacher</a:t>
            </a:r>
          </a:p>
        </p:txBody>
      </p:sp>
      <p:sp>
        <p:nvSpPr>
          <p:cNvPr id="69647" name="Rectangle 15"/>
          <p:cNvSpPr>
            <a:spLocks noChangeArrowheads="1"/>
          </p:cNvSpPr>
          <p:nvPr/>
        </p:nvSpPr>
        <p:spPr bwMode="auto">
          <a:xfrm>
            <a:off x="4191000" y="4876800"/>
            <a:ext cx="4724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000" b="1">
                <a:solidFill>
                  <a:srgbClr val="FF0066"/>
                </a:solidFill>
                <a:latin typeface="Verdana" panose="020B0604030504040204" pitchFamily="34" charset="0"/>
              </a:rPr>
              <a:t>a PE teacher</a:t>
            </a:r>
          </a:p>
        </p:txBody>
      </p:sp>
      <p:sp>
        <p:nvSpPr>
          <p:cNvPr id="69648" name="Rectangle 16"/>
          <p:cNvSpPr>
            <a:spLocks noChangeArrowheads="1"/>
          </p:cNvSpPr>
          <p:nvPr/>
        </p:nvSpPr>
        <p:spPr bwMode="auto">
          <a:xfrm>
            <a:off x="3962400" y="304800"/>
            <a:ext cx="4953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000" b="1">
                <a:solidFill>
                  <a:srgbClr val="FF00FF"/>
                </a:solidFill>
                <a:latin typeface="Verdana" panose="020B0604030504040204" pitchFamily="34" charset="0"/>
              </a:rPr>
              <a:t>a Crafts teacher</a:t>
            </a:r>
          </a:p>
        </p:txBody>
      </p:sp>
      <p:sp>
        <p:nvSpPr>
          <p:cNvPr id="69649" name="Rectangle 17"/>
          <p:cNvSpPr>
            <a:spLocks noChangeArrowheads="1"/>
          </p:cNvSpPr>
          <p:nvPr/>
        </p:nvSpPr>
        <p:spPr bwMode="auto">
          <a:xfrm>
            <a:off x="5029200" y="5867400"/>
            <a:ext cx="4114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ru-RU" sz="4000" b="1">
                <a:solidFill>
                  <a:srgbClr val="990033"/>
                </a:solidFill>
                <a:latin typeface="Verdana" panose="020B0604030504040204" pitchFamily="34" charset="0"/>
              </a:rPr>
              <a:t>a NS teacher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7341E-7 L 0.00416 -0.2941 " pathEditMode="relative" rAng="0" ptsTypes="AA">
                                      <p:cBhvr>
                                        <p:cTn id="31" dur="1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147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3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09827E-6 L -0.00417 -0.12763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696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63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33 0.04439 L -0.03333 -0.26081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696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2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51445E-7 L 3.33333E-6 0.48277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9" grpId="0"/>
      <p:bldP spid="69640" grpId="0"/>
      <p:bldP spid="69642" grpId="0"/>
      <p:bldP spid="69643" grpId="0"/>
      <p:bldP spid="69644" grpId="0"/>
      <p:bldP spid="69645" grpId="0"/>
      <p:bldP spid="69646" grpId="0"/>
      <p:bldP spid="69647" grpId="0"/>
      <p:bldP spid="69648" grpId="0"/>
      <p:bldP spid="696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550" y="1905000"/>
            <a:ext cx="3600450" cy="2590800"/>
          </a:xfrm>
        </p:spPr>
        <p:txBody>
          <a:bodyPr/>
          <a:lstStyle/>
          <a:p>
            <a:r>
              <a:rPr lang="en-US" altLang="ru-RU" sz="8800" b="1" smtClean="0">
                <a:solidFill>
                  <a:srgbClr val="00FF00"/>
                </a:solidFill>
                <a:latin typeface="Algerian" panose="04020705040A02060702" pitchFamily="82" charset="0"/>
              </a:rPr>
              <a:t>Well done!</a:t>
            </a:r>
            <a:endParaRPr lang="ru-RU" altLang="ru-RU" sz="8800" b="1" smtClean="0">
              <a:solidFill>
                <a:srgbClr val="00FF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6800" y="2438400"/>
            <a:ext cx="3886200" cy="41243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Интерактивнй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урок английского языка</a:t>
            </a:r>
            <a:r>
              <a:rPr lang="en-US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в 5 классе по теме </a:t>
            </a:r>
          </a:p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       «</a:t>
            </a:r>
            <a:r>
              <a:rPr lang="en-US" b="1" dirty="0" smtClean="0">
                <a:solidFill>
                  <a:schemeClr val="bg2">
                    <a:lumMod val="50000"/>
                  </a:schemeClr>
                </a:solidFill>
              </a:rPr>
              <a:t>School  is  fun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»</a:t>
            </a:r>
          </a:p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Лаврентьева Елена Анатольевна</a:t>
            </a:r>
          </a:p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   учитель английского языка</a:t>
            </a:r>
          </a:p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          МБОУ СОШ УИП №3</a:t>
            </a:r>
          </a:p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г.Лабытнанги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Использованная литература и источники иллюстраций:</a:t>
            </a:r>
          </a:p>
          <a:p>
            <a:pPr marL="514350" indent="-514350" algn="just">
              <a:buFont typeface="Wingdings" panose="05000000000000000000" pitchFamily="2" charset="2"/>
              <a:buAutoNum type="arabicPeriod"/>
              <a:defRPr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Кауфман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К.И.,Кауфман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М.Ю.,учебник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английского языка для 5 класса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общеобраз.учрежд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.- Обнинск: Титул,2012.- с.126</a:t>
            </a:r>
          </a:p>
          <a:p>
            <a:pPr marL="514350" indent="-514350" algn="just">
              <a:buFont typeface="Wingdings" panose="05000000000000000000" pitchFamily="2" charset="2"/>
              <a:buAutoNum type="arabicPeriod"/>
              <a:defRPr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Интернет-ресурсы:</a:t>
            </a:r>
            <a:r>
              <a:rPr lang="en-US" b="1" dirty="0" smtClean="0">
                <a:solidFill>
                  <a:schemeClr val="bg2">
                    <a:lumMod val="50000"/>
                  </a:schemeClr>
                </a:solidFill>
              </a:rPr>
              <a:t>http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://</a:t>
            </a:r>
            <a:r>
              <a:rPr lang="en-US" b="1" dirty="0" smtClean="0">
                <a:solidFill>
                  <a:schemeClr val="bg2">
                    <a:lumMod val="50000"/>
                  </a:schemeClr>
                </a:solidFill>
              </a:rPr>
              <a:t>ru.wikipedia.org.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/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умерки">
  <a:themeElements>
    <a:clrScheme name="Сумерки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oject Post-Mortem">
  <a:themeElements>
    <a:clrScheme name="Project Post-Mortem 1">
      <a:dk1>
        <a:srgbClr val="003366"/>
      </a:dk1>
      <a:lt1>
        <a:srgbClr val="FFFFFF"/>
      </a:lt1>
      <a:dk2>
        <a:srgbClr val="008080"/>
      </a:dk2>
      <a:lt2>
        <a:srgbClr val="FFCC66"/>
      </a:lt2>
      <a:accent1>
        <a:srgbClr val="3366CC"/>
      </a:accent1>
      <a:accent2>
        <a:srgbClr val="0099CC"/>
      </a:accent2>
      <a:accent3>
        <a:srgbClr val="AAC0C0"/>
      </a:accent3>
      <a:accent4>
        <a:srgbClr val="DADADA"/>
      </a:accent4>
      <a:accent5>
        <a:srgbClr val="ADB8E2"/>
      </a:accent5>
      <a:accent6>
        <a:srgbClr val="008AB9"/>
      </a:accent6>
      <a:hlink>
        <a:srgbClr val="999933"/>
      </a:hlink>
      <a:folHlink>
        <a:srgbClr val="009900"/>
      </a:folHlink>
    </a:clrScheme>
    <a:fontScheme name="Project Post-Mortem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ct Post-Mortem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1408</TotalTime>
  <Words>320</Words>
  <Application>Microsoft Office PowerPoint</Application>
  <PresentationFormat>Экран (4:3)</PresentationFormat>
  <Paragraphs>124</Paragraphs>
  <Slides>22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22</vt:i4>
      </vt:variant>
    </vt:vector>
  </HeadingPairs>
  <TitlesOfParts>
    <vt:vector size="38" baseType="lpstr">
      <vt:lpstr>Arial</vt:lpstr>
      <vt:lpstr>Tahoma</vt:lpstr>
      <vt:lpstr>Wingdings</vt:lpstr>
      <vt:lpstr>Calibri</vt:lpstr>
      <vt:lpstr>Garamond</vt:lpstr>
      <vt:lpstr>Tempus Sans ITC</vt:lpstr>
      <vt:lpstr>Matura MT Script Capitals</vt:lpstr>
      <vt:lpstr>Algerian</vt:lpstr>
      <vt:lpstr>Comic Sans MS</vt:lpstr>
      <vt:lpstr>Verdana</vt:lpstr>
      <vt:lpstr>Book Antiqua</vt:lpstr>
      <vt:lpstr>Symbol</vt:lpstr>
      <vt:lpstr>Courier New</vt:lpstr>
      <vt:lpstr>Сумерки</vt:lpstr>
      <vt:lpstr>Stream</vt:lpstr>
      <vt:lpstr>Project Post-Mortem</vt:lpstr>
      <vt:lpstr>Презентация PowerPoint</vt:lpstr>
      <vt:lpstr>Презентация PowerPoint</vt:lpstr>
      <vt:lpstr>What  subjects  do  you learn  at  school?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Russian                  Literature Crafts                     Geography English                  History Mathematics ( Maths) Science                   Art                            Music                     Economics Information  Technology ( IT) Physical Education (PE)</vt:lpstr>
      <vt:lpstr>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Now Guess  what are the names of the teachers</vt:lpstr>
      <vt:lpstr>Презентация PowerPoint</vt:lpstr>
      <vt:lpstr>Well done!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Ученик</dc:creator>
  <cp:lastModifiedBy>Ученик</cp:lastModifiedBy>
  <cp:revision>74</cp:revision>
  <cp:lastPrinted>1601-01-01T00:00:00Z</cp:lastPrinted>
  <dcterms:created xsi:type="dcterms:W3CDTF">1601-01-01T00:00:00Z</dcterms:created>
  <dcterms:modified xsi:type="dcterms:W3CDTF">2021-04-20T11:46:44Z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