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2"/>
  </p:notesMasterIdLst>
  <p:sldIdLst>
    <p:sldId id="260" r:id="rId2"/>
    <p:sldId id="267" r:id="rId3"/>
    <p:sldId id="276" r:id="rId4"/>
    <p:sldId id="275" r:id="rId5"/>
    <p:sldId id="274" r:id="rId6"/>
    <p:sldId id="273" r:id="rId7"/>
    <p:sldId id="272" r:id="rId8"/>
    <p:sldId id="271" r:id="rId9"/>
    <p:sldId id="270" r:id="rId10"/>
    <p:sldId id="277" r:id="rId11"/>
  </p:sldIdLst>
  <p:sldSz cx="9144000" cy="6858000" type="screen4x3"/>
  <p:notesSz cx="6858000" cy="9144000"/>
  <p:embeddedFontLst>
    <p:embeddedFont>
      <p:font typeface="Matilda" panose="020B0604020202020204" charset="0"/>
      <p:regular r:id="rId13"/>
    </p:embeddedFont>
    <p:embeddedFont>
      <p:font typeface="Tahoma" panose="020B0604030504040204" pitchFamily="34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CA62C"/>
    <a:srgbClr val="DF3C0F"/>
    <a:srgbClr val="69A12B"/>
    <a:srgbClr val="E4931C"/>
    <a:srgbClr val="FFE89F"/>
    <a:srgbClr val="008080"/>
    <a:srgbClr val="27704F"/>
    <a:srgbClr val="50C850"/>
    <a:srgbClr val="D88306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716410-A7DD-4406-8A37-DEE7E1F11E06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92B0A2-F2CB-4644-887E-1939423660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715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92B0A2-F2CB-4644-887E-1939423660B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8107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A744C-FE01-496A-A041-ED93458D1002}" type="datetimeFigureOut">
              <a:rPr lang="ru-RU" smtClean="0"/>
              <a:pPr/>
              <a:t>05.05.2022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mailto:mdou14kolobok@yandex.ru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2"/>
          <p:cNvSpPr txBox="1">
            <a:spLocks/>
          </p:cNvSpPr>
          <p:nvPr/>
        </p:nvSpPr>
        <p:spPr>
          <a:xfrm>
            <a:off x="3766158" y="1380530"/>
            <a:ext cx="4870648" cy="2133600"/>
          </a:xfrm>
          <a:prstGeom prst="roundRect">
            <a:avLst>
              <a:gd name="adj" fmla="val 1782"/>
            </a:avLst>
          </a:prstGeom>
          <a:noFill/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buFont typeface="Arial" pitchFamily="34" charset="0"/>
              <a:buNone/>
            </a:pPr>
            <a:r>
              <a:rPr lang="ru-RU" sz="4000" b="1" i="1" dirty="0" smtClean="0">
                <a:solidFill>
                  <a:srgbClr val="FF0000"/>
                </a:solidFill>
                <a:effectLst>
                  <a:outerShdw blurRad="50800" dist="38100" dir="5400000" algn="t" rotWithShape="0">
                    <a:schemeClr val="bg1"/>
                  </a:outerShdw>
                </a:effectLst>
                <a:latin typeface="+mj-lt"/>
                <a:cs typeface="Times New Roman" pitchFamily="18" charset="0"/>
              </a:rPr>
              <a:t>Акция «Эколята за чистоту Кубани»</a:t>
            </a:r>
          </a:p>
          <a:p>
            <a:pPr>
              <a:spcBef>
                <a:spcPts val="0"/>
              </a:spcBef>
              <a:buFont typeface="Arial" pitchFamily="34" charset="0"/>
              <a:buNone/>
            </a:pPr>
            <a:endParaRPr lang="ru-RU" sz="20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09600" y="457200"/>
            <a:ext cx="79948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Arial"/>
              </a:rPr>
              <a:t>Муниципальное бюджетное дошкольное образовательное учреждение детский сад комбинированного вида № 14 "Колобок" города Тихорецка муниципального образования Тихорецкий район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95600" y="6172200"/>
            <a:ext cx="2286000" cy="457200"/>
          </a:xfrm>
          <a:prstGeom prst="rect">
            <a:avLst/>
          </a:prstGeom>
          <a:solidFill>
            <a:srgbClr val="6CA62C"/>
          </a:solidFill>
          <a:ln>
            <a:solidFill>
              <a:srgbClr val="6CA6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590800" y="6400800"/>
            <a:ext cx="304800" cy="228600"/>
          </a:xfrm>
          <a:prstGeom prst="rect">
            <a:avLst/>
          </a:prstGeom>
          <a:solidFill>
            <a:srgbClr val="6CA62C"/>
          </a:solidFill>
          <a:ln>
            <a:solidFill>
              <a:srgbClr val="6CA6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5446713"/>
            <a:ext cx="1408113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198176" y="3329970"/>
            <a:ext cx="471824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Название работы «Вторая жизнь  участка»</a:t>
            </a:r>
            <a:endParaRPr lang="ru-RU" sz="3600" b="1" i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74638"/>
            <a:ext cx="7128792" cy="1249362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C00000"/>
                </a:solidFill>
              </a:rPr>
              <a:t>Разновозрастная группа </a:t>
            </a:r>
            <a:r>
              <a:rPr lang="ru-RU" sz="2800" dirty="0">
                <a:solidFill>
                  <a:srgbClr val="C00000"/>
                </a:solidFill>
              </a:rPr>
              <a:t>компенсирующей направленности для детей с ТНР от 5 до 8 лет </a:t>
            </a:r>
            <a:r>
              <a:rPr lang="ru-RU" sz="2800" dirty="0" smtClean="0">
                <a:solidFill>
                  <a:srgbClr val="C00000"/>
                </a:solidFill>
              </a:rPr>
              <a:t>– «Ягодки»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700808"/>
            <a:ext cx="8496944" cy="469999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  <a:latin typeface="+mj-lt"/>
              </a:rPr>
              <a:t>Наш адрес:</a:t>
            </a:r>
          </a:p>
          <a:p>
            <a:pPr marL="0" indent="0" algn="ctr">
              <a:buNone/>
            </a:pPr>
            <a:r>
              <a:rPr lang="ru-RU" sz="2800" dirty="0" smtClean="0">
                <a:latin typeface="+mj-lt"/>
              </a:rPr>
              <a:t>Краснодарский </a:t>
            </a:r>
            <a:r>
              <a:rPr lang="ru-RU" sz="2800" dirty="0">
                <a:latin typeface="+mj-lt"/>
              </a:rPr>
              <a:t>край, Тихорецкий район, город Тихорецк, Калинина, </a:t>
            </a:r>
            <a:r>
              <a:rPr lang="ru-RU" sz="2800" dirty="0" smtClean="0">
                <a:latin typeface="+mj-lt"/>
              </a:rPr>
              <a:t>26</a:t>
            </a:r>
          </a:p>
          <a:p>
            <a:pPr marL="0" indent="0" algn="ctr">
              <a:buNone/>
            </a:pP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  <a:latin typeface="+mj-lt"/>
              </a:rPr>
              <a:t>Электронная почта:</a:t>
            </a:r>
          </a:p>
          <a:p>
            <a:pPr marL="0" indent="0" algn="ctr">
              <a:buNone/>
            </a:pPr>
            <a:r>
              <a:rPr lang="en-US" sz="2800" dirty="0" smtClean="0">
                <a:latin typeface="+mj-lt"/>
                <a:hlinkClick r:id="rId2"/>
              </a:rPr>
              <a:t>mdou14kolobok@yandex.ru</a:t>
            </a:r>
            <a:r>
              <a:rPr lang="ru-RU" sz="2800" dirty="0" smtClean="0">
                <a:latin typeface="Tahoma"/>
              </a:rPr>
              <a:t> </a:t>
            </a:r>
          </a:p>
          <a:p>
            <a:pPr marL="0" indent="0" algn="ctr">
              <a:buNone/>
            </a:pP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  <a:latin typeface="+mj-lt"/>
              </a:rPr>
              <a:t>Телефон:</a:t>
            </a:r>
          </a:p>
          <a:p>
            <a:pPr marL="0" indent="0" algn="ctr">
              <a:buNone/>
            </a:pPr>
            <a:r>
              <a:rPr lang="ru-RU" sz="2800" dirty="0">
                <a:latin typeface="+mj-lt"/>
              </a:rPr>
              <a:t>8(86196) </a:t>
            </a:r>
            <a:r>
              <a:rPr lang="ru-RU" sz="2800" dirty="0" smtClean="0">
                <a:latin typeface="+mj-lt"/>
              </a:rPr>
              <a:t>7-51-69</a:t>
            </a:r>
          </a:p>
          <a:p>
            <a:pPr marL="0" indent="0" algn="ctr">
              <a:buNone/>
            </a:pP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  <a:latin typeface="+mj-lt"/>
              </a:rPr>
              <a:t>Воспитатели:</a:t>
            </a:r>
          </a:p>
          <a:p>
            <a:pPr marL="0" indent="0" algn="ctr">
              <a:buNone/>
            </a:pPr>
            <a:r>
              <a:rPr lang="ru-RU" sz="2800" dirty="0" smtClean="0">
                <a:latin typeface="+mj-lt"/>
              </a:rPr>
              <a:t>Папуша Светлана Сергеевна</a:t>
            </a:r>
          </a:p>
          <a:p>
            <a:pPr marL="0" indent="0" algn="ctr">
              <a:buNone/>
            </a:pPr>
            <a:r>
              <a:rPr lang="ru-RU" sz="2800" dirty="0" smtClean="0">
                <a:latin typeface="+mj-lt"/>
              </a:rPr>
              <a:t>Акишева Оксана Валерьевна </a:t>
            </a:r>
          </a:p>
          <a:p>
            <a:pPr marL="0" indent="0" algn="ctr">
              <a:buNone/>
            </a:pPr>
            <a:endParaRPr lang="ru-RU" dirty="0" smtClean="0">
              <a:latin typeface="+mj-lt"/>
            </a:endParaRPr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5410200"/>
            <a:ext cx="1408113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4665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274638"/>
            <a:ext cx="3756248" cy="778098"/>
          </a:xfrm>
        </p:spPr>
        <p:txBody>
          <a:bodyPr/>
          <a:lstStyle/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</a:rPr>
              <a:t>Опасная зона</a:t>
            </a:r>
            <a:endParaRPr lang="ru-RU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143000"/>
            <a:ext cx="4079081" cy="540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Прямая со стрелкой 4"/>
          <p:cNvCxnSpPr/>
          <p:nvPr/>
        </p:nvCxnSpPr>
        <p:spPr>
          <a:xfrm>
            <a:off x="3810000" y="1066800"/>
            <a:ext cx="533400" cy="762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143000" y="2514600"/>
            <a:ext cx="31242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Ветер дует, ветер дует.</a:t>
            </a:r>
          </a:p>
          <a:p>
            <a:pPr algn="ctr"/>
            <a:r>
              <a:rPr lang="ru-RU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Нам участок весь загубит!</a:t>
            </a:r>
            <a:endParaRPr lang="ru-RU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2923585"/>
            <a:ext cx="1408113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4673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52600" y="228600"/>
            <a:ext cx="3886200" cy="2590800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 подумали, </a:t>
            </a:r>
            <a:br>
              <a:rPr lang="ru-RU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решили:</a:t>
            </a:r>
            <a:br>
              <a:rPr lang="ru-RU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Огород мы здесь</a:t>
            </a:r>
            <a:br>
              <a:rPr lang="ru-RU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разбили.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1854" y="304800"/>
            <a:ext cx="2673350" cy="3564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 descr="D:\IMG_20220504_12091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68677">
            <a:off x="577980" y="3032298"/>
            <a:ext cx="36576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5378355"/>
            <a:ext cx="1412917" cy="1183318"/>
          </a:xfrm>
          <a:prstGeom prst="rect">
            <a:avLst/>
          </a:prstGeom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800954" y="3388621"/>
            <a:ext cx="2685092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6183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4489" y="457200"/>
            <a:ext cx="5721424" cy="944562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Корешки мы все убрали,</a:t>
            </a:r>
            <a:br>
              <a:rPr lang="ru-RU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заборчик тут собрали!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041"/>
          <a:stretch/>
        </p:blipFill>
        <p:spPr>
          <a:xfrm>
            <a:off x="686686" y="2648743"/>
            <a:ext cx="3619183" cy="3352800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5009" y="1828800"/>
            <a:ext cx="4161809" cy="3121357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006" y="5410200"/>
            <a:ext cx="1408113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751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863" y="609600"/>
            <a:ext cx="5894784" cy="1096962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нам родители пришли,</a:t>
            </a:r>
            <a:br>
              <a:rPr lang="ru-RU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Семян немного принесли!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87" r="21914" b="39546"/>
          <a:stretch/>
        </p:blipFill>
        <p:spPr>
          <a:xfrm>
            <a:off x="5105400" y="1863035"/>
            <a:ext cx="3567822" cy="325597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00" b="26169"/>
          <a:stretch/>
        </p:blipFill>
        <p:spPr>
          <a:xfrm>
            <a:off x="1146412" y="2191543"/>
            <a:ext cx="3714750" cy="3781642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5381842"/>
            <a:ext cx="1408113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6924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86400" y="685800"/>
            <a:ext cx="3124200" cy="2133600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Огурцы так проросли, Настоящие </a:t>
            </a:r>
            <a:br>
              <a:rPr lang="ru-RU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бойцы!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838200"/>
            <a:ext cx="4238111" cy="316865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15" r="5953" b="11443"/>
          <a:stretch/>
        </p:blipFill>
        <p:spPr>
          <a:xfrm>
            <a:off x="5053576" y="3200400"/>
            <a:ext cx="3729043" cy="2724943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2037" y="5410200"/>
            <a:ext cx="1408113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1217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3600" y="457200"/>
            <a:ext cx="6254824" cy="1752600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Вот и первые ростки, Витамины нам нужны!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286000"/>
            <a:ext cx="3233738" cy="4311650"/>
          </a:xfr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5410200"/>
            <a:ext cx="1408113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Светлана\Desktop\Camera\ДЕТСКИЙ САД\484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286000"/>
            <a:ext cx="4085901" cy="3064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111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3106" y="533400"/>
            <a:ext cx="3352800" cy="2362200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Участок мы спасли,</a:t>
            </a:r>
            <a:br>
              <a:rPr lang="ru-RU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теперь мы молодцы!!!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1713">
            <a:off x="417865" y="3055253"/>
            <a:ext cx="3123413" cy="2716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7179" y="5714922"/>
            <a:ext cx="1143000" cy="964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15287" y="6006039"/>
            <a:ext cx="838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До</a:t>
            </a:r>
            <a:endParaRPr lang="ru-RU" sz="32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5" name="Стрелка вправо 4"/>
          <p:cNvSpPr/>
          <p:nvPr/>
        </p:nvSpPr>
        <p:spPr>
          <a:xfrm rot="19056879">
            <a:off x="1388843" y="5479561"/>
            <a:ext cx="857219" cy="609600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655943" y="2956408"/>
            <a:ext cx="1295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После</a:t>
            </a:r>
            <a:endParaRPr lang="ru-RU" sz="28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431"/>
          <a:stretch/>
        </p:blipFill>
        <p:spPr bwMode="auto">
          <a:xfrm>
            <a:off x="3481779" y="3505200"/>
            <a:ext cx="4978400" cy="2186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Светлана\Desktop\Camera\ДЕТСКИЙ САД\4845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06" b="22999"/>
          <a:stretch/>
        </p:blipFill>
        <p:spPr bwMode="auto">
          <a:xfrm>
            <a:off x="3953207" y="914400"/>
            <a:ext cx="4497421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Двойная стрелка влево/вправо 2"/>
          <p:cNvSpPr/>
          <p:nvPr/>
        </p:nvSpPr>
        <p:spPr>
          <a:xfrm rot="16200000">
            <a:off x="5895397" y="3007980"/>
            <a:ext cx="556258" cy="420077"/>
          </a:xfrm>
          <a:prstGeom prst="left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5072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057400"/>
            <a:ext cx="4343400" cy="2895600"/>
          </a:xfrm>
        </p:spPr>
        <p:txBody>
          <a:bodyPr>
            <a:noAutofit/>
          </a:bodyPr>
          <a:lstStyle/>
          <a:p>
            <a:r>
              <a:rPr lang="ru-RU" sz="60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«Эколята за чистоту Кубани»</a:t>
            </a:r>
            <a:endParaRPr lang="ru-RU" sz="60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4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68980"/>
            <a:ext cx="4114800" cy="6061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9421" y="5225954"/>
            <a:ext cx="1937982" cy="1371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689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9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74806"/>
      </a:hlink>
      <a:folHlink>
        <a:srgbClr val="FDEADA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1577</TotalTime>
  <Words>136</Words>
  <Application>Microsoft Office PowerPoint</Application>
  <PresentationFormat>Экран (4:3)</PresentationFormat>
  <Paragraphs>27</Paragraphs>
  <Slides>10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Matilda</vt:lpstr>
      <vt:lpstr>Times New Roman</vt:lpstr>
      <vt:lpstr>Tahoma</vt:lpstr>
      <vt:lpstr>Calibri</vt:lpstr>
      <vt:lpstr>Тема Office</vt:lpstr>
      <vt:lpstr>Презентация PowerPoint</vt:lpstr>
      <vt:lpstr>Разновозрастная группа компенсирующей направленности для детей с ТНР от 5 до 8 лет – «Ягодки»</vt:lpstr>
      <vt:lpstr>Опасная зона</vt:lpstr>
      <vt:lpstr>Все подумали,  решили: Огород мы здесь  разбили.</vt:lpstr>
      <vt:lpstr>Корешки мы все убрали, И заборчик тут собрали!</vt:lpstr>
      <vt:lpstr>К нам родители пришли, Семян немного принесли!</vt:lpstr>
      <vt:lpstr>Огурцы так проросли, Настоящие  бойцы!</vt:lpstr>
      <vt:lpstr>Вот и первые ростки, Витамины нам нужны!</vt:lpstr>
      <vt:lpstr>Участок мы спасли, И теперь мы молодцы!!!</vt:lpstr>
      <vt:lpstr>«Эколята за чистоту Кубани»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Ранько Е.А.</dc:creator>
  <cp:lastModifiedBy>Светлана</cp:lastModifiedBy>
  <cp:revision>106</cp:revision>
  <dcterms:created xsi:type="dcterms:W3CDTF">2013-08-23T08:38:35Z</dcterms:created>
  <dcterms:modified xsi:type="dcterms:W3CDTF">2022-05-05T18:08:05Z</dcterms:modified>
</cp:coreProperties>
</file>