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77" r:id="rId8"/>
    <p:sldId id="278" r:id="rId9"/>
    <p:sldId id="262" r:id="rId10"/>
    <p:sldId id="264" r:id="rId11"/>
    <p:sldId id="263" r:id="rId12"/>
    <p:sldId id="265" r:id="rId13"/>
    <p:sldId id="266" r:id="rId14"/>
    <p:sldId id="267" r:id="rId15"/>
    <p:sldId id="269" r:id="rId16"/>
    <p:sldId id="268" r:id="rId17"/>
    <p:sldId id="271" r:id="rId18"/>
    <p:sldId id="272" r:id="rId19"/>
    <p:sldId id="273" r:id="rId20"/>
    <p:sldId id="274" r:id="rId21"/>
    <p:sldId id="276" r:id="rId22"/>
    <p:sldId id="275" r:id="rId23"/>
    <p:sldId id="279" r:id="rId24"/>
    <p:sldId id="282" r:id="rId25"/>
    <p:sldId id="280" r:id="rId26"/>
    <p:sldId id="281" r:id="rId27"/>
    <p:sldId id="283" r:id="rId28"/>
    <p:sldId id="284" r:id="rId29"/>
    <p:sldId id="285" r:id="rId30"/>
    <p:sldId id="286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300" r:id="rId41"/>
    <p:sldId id="298" r:id="rId42"/>
    <p:sldId id="301" r:id="rId43"/>
    <p:sldId id="299" r:id="rId44"/>
    <p:sldId id="297" r:id="rId45"/>
    <p:sldId id="302" r:id="rId46"/>
    <p:sldId id="303" r:id="rId47"/>
    <p:sldId id="305" r:id="rId48"/>
    <p:sldId id="306" r:id="rId4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445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png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7.png"/><Relationship Id="rId4" Type="http://schemas.openxmlformats.org/officeDocument/2006/relationships/image" Target="../media/image76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9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5.jpeg"/><Relationship Id="rId4" Type="http://schemas.openxmlformats.org/officeDocument/2006/relationships/image" Target="../media/image84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jpeg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1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4.jpeg"/><Relationship Id="rId4" Type="http://schemas.openxmlformats.org/officeDocument/2006/relationships/image" Target="../media/image93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7.jpeg"/><Relationship Id="rId4" Type="http://schemas.openxmlformats.org/officeDocument/2006/relationships/image" Target="../media/image96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1.jpeg"/><Relationship Id="rId5" Type="http://schemas.openxmlformats.org/officeDocument/2006/relationships/image" Target="../media/image100.jpeg"/><Relationship Id="rId4" Type="http://schemas.openxmlformats.org/officeDocument/2006/relationships/image" Target="../media/image99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4.jpeg"/><Relationship Id="rId4" Type="http://schemas.openxmlformats.org/officeDocument/2006/relationships/image" Target="../media/image103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8.jpeg"/><Relationship Id="rId5" Type="http://schemas.openxmlformats.org/officeDocument/2006/relationships/image" Target="../media/image107.jpeg"/><Relationship Id="rId4" Type="http://schemas.openxmlformats.org/officeDocument/2006/relationships/image" Target="../media/image106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1.jpeg"/><Relationship Id="rId4" Type="http://schemas.openxmlformats.org/officeDocument/2006/relationships/image" Target="../media/image110.jpe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ᐈ 8 марта картинки фон, рисунки 8 марта фон | скачать на Depositphotos®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1"/>
            <a:ext cx="91618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48494" y="692696"/>
            <a:ext cx="8064896" cy="1470025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Arial Black" pitchFamily="34" charset="0"/>
              </a:rPr>
              <a:t>Интерактивная игра </a:t>
            </a:r>
            <a:br>
              <a:rPr lang="ru-RU" b="1" dirty="0" smtClean="0">
                <a:solidFill>
                  <a:schemeClr val="bg1"/>
                </a:solidFill>
                <a:latin typeface="Arial Black" pitchFamily="34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Arial Black" pitchFamily="34" charset="0"/>
              </a:rPr>
              <a:t>«Где логика?»</a:t>
            </a:r>
            <a:endParaRPr lang="ru-RU" b="1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3144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ᐈ 8 марта картинки фон, рисунки 8 марта фон | скачать на Depositphotos®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1"/>
            <a:ext cx="91618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48494" y="692696"/>
            <a:ext cx="8064896" cy="1470025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 Black" pitchFamily="34" charset="0"/>
              </a:rPr>
              <a:t>1 РАУНД </a:t>
            </a:r>
            <a:br>
              <a:rPr lang="ru-RU" b="1" dirty="0" smtClean="0">
                <a:solidFill>
                  <a:schemeClr val="bg1"/>
                </a:solidFill>
                <a:latin typeface="Arial Black" pitchFamily="34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Arial Black" pitchFamily="34" charset="0"/>
              </a:rPr>
              <a:t>«Найди общее»</a:t>
            </a:r>
            <a:endParaRPr lang="ru-RU" b="1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0109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332656"/>
            <a:ext cx="4906888" cy="1143000"/>
          </a:xfrm>
          <a:solidFill>
            <a:schemeClr val="bg1"/>
          </a:solidFill>
        </p:spPr>
        <p:txBody>
          <a:bodyPr/>
          <a:lstStyle/>
          <a:p>
            <a:r>
              <a:rPr lang="ru-RU" dirty="0" smtClean="0">
                <a:latin typeface="Arial Black" pitchFamily="34" charset="0"/>
              </a:rPr>
              <a:t>Найди общее</a:t>
            </a:r>
            <a:endParaRPr lang="ru-RU" dirty="0">
              <a:latin typeface="Arial Black" pitchFamily="34" charset="0"/>
            </a:endParaRPr>
          </a:p>
        </p:txBody>
      </p:sp>
      <p:pic>
        <p:nvPicPr>
          <p:cNvPr id="2050" name="Picture 2" descr="Абонент занят&quot; - почему при некоторых звонках на iPhone бывает всегда  занято? | Apple-Sapphire.ru | Яндекс Дзен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05" t="8" r="16064" b="4700"/>
          <a:stretch/>
        </p:blipFill>
        <p:spPr bwMode="auto">
          <a:xfrm>
            <a:off x="179512" y="2420886"/>
            <a:ext cx="2696194" cy="2439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Первый раз в первый класс! | ЦЕНТР ОБРАЗОВАНИЯ №4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317916"/>
            <a:ext cx="2542283" cy="2542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Награждение лауреатов II фестиваля детских спектаклей «Лига Синей птицы» |  ХРУСТАЛЬНАЯ ТУРАНДОТ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9999" y="2519712"/>
            <a:ext cx="3220616" cy="2138690"/>
          </a:xfrm>
          <a:prstGeom prst="rect">
            <a:avLst/>
          </a:prstGeom>
          <a:noFill/>
          <a:effectLst>
            <a:outerShdw blurRad="50800" dist="50800" dir="5400000" sx="1000" sy="1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1181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332656"/>
            <a:ext cx="4906888" cy="1143000"/>
          </a:xfrm>
          <a:solidFill>
            <a:schemeClr val="bg1"/>
          </a:solidFill>
        </p:spPr>
        <p:txBody>
          <a:bodyPr/>
          <a:lstStyle/>
          <a:p>
            <a:r>
              <a:rPr lang="ru-RU" dirty="0" smtClean="0">
                <a:latin typeface="Arial Black" pitchFamily="34" charset="0"/>
              </a:rPr>
              <a:t>Найди общее</a:t>
            </a:r>
            <a:endParaRPr lang="ru-RU" dirty="0">
              <a:latin typeface="Arial Black" pitchFamily="34" charset="0"/>
            </a:endParaRPr>
          </a:p>
        </p:txBody>
      </p:sp>
      <p:pic>
        <p:nvPicPr>
          <p:cNvPr id="4098" name="Picture 2" descr="Аудиосказка «Красная Шапочка» слушать онлайн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597" y="2330666"/>
            <a:ext cx="2541712" cy="2541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Пешеходная экскурсия по Красной площади для детей 6–12 лет – «Незабываемая  Москва»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987824" y="2330666"/>
            <a:ext cx="3009900" cy="2541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Анализ ДНК показал, что малую панду надо разделить на два разных вида, 10  марта 2020 – аналитический портал ПОЛИТ.РУ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228184" y="2330666"/>
            <a:ext cx="2783516" cy="2541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9053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332656"/>
            <a:ext cx="4906888" cy="1143000"/>
          </a:xfrm>
          <a:solidFill>
            <a:schemeClr val="bg1"/>
          </a:solidFill>
        </p:spPr>
        <p:txBody>
          <a:bodyPr/>
          <a:lstStyle/>
          <a:p>
            <a:r>
              <a:rPr lang="ru-RU" dirty="0" smtClean="0">
                <a:latin typeface="Arial Black" pitchFamily="34" charset="0"/>
              </a:rPr>
              <a:t>Найди общее</a:t>
            </a:r>
            <a:endParaRPr lang="ru-RU" dirty="0">
              <a:latin typeface="Arial Black" pitchFamily="34" charset="0"/>
            </a:endParaRPr>
          </a:p>
        </p:txBody>
      </p:sp>
      <p:pic>
        <p:nvPicPr>
          <p:cNvPr id="5122" name="Picture 2" descr="TOPCARGO | Международная доставка грузов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7504" y="2343216"/>
            <a:ext cx="2619846" cy="2529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Морской конек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915816" y="2330665"/>
            <a:ext cx="2289026" cy="2535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Разные полезности об Италии - о рыбе и морепродуктах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364088" y="2343216"/>
            <a:ext cx="3608100" cy="252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5613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332656"/>
            <a:ext cx="4906888" cy="1143000"/>
          </a:xfrm>
          <a:solidFill>
            <a:schemeClr val="bg1"/>
          </a:solidFill>
        </p:spPr>
        <p:txBody>
          <a:bodyPr/>
          <a:lstStyle/>
          <a:p>
            <a:r>
              <a:rPr lang="ru-RU" dirty="0" smtClean="0">
                <a:latin typeface="Arial Black" pitchFamily="34" charset="0"/>
              </a:rPr>
              <a:t>Найди общее</a:t>
            </a:r>
            <a:endParaRPr lang="ru-RU" dirty="0">
              <a:latin typeface="Arial Black" pitchFamily="34" charset="0"/>
            </a:endParaRPr>
          </a:p>
        </p:txBody>
      </p:sp>
      <p:pic>
        <p:nvPicPr>
          <p:cNvPr id="6148" name="Picture 4" descr="Пицца Маргарит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187699"/>
            <a:ext cx="2545910" cy="3815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Колизей: описание, адрес, время работы - достопримечательности Рима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894984" y="2406436"/>
            <a:ext cx="3258166" cy="2894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Италия, Венеция, каналы, гондолы или навстречу девушкам (часть 1): edkin —  LiveJournal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300192" y="2187698"/>
            <a:ext cx="2687303" cy="354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3127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332656"/>
            <a:ext cx="4906888" cy="1143000"/>
          </a:xfrm>
          <a:solidFill>
            <a:schemeClr val="bg1"/>
          </a:solidFill>
        </p:spPr>
        <p:txBody>
          <a:bodyPr/>
          <a:lstStyle/>
          <a:p>
            <a:r>
              <a:rPr lang="ru-RU" dirty="0" smtClean="0">
                <a:latin typeface="Arial Black" pitchFamily="34" charset="0"/>
              </a:rPr>
              <a:t>Найди общее</a:t>
            </a:r>
            <a:endParaRPr lang="ru-RU" dirty="0">
              <a:latin typeface="Arial Black" pitchFamily="34" charset="0"/>
            </a:endParaRPr>
          </a:p>
        </p:txBody>
      </p:sp>
      <p:pic>
        <p:nvPicPr>
          <p:cNvPr id="22530" name="Picture 2" descr="https://cdn.photosight.ru/img/4/95e/5468660_larg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810027"/>
            <a:ext cx="3024336" cy="220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https://ic.pics.livejournal.com/filin_amvrosiy/48727157/797699/797699_90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172890"/>
            <a:ext cx="2347707" cy="3430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Группа 2"/>
          <p:cNvGrpSpPr/>
          <p:nvPr/>
        </p:nvGrpSpPr>
        <p:grpSpPr>
          <a:xfrm>
            <a:off x="5796136" y="2762696"/>
            <a:ext cx="3168352" cy="2250480"/>
            <a:chOff x="2438400" y="857250"/>
            <a:chExt cx="4248150" cy="2488506"/>
          </a:xfrm>
        </p:grpSpPr>
        <p:pic>
          <p:nvPicPr>
            <p:cNvPr id="22534" name="Picture 6" descr="https://pbs.twimg.com/media/D7T0HXZWwAE2uMf.jpg:large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27" t="1826" r="2554" b="49087"/>
            <a:stretch/>
          </p:blipFill>
          <p:spPr bwMode="auto">
            <a:xfrm>
              <a:off x="2438400" y="857250"/>
              <a:ext cx="4248150" cy="24885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536" name="Picture 8" descr="https://www.helene-gale.com/media/le_bore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05227" y="1556793"/>
              <a:ext cx="2197823" cy="17877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745456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332656"/>
            <a:ext cx="4906888" cy="1143000"/>
          </a:xfrm>
          <a:solidFill>
            <a:schemeClr val="bg1"/>
          </a:solidFill>
        </p:spPr>
        <p:txBody>
          <a:bodyPr/>
          <a:lstStyle/>
          <a:p>
            <a:r>
              <a:rPr lang="ru-RU" dirty="0" smtClean="0">
                <a:latin typeface="Arial Black" pitchFamily="34" charset="0"/>
              </a:rPr>
              <a:t>Найди общее</a:t>
            </a:r>
            <a:endParaRPr lang="ru-RU" dirty="0">
              <a:latin typeface="Arial Black" pitchFamily="34" charset="0"/>
            </a:endParaRPr>
          </a:p>
        </p:txBody>
      </p:sp>
      <p:pic>
        <p:nvPicPr>
          <p:cNvPr id="23554" name="Picture 2" descr="https://moscow-oblast.sm-news.ru/wp-content/uploads/2020/08/10/0000000-0a0g3-habr.comru_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70" r="31878"/>
          <a:stretch/>
        </p:blipFill>
        <p:spPr bwMode="auto">
          <a:xfrm>
            <a:off x="179512" y="2226084"/>
            <a:ext cx="2363477" cy="3463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6" name="Picture 4" descr="http://s3.fotokto.ru/photo/full/510/510281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99" r="29600"/>
          <a:stretch/>
        </p:blipFill>
        <p:spPr bwMode="auto">
          <a:xfrm>
            <a:off x="6444208" y="2132856"/>
            <a:ext cx="2566392" cy="3617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8" name="Picture 6" descr="https://inlviv.in.ua/wp-content/uploads/2016/12/food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761392"/>
            <a:ext cx="3707068" cy="2467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347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332656"/>
            <a:ext cx="4906888" cy="1143000"/>
          </a:xfrm>
          <a:solidFill>
            <a:schemeClr val="bg1"/>
          </a:solidFill>
        </p:spPr>
        <p:txBody>
          <a:bodyPr/>
          <a:lstStyle/>
          <a:p>
            <a:r>
              <a:rPr lang="ru-RU" dirty="0" smtClean="0">
                <a:latin typeface="Arial Black" pitchFamily="34" charset="0"/>
              </a:rPr>
              <a:t>Найди общее</a:t>
            </a:r>
            <a:endParaRPr lang="ru-RU" dirty="0">
              <a:latin typeface="Arial Black" pitchFamily="34" charset="0"/>
            </a:endParaRPr>
          </a:p>
        </p:txBody>
      </p:sp>
      <p:pic>
        <p:nvPicPr>
          <p:cNvPr id="7172" name="Picture 4" descr="Картинка: дорогие мужчины! скоро 8 марта. а что подарите своим дамам вы?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843808" y="2472332"/>
            <a:ext cx="2571972" cy="3233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8 Марта, мужики.. - YouTub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508104" y="2681372"/>
            <a:ext cx="3496777" cy="2759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Описание мимозы: это дерево или кустарник, где растет цветок, как цветет  растение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79512" y="3044079"/>
            <a:ext cx="2446220" cy="2427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6446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ᐈ 8 марта картинки фон, рисунки 8 марта фон | скачать на Depositphotos®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1"/>
            <a:ext cx="91618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48494" y="692696"/>
            <a:ext cx="8064896" cy="1470025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 Black" pitchFamily="34" charset="0"/>
              </a:rPr>
              <a:t>2 РАУНД </a:t>
            </a:r>
            <a:br>
              <a:rPr lang="ru-RU" b="1" dirty="0" smtClean="0">
                <a:solidFill>
                  <a:schemeClr val="bg1"/>
                </a:solidFill>
                <a:latin typeface="Arial Black" pitchFamily="34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Arial Black" pitchFamily="34" charset="0"/>
              </a:rPr>
              <a:t>«Убери лишнее»</a:t>
            </a:r>
            <a:endParaRPr lang="ru-RU" b="1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3410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332656"/>
            <a:ext cx="4906888" cy="1143000"/>
          </a:xfrm>
          <a:solidFill>
            <a:schemeClr val="bg1"/>
          </a:solidFill>
        </p:spPr>
        <p:txBody>
          <a:bodyPr/>
          <a:lstStyle/>
          <a:p>
            <a:r>
              <a:rPr lang="ru-RU" dirty="0" smtClean="0">
                <a:latin typeface="Arial Black" pitchFamily="34" charset="0"/>
              </a:rPr>
              <a:t>Убери лишнее</a:t>
            </a:r>
            <a:endParaRPr lang="ru-RU" dirty="0">
              <a:latin typeface="Arial Black" pitchFamily="34" charset="0"/>
            </a:endParaRPr>
          </a:p>
        </p:txBody>
      </p:sp>
      <p:pic>
        <p:nvPicPr>
          <p:cNvPr id="9218" name="Picture 2" descr="Зеркальце карманное &quot;Tulip Bloom&quot; бренда Rex London – купить по цене 320  руб. в интернет-магазине Республика, 469319. Нет в наличи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748775"/>
            <a:ext cx="2458244" cy="2458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Отзыв о Губная помада Avon &quot;Взрыв цвета&quot; | Красивый розово-лиловый оттенок  Blushing Beauty/Драйвовый розовый от Avon Mark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050339" y="4469551"/>
            <a:ext cx="2806478" cy="2170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Белорусская косметика :: Декоративная косметика :: Косметика для глаз,  бровей :: Тушь, гели для бровей :: Тушь, гели для бровей Белита :: Тушь для  ресниц &quot;Королевский объем&quot; тон: черный (10492528)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3805" y="1763633"/>
            <a:ext cx="2793068" cy="2443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Опасная бритва Titan .В футляре . – Britvamsk.ru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99592" y="4469551"/>
            <a:ext cx="3557782" cy="2009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Массажная расческа с антистатическим эффектом Vess 8975904 купить  %FORPRICE% в интернет-магазине Wildberrie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797" y="1765919"/>
            <a:ext cx="1952850" cy="260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0824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332656"/>
            <a:ext cx="4906888" cy="1143000"/>
          </a:xfrm>
          <a:solidFill>
            <a:schemeClr val="bg1"/>
          </a:solidFill>
        </p:spPr>
        <p:txBody>
          <a:bodyPr/>
          <a:lstStyle/>
          <a:p>
            <a:r>
              <a:rPr lang="ru-RU" dirty="0" smtClean="0">
                <a:latin typeface="Arial Black" pitchFamily="34" charset="0"/>
              </a:rPr>
              <a:t>Убери лишнее</a:t>
            </a:r>
            <a:endParaRPr lang="ru-RU" dirty="0">
              <a:latin typeface="Arial Black" pitchFamily="34" charset="0"/>
            </a:endParaRPr>
          </a:p>
        </p:txBody>
      </p:sp>
      <p:pic>
        <p:nvPicPr>
          <p:cNvPr id="10242" name="Picture 2" descr="Зелёный консервированный горошек: рецепт на зиму | Чудо-Пова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873268"/>
            <a:ext cx="2650373" cy="1987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Оливье классический с колбасой - рецепт с пошаговыми фото | ne-diet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6734" y="1873267"/>
            <a:ext cx="2970532" cy="1987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Салат &quot;Дрова на траве&quot; - пошаговый рецепт с фото на Повар.ру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293096"/>
            <a:ext cx="2588532" cy="1987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Potato and Carrot Mash- Healthy Little Foodie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3286" y="2204864"/>
            <a:ext cx="2640293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0" name="Picture 10" descr="Свекла на Зиму: 17 Рецептов - Очень Вкусно и Полезно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340359" y="4151243"/>
            <a:ext cx="2716907" cy="2051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4766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332656"/>
            <a:ext cx="4906888" cy="1143000"/>
          </a:xfrm>
          <a:solidFill>
            <a:schemeClr val="bg1"/>
          </a:solidFill>
        </p:spPr>
        <p:txBody>
          <a:bodyPr/>
          <a:lstStyle/>
          <a:p>
            <a:r>
              <a:rPr lang="ru-RU" dirty="0" smtClean="0">
                <a:latin typeface="Arial Black" pitchFamily="34" charset="0"/>
              </a:rPr>
              <a:t>Убери лишнее</a:t>
            </a:r>
            <a:endParaRPr lang="ru-RU" dirty="0">
              <a:latin typeface="Arial Black" pitchFamily="34" charset="0"/>
            </a:endParaRPr>
          </a:p>
        </p:txBody>
      </p:sp>
      <p:pic>
        <p:nvPicPr>
          <p:cNvPr id="11266" name="Picture 2" descr="УШМ (болгарка) DEWALT D28141 - купить УШМ (болгарка) Деволт D28136 в  интернет–магазине с официальной гарантией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223992"/>
            <a:ext cx="2880320" cy="228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Миксер Bosch MFQ 3555 — купить в интернет-магазине OZON с быстрой доставкой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5678" y="4150068"/>
            <a:ext cx="2362299" cy="2362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Электрическая соковыжималка для апельсинов, цитрусовых, лимона, грейпфрута,  соковыжималка для апельсинов, портативная соковыжималка, пресс,  соковыжималка для дома, ЕС - купить недорого в интернет-магазине с  доставкой: сравнение цен, характеристики, фото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700808"/>
            <a:ext cx="2279576" cy="227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4" name="Picture 10" descr="Погружной блендер CASO HB 1000 купить по лучшей цене с доставкой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648112"/>
            <a:ext cx="2308312" cy="23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6547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332656"/>
            <a:ext cx="4906888" cy="1143000"/>
          </a:xfrm>
          <a:solidFill>
            <a:schemeClr val="bg1"/>
          </a:solidFill>
        </p:spPr>
        <p:txBody>
          <a:bodyPr/>
          <a:lstStyle/>
          <a:p>
            <a:r>
              <a:rPr lang="ru-RU" dirty="0" smtClean="0">
                <a:latin typeface="Arial Black" pitchFamily="34" charset="0"/>
              </a:rPr>
              <a:t>Убери лишнее</a:t>
            </a:r>
            <a:endParaRPr lang="ru-RU" dirty="0">
              <a:latin typeface="Arial Black" pitchFamily="34" charset="0"/>
            </a:endParaRPr>
          </a:p>
        </p:txBody>
      </p:sp>
      <p:pic>
        <p:nvPicPr>
          <p:cNvPr id="12290" name="Picture 2" descr="Деликатная стирка наносит больший ущерб природе, чем обычная |  greenbelarus.inf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420" y="1886349"/>
            <a:ext cx="2812398" cy="2104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Как быстро и эффективно погладить одежду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115616" y="4221088"/>
            <a:ext cx="3054004" cy="2295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Заказать уборку квартиры в Москве по низкой цене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689" y="1886350"/>
            <a:ext cx="2104621" cy="2104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Замена ремня. Ремонт машин. Под капотом машины . — Стоковое фото ©  believeinme #12253183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886350"/>
            <a:ext cx="3156932" cy="2104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8" name="Picture 10" descr="Готовка еды на дому 🏆 в Казани заказать на дом недорого | Гормастер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9" y="4223120"/>
            <a:ext cx="4300694" cy="2293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1202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332656"/>
            <a:ext cx="4906888" cy="1143000"/>
          </a:xfrm>
          <a:solidFill>
            <a:schemeClr val="bg1"/>
          </a:solidFill>
        </p:spPr>
        <p:txBody>
          <a:bodyPr/>
          <a:lstStyle/>
          <a:p>
            <a:r>
              <a:rPr lang="ru-RU" dirty="0" smtClean="0">
                <a:latin typeface="Arial Black" pitchFamily="34" charset="0"/>
              </a:rPr>
              <a:t>Убери лишнее</a:t>
            </a:r>
            <a:endParaRPr lang="ru-RU" dirty="0">
              <a:latin typeface="Arial Black" pitchFamily="34" charset="0"/>
            </a:endParaRPr>
          </a:p>
        </p:txBody>
      </p:sp>
      <p:pic>
        <p:nvPicPr>
          <p:cNvPr id="13314" name="Picture 2" descr="5 шт. Депиляции Нетканые Эпилятор Восковая полоска Бумага Pad Патч воском  1066 Www1.eratehotline.or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686715"/>
            <a:ext cx="2304256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Сахарная паста для депиляции (шугаринга) Цена - 100.00 руб., Челябинск -  74.RU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490348" y="1591851"/>
            <a:ext cx="2163302" cy="2493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Эпилятор или бритва – что лучше выбрать?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772816"/>
            <a:ext cx="2640660" cy="2218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Станок для депиляции женский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320881"/>
            <a:ext cx="2880320" cy="2049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2" name="Picture 10" descr="Купить Прямые ножницы для груминга MS Moshou F3-70, 75, 80: цена, описание,  отзывы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1348" y="4312662"/>
            <a:ext cx="3087069" cy="2058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8634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ᐈ 8 марта картинки фон, рисунки 8 марта фон | скачать на Depositphotos®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1"/>
            <a:ext cx="91618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48494" y="692696"/>
            <a:ext cx="8064896" cy="1470025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 Black" pitchFamily="34" charset="0"/>
              </a:rPr>
              <a:t>3 РАУНД </a:t>
            </a:r>
            <a:br>
              <a:rPr lang="ru-RU" b="1" dirty="0" smtClean="0">
                <a:solidFill>
                  <a:schemeClr val="bg1"/>
                </a:solidFill>
                <a:latin typeface="Arial Black" pitchFamily="34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Arial Black" pitchFamily="34" charset="0"/>
              </a:rPr>
              <a:t>«Угадай звезду»</a:t>
            </a:r>
            <a:endParaRPr lang="ru-RU" b="1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3095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332656"/>
            <a:ext cx="4906888" cy="1143000"/>
          </a:xfrm>
          <a:solidFill>
            <a:schemeClr val="bg1"/>
          </a:solidFill>
        </p:spPr>
        <p:txBody>
          <a:bodyPr/>
          <a:lstStyle/>
          <a:p>
            <a:r>
              <a:rPr lang="ru-RU" dirty="0" smtClean="0">
                <a:latin typeface="Arial Black" pitchFamily="34" charset="0"/>
              </a:rPr>
              <a:t>Угадай звезду</a:t>
            </a:r>
            <a:endParaRPr lang="ru-RU" dirty="0">
              <a:latin typeface="Arial Black" pitchFamily="34" charset="0"/>
            </a:endParaRPr>
          </a:p>
        </p:txBody>
      </p:sp>
      <p:pic>
        <p:nvPicPr>
          <p:cNvPr id="16392" name="Picture 8" descr="После разрыва с Манукяном у Бузовой пропали сон и аппетит - РИА Новости,  02.02.2021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11" t="23398" r="15927" b="16480"/>
          <a:stretch/>
        </p:blipFill>
        <p:spPr bwMode="auto">
          <a:xfrm>
            <a:off x="2591780" y="1772816"/>
            <a:ext cx="3960440" cy="4481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91780" y="1772817"/>
            <a:ext cx="3954338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591780" y="4013374"/>
            <a:ext cx="3954338" cy="22972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AutoShape 2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8601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332656"/>
            <a:ext cx="4906888" cy="1143000"/>
          </a:xfrm>
          <a:solidFill>
            <a:schemeClr val="bg1"/>
          </a:solidFill>
        </p:spPr>
        <p:txBody>
          <a:bodyPr/>
          <a:lstStyle/>
          <a:p>
            <a:r>
              <a:rPr lang="ru-RU" dirty="0" smtClean="0">
                <a:latin typeface="Arial Black" pitchFamily="34" charset="0"/>
              </a:rPr>
              <a:t>Угадай звезду</a:t>
            </a:r>
            <a:endParaRPr lang="ru-RU" dirty="0">
              <a:latin typeface="Arial Black" pitchFamily="34" charset="0"/>
            </a:endParaRPr>
          </a:p>
        </p:txBody>
      </p:sp>
      <p:pic>
        <p:nvPicPr>
          <p:cNvPr id="17416" name="Picture 8" descr="https://fbm.ru/wp-content/uploads/2021/01/4d68705ba96a8cfb8da08a09a614c7a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83" t="25736" r="26703" b="17631"/>
          <a:stretch/>
        </p:blipFill>
        <p:spPr bwMode="auto">
          <a:xfrm>
            <a:off x="2771800" y="2094874"/>
            <a:ext cx="3384376" cy="427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771800" y="1844824"/>
            <a:ext cx="3384376" cy="15805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771800" y="4365105"/>
            <a:ext cx="3384376" cy="22972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AutoShape 2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381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4" name="Picture 12" descr="https://www.kleo.ru/img/news/7Ii8b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63" t="24801" r="28843" b="43401"/>
          <a:stretch/>
        </p:blipFill>
        <p:spPr bwMode="auto">
          <a:xfrm>
            <a:off x="2915816" y="2708920"/>
            <a:ext cx="3139007" cy="3015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915815" y="1719196"/>
            <a:ext cx="3139007" cy="17818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915816" y="4408239"/>
            <a:ext cx="3139006" cy="20812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AutoShape 2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332656"/>
            <a:ext cx="4906888" cy="1143000"/>
          </a:xfrm>
          <a:solidFill>
            <a:schemeClr val="bg1"/>
          </a:solidFill>
        </p:spPr>
        <p:txBody>
          <a:bodyPr/>
          <a:lstStyle/>
          <a:p>
            <a:r>
              <a:rPr lang="ru-RU" dirty="0" smtClean="0">
                <a:latin typeface="Arial Black" pitchFamily="34" charset="0"/>
              </a:rPr>
              <a:t>Угадай звезду</a:t>
            </a:r>
            <a:endParaRPr lang="ru-RU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0382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2" name="Picture 6" descr="https://starbiography.ru/wp-content/uploads/2020/02/1jlxujltitvr-nilett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47" t="12700" r="25752" b="42584"/>
          <a:stretch/>
        </p:blipFill>
        <p:spPr bwMode="auto">
          <a:xfrm>
            <a:off x="2757126" y="1916832"/>
            <a:ext cx="3456386" cy="4365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757126" y="1719196"/>
            <a:ext cx="3456386" cy="19978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768932" y="4408238"/>
            <a:ext cx="3444579" cy="20812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AutoShape 2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332656"/>
            <a:ext cx="4906888" cy="1143000"/>
          </a:xfrm>
          <a:solidFill>
            <a:schemeClr val="bg1"/>
          </a:solidFill>
        </p:spPr>
        <p:txBody>
          <a:bodyPr/>
          <a:lstStyle/>
          <a:p>
            <a:r>
              <a:rPr lang="ru-RU" dirty="0" smtClean="0">
                <a:latin typeface="Arial Black" pitchFamily="34" charset="0"/>
              </a:rPr>
              <a:t>Угадай звезду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7" name="AutoShape 2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4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572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6" name="Picture 2" descr="https://starbiography.ru/wp-content/uploads/2020/11/2020-05-07_18-33-44__481aa67a-9091-11ea-b873-8b5f94ef6f8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33" t="27332" r="26520" b="34440"/>
          <a:stretch/>
        </p:blipFill>
        <p:spPr bwMode="auto">
          <a:xfrm>
            <a:off x="2692176" y="2348880"/>
            <a:ext cx="4047122" cy="3844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699792" y="1999506"/>
            <a:ext cx="4047122" cy="14258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692176" y="4509120"/>
            <a:ext cx="4054737" cy="20812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AutoShape 2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332656"/>
            <a:ext cx="4906888" cy="1143000"/>
          </a:xfrm>
          <a:solidFill>
            <a:schemeClr val="bg1"/>
          </a:solidFill>
        </p:spPr>
        <p:txBody>
          <a:bodyPr/>
          <a:lstStyle/>
          <a:p>
            <a:r>
              <a:rPr lang="ru-RU" dirty="0" smtClean="0">
                <a:latin typeface="Arial Black" pitchFamily="34" charset="0"/>
              </a:rPr>
              <a:t>Угадай звезду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7" name="AutoShape 2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4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785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2" name="Picture 2" descr="https://avatars.mds.yandex.net/get-zen_doc/3512693/pub_6015b42b123cc8767cbf14ac_6015b76117d39f78df60dff3/scale_120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91" t="14152" r="24951" b="64844"/>
          <a:stretch/>
        </p:blipFill>
        <p:spPr bwMode="auto">
          <a:xfrm>
            <a:off x="2757126" y="2420888"/>
            <a:ext cx="3543066" cy="3512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757126" y="1719196"/>
            <a:ext cx="3543066" cy="19978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767023" y="4509120"/>
            <a:ext cx="3533169" cy="20812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AutoShape 2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332656"/>
            <a:ext cx="4906888" cy="1143000"/>
          </a:xfrm>
          <a:solidFill>
            <a:schemeClr val="bg1"/>
          </a:solidFill>
        </p:spPr>
        <p:txBody>
          <a:bodyPr/>
          <a:lstStyle/>
          <a:p>
            <a:r>
              <a:rPr lang="ru-RU" dirty="0" smtClean="0">
                <a:latin typeface="Arial Black" pitchFamily="34" charset="0"/>
              </a:rPr>
              <a:t>Угадай звезду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7" name="AutoShape 2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4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9544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ᐈ 8 марта картинки фон, рисунки 8 марта фон | скачать на Depositphotos®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1"/>
            <a:ext cx="91618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692696"/>
            <a:ext cx="8568952" cy="1470025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 Black" pitchFamily="34" charset="0"/>
              </a:rPr>
              <a:t>4 РАУНД </a:t>
            </a:r>
            <a:br>
              <a:rPr lang="ru-RU" b="1" dirty="0" smtClean="0">
                <a:solidFill>
                  <a:schemeClr val="bg1"/>
                </a:solidFill>
                <a:latin typeface="Arial Black" pitchFamily="34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Arial Black" pitchFamily="34" charset="0"/>
              </a:rPr>
              <a:t>«Последователи Шерлока»</a:t>
            </a:r>
            <a:endParaRPr lang="ru-RU" b="1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4299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7" y="332656"/>
            <a:ext cx="8352928" cy="1143000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ru-RU" dirty="0" smtClean="0">
                <a:latin typeface="Arial Black" pitchFamily="34" charset="0"/>
              </a:rPr>
              <a:t>Последователи Шерлока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7" name="AutoShape 2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4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307975" y="1844824"/>
            <a:ext cx="8584505" cy="468052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Семь сестер находятся на даче, где каждая занята каким-то </a:t>
            </a:r>
            <a:r>
              <a:rPr lang="ru-RU" dirty="0" smtClean="0"/>
              <a:t>делом: первая </a:t>
            </a:r>
            <a:r>
              <a:rPr lang="ru-RU" dirty="0"/>
              <a:t>сестра - читает </a:t>
            </a:r>
            <a:r>
              <a:rPr lang="ru-RU" dirty="0" smtClean="0"/>
              <a:t>книгу, вторая </a:t>
            </a:r>
            <a:r>
              <a:rPr lang="ru-RU" dirty="0"/>
              <a:t>сестра - готовит </a:t>
            </a:r>
            <a:r>
              <a:rPr lang="ru-RU" dirty="0" smtClean="0"/>
              <a:t>еду, третья </a:t>
            </a:r>
            <a:r>
              <a:rPr lang="ru-RU" dirty="0"/>
              <a:t>сестра - играет в </a:t>
            </a:r>
            <a:r>
              <a:rPr lang="ru-RU" dirty="0" smtClean="0"/>
              <a:t>шахматы, четвертая </a:t>
            </a:r>
            <a:r>
              <a:rPr lang="ru-RU" dirty="0"/>
              <a:t>сестра - разгадывает </a:t>
            </a:r>
            <a:r>
              <a:rPr lang="ru-RU" dirty="0" err="1" smtClean="0"/>
              <a:t>судоку</a:t>
            </a:r>
            <a:r>
              <a:rPr lang="ru-RU" dirty="0" smtClean="0"/>
              <a:t>, пятая </a:t>
            </a:r>
            <a:r>
              <a:rPr lang="ru-RU" dirty="0"/>
              <a:t>сестра - занимается стиркой</a:t>
            </a:r>
            <a:br>
              <a:rPr lang="ru-RU" dirty="0"/>
            </a:br>
            <a:r>
              <a:rPr lang="ru-RU" dirty="0"/>
              <a:t>шестая сестра - ухаживает за растениями</a:t>
            </a:r>
          </a:p>
          <a:p>
            <a:r>
              <a:rPr lang="ru-RU" dirty="0"/>
              <a:t>А чем занимается седьмая сестра?</a:t>
            </a:r>
          </a:p>
        </p:txBody>
      </p:sp>
    </p:spTree>
    <p:extLst>
      <p:ext uri="{BB962C8B-B14F-4D97-AF65-F5344CB8AC3E}">
        <p14:creationId xmlns:p14="http://schemas.microsoft.com/office/powerpoint/2010/main" val="3270892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7" y="332656"/>
            <a:ext cx="8352928" cy="1143000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ru-RU" dirty="0" smtClean="0">
                <a:latin typeface="Arial Black" pitchFamily="34" charset="0"/>
              </a:rPr>
              <a:t>Последователи Шерлока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7" name="AutoShape 2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4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459656" y="2492896"/>
            <a:ext cx="8352928" cy="3528392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>
                <a:latin typeface="Arial" pitchFamily="34" charset="0"/>
                <a:cs typeface="Arial" pitchFamily="34" charset="0"/>
              </a:rPr>
              <a:t>Вы сидите в самолете, впереди вас лошадь, сзади автомобиль. Где вы находитесь?</a:t>
            </a:r>
          </a:p>
        </p:txBody>
      </p:sp>
    </p:spTree>
    <p:extLst>
      <p:ext uri="{BB962C8B-B14F-4D97-AF65-F5344CB8AC3E}">
        <p14:creationId xmlns:p14="http://schemas.microsoft.com/office/powerpoint/2010/main" val="1603647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7" y="332656"/>
            <a:ext cx="8352928" cy="1143000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ru-RU" dirty="0" smtClean="0">
                <a:latin typeface="Arial Black" pitchFamily="34" charset="0"/>
              </a:rPr>
              <a:t>Последователи Шерлока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7" name="AutoShape 2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4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307975" y="1844824"/>
            <a:ext cx="8584505" cy="468052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>
                <a:latin typeface="Arial" pitchFamily="34" charset="0"/>
                <a:cs typeface="Arial" pitchFamily="34" charset="0"/>
              </a:rPr>
              <a:t>Один человек, путешествуя по лесным чащам амазонки, случайно попал в плен к местным туземцам-аборигенам. Аборигены были жестоким племенем и сообщили ему, что его казнят, но каким способом – это зависит от него. Если он скажет неправду, то его сбросят со скалы, а если скажет правду, то повесят. Что же должен сказать путешественник, чтобы остаться в живых?</a:t>
            </a:r>
          </a:p>
        </p:txBody>
      </p:sp>
    </p:spTree>
    <p:extLst>
      <p:ext uri="{BB962C8B-B14F-4D97-AF65-F5344CB8AC3E}">
        <p14:creationId xmlns:p14="http://schemas.microsoft.com/office/powerpoint/2010/main" val="4062932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ᐈ 8 марта картинки фон, рисунки 8 марта фон | скачать на Depositphotos®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1"/>
            <a:ext cx="91618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692696"/>
            <a:ext cx="8568952" cy="1470025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 Black" pitchFamily="34" charset="0"/>
              </a:rPr>
              <a:t>5 РАУНД </a:t>
            </a:r>
            <a:br>
              <a:rPr lang="ru-RU" b="1" dirty="0" smtClean="0">
                <a:solidFill>
                  <a:schemeClr val="bg1"/>
                </a:solidFill>
                <a:latin typeface="Arial Black" pitchFamily="34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Arial Black" pitchFamily="34" charset="0"/>
              </a:rPr>
              <a:t>«Формула всего»</a:t>
            </a:r>
            <a:endParaRPr lang="ru-RU" b="1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3748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3" y="332656"/>
            <a:ext cx="6480721" cy="1143000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ru-RU" dirty="0" smtClean="0">
                <a:latin typeface="Arial Black" pitchFamily="34" charset="0"/>
              </a:rPr>
              <a:t>Формула всего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7" name="AutoShape 2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4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4578" name="Picture 2" descr="https://main-cdn.goods.ru/hlr-system/16031511225/100025497745b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91" r="17136"/>
          <a:stretch/>
        </p:blipFill>
        <p:spPr bwMode="auto">
          <a:xfrm>
            <a:off x="307975" y="2444877"/>
            <a:ext cx="1882775" cy="2823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Крест 2"/>
          <p:cNvSpPr/>
          <p:nvPr/>
        </p:nvSpPr>
        <p:spPr>
          <a:xfrm>
            <a:off x="2267744" y="3559391"/>
            <a:ext cx="720080" cy="671686"/>
          </a:xfrm>
          <a:prstGeom prst="pl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580" name="Picture 4" descr="https://im0-tub-ru.yandex.net/i?id=ff1a8f71ac3c52a4865d07eb7713c65f-l&amp;n=1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597"/>
          <a:stretch/>
        </p:blipFill>
        <p:spPr bwMode="auto">
          <a:xfrm>
            <a:off x="3131840" y="2743349"/>
            <a:ext cx="2448272" cy="2226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2" name="Picture 6" descr="https://russianbeauty.ru/wp-content/uploads/2018/02/sugar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015"/>
          <a:stretch/>
        </p:blipFill>
        <p:spPr bwMode="auto">
          <a:xfrm>
            <a:off x="6588224" y="2464028"/>
            <a:ext cx="2376264" cy="278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Крест 14"/>
          <p:cNvSpPr/>
          <p:nvPr/>
        </p:nvSpPr>
        <p:spPr>
          <a:xfrm>
            <a:off x="5724128" y="3520967"/>
            <a:ext cx="720080" cy="671686"/>
          </a:xfrm>
          <a:prstGeom prst="pl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9326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3" y="332656"/>
            <a:ext cx="6480721" cy="1143000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ru-RU" dirty="0" smtClean="0">
                <a:latin typeface="Arial Black" pitchFamily="34" charset="0"/>
              </a:rPr>
              <a:t>Формула всего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7" name="AutoShape 2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4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" name="Крест 14"/>
          <p:cNvSpPr/>
          <p:nvPr/>
        </p:nvSpPr>
        <p:spPr>
          <a:xfrm>
            <a:off x="4571231" y="3537338"/>
            <a:ext cx="720080" cy="671686"/>
          </a:xfrm>
          <a:prstGeom prst="pl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22" name="Picture 2" descr="https://mgorod.kz/projects/wp-content/uploads/2019/07/kitelinekno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2527849"/>
            <a:ext cx="4035996" cy="2690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4" descr="https://hobbymarket24.ru/image/cache/catalog/product/3/gamma-ru-images-8-a-d59335280022l-1200x800.jpg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6" descr="https://hobbymarket24.ru/image/cache/catalog/product/2/gamma-ru-images-b-3-d59335497142l-200x180.jpg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30" name="Picture 10" descr="https://cityhobbi.ru/wa-data/public/shop/products/07/98/2849807/images/2887114/2887114.97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128618"/>
            <a:ext cx="3312368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763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3" y="332656"/>
            <a:ext cx="6480721" cy="1143000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ru-RU" dirty="0" smtClean="0">
                <a:latin typeface="Arial Black" pitchFamily="34" charset="0"/>
              </a:rPr>
              <a:t>Формула всего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7" name="AutoShape 2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4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" name="Крест 14"/>
          <p:cNvSpPr/>
          <p:nvPr/>
        </p:nvSpPr>
        <p:spPr>
          <a:xfrm>
            <a:off x="2987824" y="3554119"/>
            <a:ext cx="720080" cy="671686"/>
          </a:xfrm>
          <a:prstGeom prst="pl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AutoShape 4" descr="https://hobbymarket24.ru/image/cache/catalog/product/3/gamma-ru-images-8-a-d59335280022l-1200x800.jpg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6" descr="https://hobbymarket24.ru/image/cache/catalog/product/2/gamma-ru-images-b-3-d59335497142l-200x180.jpg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1746" name="Picture 2" descr="https://static.my-shop.ru/product/3/403/402567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0" t="13785" r="2045" b="35638"/>
          <a:stretch/>
        </p:blipFill>
        <p:spPr bwMode="auto">
          <a:xfrm>
            <a:off x="184572" y="2999606"/>
            <a:ext cx="2717480" cy="1953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https://www.corseteria.ru/image/cache/data/catalog/wissner/007822_2_270-555x55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983693"/>
            <a:ext cx="2129421" cy="2129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2" name="Picture 8" descr="https://tkani-shiko.ru/images/302/ph_11107_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442"/>
          <a:stretch/>
        </p:blipFill>
        <p:spPr bwMode="auto">
          <a:xfrm>
            <a:off x="3828864" y="2877498"/>
            <a:ext cx="2009009" cy="2197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Крест 18"/>
          <p:cNvSpPr/>
          <p:nvPr/>
        </p:nvSpPr>
        <p:spPr>
          <a:xfrm>
            <a:off x="5940152" y="3640552"/>
            <a:ext cx="720080" cy="671686"/>
          </a:xfrm>
          <a:prstGeom prst="pl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2458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ᐈ 8 марта картинки фон, рисунки 8 марта фон | скачать на Depositphotos®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1"/>
            <a:ext cx="91618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692696"/>
            <a:ext cx="8568952" cy="1470025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 Black" pitchFamily="34" charset="0"/>
              </a:rPr>
              <a:t>6 РАУНД </a:t>
            </a:r>
            <a:br>
              <a:rPr lang="ru-RU" b="1" dirty="0" smtClean="0">
                <a:solidFill>
                  <a:schemeClr val="bg1"/>
                </a:solidFill>
                <a:latin typeface="Arial Black" pitchFamily="34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Arial Black" pitchFamily="34" charset="0"/>
              </a:rPr>
              <a:t>«Блиц турнир»</a:t>
            </a:r>
            <a:endParaRPr lang="ru-RU" b="1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5003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198438"/>
            <a:ext cx="6480721" cy="1143000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ru-RU" dirty="0" smtClean="0">
                <a:latin typeface="Arial Black" pitchFamily="34" charset="0"/>
              </a:rPr>
              <a:t>Блиц турнир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7" name="AutoShape 2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4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4" descr="https://hobbymarket24.ru/image/cache/catalog/product/3/gamma-ru-images-8-a-d59335280022l-1200x800.jpg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6" descr="https://hobbymarket24.ru/image/cache/catalog/product/2/gamma-ru-images-b-3-d59335497142l-200x180.jpg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5148064" y="1466782"/>
            <a:ext cx="3870126" cy="756084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Arial" pitchFamily="34" charset="0"/>
                <a:cs typeface="Arial" pitchFamily="34" charset="0"/>
              </a:rPr>
              <a:t>Строчка из песни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3794" name="Picture 2" descr="https://img.123clipartpng.com/girl-cartoon-clipart-girl-drawing-child-transparent-clip-art-girl-cartoon-clipart-900_104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2626027"/>
            <a:ext cx="1929818" cy="2230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6" name="Picture 4" descr="https://moscow-oblast.sm-news.ru/wp-content/uploads/2020/07/16/photo_2019-08-12_16-35-4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3097" y="2551187"/>
            <a:ext cx="3528392" cy="2352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8" name="Picture 6" descr="https://thumbs.dreamstime.com/b/%D0%B7%D0%B0%D0%B2%D1%82%D1%80%D0%B0-19922505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79" b="16413"/>
          <a:stretch/>
        </p:blipFill>
        <p:spPr bwMode="auto">
          <a:xfrm>
            <a:off x="6026174" y="3070661"/>
            <a:ext cx="2899342" cy="1340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Заголовок 1"/>
          <p:cNvSpPr txBox="1">
            <a:spLocks/>
          </p:cNvSpPr>
          <p:nvPr/>
        </p:nvSpPr>
        <p:spPr>
          <a:xfrm>
            <a:off x="3563888" y="5404048"/>
            <a:ext cx="2231033" cy="756084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будет</a:t>
            </a:r>
            <a:endParaRPr lang="ru-RU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3800" name="Picture 8" descr="https://im0-tub-ru.yandex.net/i?id=60f8bdaaf49c3b086987de7e530b324e-l&amp;n=1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587651"/>
            <a:ext cx="2088232" cy="2088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5148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198438"/>
            <a:ext cx="6480721" cy="1143000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ru-RU" dirty="0" smtClean="0">
                <a:latin typeface="Arial Black" pitchFamily="34" charset="0"/>
              </a:rPr>
              <a:t>Блиц турнир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7" name="AutoShape 2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4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4" descr="https://hobbymarket24.ru/image/cache/catalog/product/3/gamma-ru-images-8-a-d59335280022l-1200x800.jpg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6" descr="https://hobbymarket24.ru/image/cache/catalog/product/2/gamma-ru-images-b-3-d59335497142l-200x180.jpg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3419872" y="1466782"/>
            <a:ext cx="5598318" cy="756084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Литературное произведение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5842" name="Picture 2" descr="https://c.pxhere.com/photos/b3/d1/finances_money_ruble_thousand_rubles-597198.jpg!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3425366"/>
            <a:ext cx="2925431" cy="19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4" name="Picture 4" descr="https://www.publicdomainpictures.net/pictures/120000/velka/ampersand-symbol-red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8103" y="3449791"/>
            <a:ext cx="1338383" cy="192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6" name="Picture 6" descr="https://optionsensei.com/wp-content/uploads/2020/02/shutterstock_768175621-scaled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91" t="6376" r="25314"/>
          <a:stretch/>
        </p:blipFill>
        <p:spPr bwMode="auto">
          <a:xfrm>
            <a:off x="4716016" y="3425366"/>
            <a:ext cx="1008943" cy="19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52" name="Picture 12" descr="https://wallbox.ru/wallpapers/main/201534/ce20741c7c22cdb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449790"/>
            <a:ext cx="3077480" cy="192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7321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198438"/>
            <a:ext cx="6480721" cy="1143000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ru-RU" dirty="0" smtClean="0">
                <a:latin typeface="Arial Black" pitchFamily="34" charset="0"/>
              </a:rPr>
              <a:t>Блиц турнир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7" name="AutoShape 2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4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4" descr="https://hobbymarket24.ru/image/cache/catalog/product/3/gamma-ru-images-8-a-d59335280022l-1200x800.jpg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6" descr="https://hobbymarket24.ru/image/cache/catalog/product/2/gamma-ru-images-b-3-d59335497142l-200x180.jpg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3419872" y="1466782"/>
            <a:ext cx="5598318" cy="756084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Arial" pitchFamily="34" charset="0"/>
                <a:cs typeface="Arial" pitchFamily="34" charset="0"/>
              </a:rPr>
              <a:t>Строчка из стихотворения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6868" name="Picture 4" descr="https://fb.ru/media/i/1/9/7/1/0/8/2/i/197108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82" r="13028"/>
          <a:stretch/>
        </p:blipFill>
        <p:spPr bwMode="auto">
          <a:xfrm>
            <a:off x="171449" y="3435635"/>
            <a:ext cx="1797051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70" name="Picture 6" descr="http://i.mycdn.me/i?r=AzEPZsRbOZEKgBhR0XGMT1RkvnyNsN6AAYBtXUOymiwPF6aKTM5SRkZCeTgDn6uOyic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91" r="23201"/>
          <a:stretch/>
        </p:blipFill>
        <p:spPr bwMode="auto">
          <a:xfrm>
            <a:off x="4283968" y="2957354"/>
            <a:ext cx="2460127" cy="2828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72" name="Picture 8" descr="https://ourmind.ru/wp-content/uploads/2016/12/Pritcha-Idi-vpered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88" r="45601"/>
          <a:stretch/>
        </p:blipFill>
        <p:spPr bwMode="auto">
          <a:xfrm>
            <a:off x="2150765" y="3052316"/>
            <a:ext cx="2019300" cy="2523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74" name="Picture 10" descr="https://e7.pngegg.com/pngimages/703/417/png-clipart-happy-emoji-icon-smiley-emoticon-hello-say-hi-face-smiley.pn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09" r="16946"/>
          <a:stretch/>
        </p:blipFill>
        <p:spPr bwMode="auto">
          <a:xfrm>
            <a:off x="6876256" y="3450096"/>
            <a:ext cx="2073261" cy="169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7861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198438"/>
            <a:ext cx="6480721" cy="1143000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ru-RU" dirty="0" smtClean="0">
                <a:latin typeface="Arial Black" pitchFamily="34" charset="0"/>
              </a:rPr>
              <a:t>Блиц турнир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7" name="AutoShape 2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4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4" descr="https://hobbymarket24.ru/image/cache/catalog/product/3/gamma-ru-images-8-a-d59335280022l-1200x800.jpg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6" descr="https://hobbymarket24.ru/image/cache/catalog/product/2/gamma-ru-images-b-3-d59335497142l-200x180.jpg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5868144" y="1466782"/>
            <a:ext cx="3150046" cy="756084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Фильм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6866" name="Picture 2" descr="https://180731.selcdn.ru/ruscivilization/uploads/2018/9/45-kreml-i-siti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579" y="3212976"/>
            <a:ext cx="2895874" cy="2557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0" name="Picture 2" descr="http://www.vokrugsveta.ru/img/bx/iblock/bc6/bc679bdeb9cfcd1e310488eb5a58eb2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212976"/>
            <a:ext cx="2559964" cy="2557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2" name="Picture 4" descr="https://s1.mzstatic.com/us/r30/Purple/v4/00/eb/f0/00ebf059-542b-6ac9-ed9b-352b1109eb97/mzl.qrmmgtbh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5842" y="3147681"/>
            <a:ext cx="2687668" cy="2687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3463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198438"/>
            <a:ext cx="6480721" cy="1143000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ru-RU" dirty="0" smtClean="0">
                <a:latin typeface="Arial Black" pitchFamily="34" charset="0"/>
              </a:rPr>
              <a:t>Блиц турнир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7" name="AutoShape 2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4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4" descr="https://hobbymarket24.ru/image/cache/catalog/product/3/gamma-ru-images-8-a-d59335280022l-1200x800.jpg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6" descr="https://hobbymarket24.ru/image/cache/catalog/product/2/gamma-ru-images-b-3-d59335497142l-200x180.jpg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3419872" y="1466782"/>
            <a:ext cx="5598318" cy="756084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Литературное произведение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8914" name="Picture 2" descr="https://im0-tub-ru.yandex.net/i?id=b832cf00205fd8d89fd1d23ccd9e1712-l&amp;n=1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946" y="3284985"/>
            <a:ext cx="3635593" cy="2272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16" name="Picture 4" descr="https://www4.pictures.zimbio.com/gi/Queen+Duchess+Cornwall+Visit+Ebony+Horse+Club+vMjCaKz8nYmx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800928"/>
            <a:ext cx="2531531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4583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198438"/>
            <a:ext cx="6480721" cy="1143000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ru-RU" dirty="0" smtClean="0">
                <a:latin typeface="Arial Black" pitchFamily="34" charset="0"/>
              </a:rPr>
              <a:t>Блиц турнир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7" name="AutoShape 2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4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4" descr="https://hobbymarket24.ru/image/cache/catalog/product/3/gamma-ru-images-8-a-d59335280022l-1200x800.jpg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6" descr="https://hobbymarket24.ru/image/cache/catalog/product/2/gamma-ru-images-b-3-d59335497142l-200x180.jpg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4499992" y="1466782"/>
            <a:ext cx="4518198" cy="756084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Строчка из песни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9938" name="Picture 2" descr="https://yt3.ggpht.com/a/AATXAJxYRTy3juHiYZYLdPJVdvilQUZEADH6UP42W_t9=s900-c-k-c0xffffffff-no-rj-m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127" y="3224411"/>
            <a:ext cx="244827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40" name="Picture 4" descr="https://inveritasinfo.com/wp-content/uploads/2016/01/iStock_000033530960_XXXLarge-1200x80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56" r="6636"/>
          <a:stretch/>
        </p:blipFill>
        <p:spPr bwMode="auto">
          <a:xfrm>
            <a:off x="6660232" y="3224411"/>
            <a:ext cx="1728192" cy="2509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42" name="Picture 6" descr="https://www.verywellfit.com/thmb/LKWe6gOC-ia7dOLy3wSqkIdA6sA=/2122x1415/filters:fill(FFDB5D,1)/GettyImages-85280101-56f1fad65f9b5867a1c78d1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17"/>
          <a:stretch/>
        </p:blipFill>
        <p:spPr bwMode="auto">
          <a:xfrm>
            <a:off x="3275856" y="3224411"/>
            <a:ext cx="2852195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4577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198438"/>
            <a:ext cx="6480721" cy="1143000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ru-RU" dirty="0" smtClean="0">
                <a:latin typeface="Arial Black" pitchFamily="34" charset="0"/>
              </a:rPr>
              <a:t>Блиц турнир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7" name="AutoShape 2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4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4" descr="https://hobbymarket24.ru/image/cache/catalog/product/3/gamma-ru-images-8-a-d59335280022l-1200x800.jpg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6" descr="https://hobbymarket24.ru/image/cache/catalog/product/2/gamma-ru-images-b-3-d59335497142l-200x180.jpg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5508104" y="1466782"/>
            <a:ext cx="3510086" cy="756084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Поговорка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62" name="Picture 2" descr="https://c.pxhere.com/photos/4f/d2/cow_beef_pasture_graze_milk_cow_simmental_cattle_face_mammals-543970.jpg!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50" y="3224411"/>
            <a:ext cx="2820955" cy="2115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64" name="Picture 4" descr="https://avatars.mds.yandex.net/get-zen_doc/1616946/pub_5dd66182576a853bcc85b1df_5dd6657c8294e33d61ccd251/scale_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9608" y="3256409"/>
            <a:ext cx="3090848" cy="2083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66" name="Picture 6" descr="https://pbs.twimg.com/media/D8JQAv9XsAIHEv3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27"/>
          <a:stretch/>
        </p:blipFill>
        <p:spPr bwMode="auto">
          <a:xfrm>
            <a:off x="6342918" y="3254871"/>
            <a:ext cx="2651608" cy="2085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4500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198438"/>
            <a:ext cx="6480721" cy="1143000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ru-RU" dirty="0" smtClean="0">
                <a:latin typeface="Arial Black" pitchFamily="34" charset="0"/>
              </a:rPr>
              <a:t>Блиц турнир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7" name="AutoShape 2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4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4" descr="https://hobbymarket24.ru/image/cache/catalog/product/3/gamma-ru-images-8-a-d59335280022l-1200x800.jpg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6" descr="https://hobbymarket24.ru/image/cache/catalog/product/2/gamma-ru-images-b-3-d59335497142l-200x180.jpg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3635896" y="1466782"/>
            <a:ext cx="5382294" cy="756084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6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Литературное произведение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307974" y="3533056"/>
            <a:ext cx="2751857" cy="1815659"/>
            <a:chOff x="508000" y="3429000"/>
            <a:chExt cx="4064000" cy="2286000"/>
          </a:xfrm>
        </p:grpSpPr>
        <p:pic>
          <p:nvPicPr>
            <p:cNvPr id="41986" name="Picture 2" descr="C:\Users\User\Desktop\maxresdefault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8000" y="3429000"/>
              <a:ext cx="4064000" cy="228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Заголовок 1"/>
            <p:cNvSpPr txBox="1">
              <a:spLocks/>
            </p:cNvSpPr>
            <p:nvPr/>
          </p:nvSpPr>
          <p:spPr>
            <a:xfrm>
              <a:off x="2085161" y="4149080"/>
              <a:ext cx="2134282" cy="6515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ru-RU" sz="1200" dirty="0" smtClean="0">
                  <a:solidFill>
                    <a:schemeClr val="bg1"/>
                  </a:solidFill>
                  <a:latin typeface="Arial Black" pitchFamily="34" charset="0"/>
                  <a:cs typeface="Arial" pitchFamily="34" charset="0"/>
                </a:rPr>
                <a:t>голосовой </a:t>
              </a:r>
            </a:p>
            <a:p>
              <a:r>
                <a:rPr lang="ru-RU" sz="1200" dirty="0" smtClean="0">
                  <a:solidFill>
                    <a:schemeClr val="bg1"/>
                  </a:solidFill>
                  <a:latin typeface="Arial Black" pitchFamily="34" charset="0"/>
                  <a:cs typeface="Arial" pitchFamily="34" charset="0"/>
                </a:rPr>
                <a:t>помощник</a:t>
              </a:r>
              <a:endParaRPr lang="ru-RU" sz="1200" dirty="0">
                <a:solidFill>
                  <a:schemeClr val="bg1"/>
                </a:solidFill>
                <a:latin typeface="Arial Black" pitchFamily="34" charset="0"/>
                <a:cs typeface="Arial" pitchFamily="34" charset="0"/>
              </a:endParaRPr>
            </a:p>
          </p:txBody>
        </p:sp>
      </p:grpSp>
      <p:pic>
        <p:nvPicPr>
          <p:cNvPr id="41988" name="Picture 4" descr="https://smajlik.ru/wp-content/uploads/2017/12/5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3560" y="3652508"/>
            <a:ext cx="1576756" cy="1576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990" name="Picture 6" descr="https://avatars.mds.yandex.net/get-zen_doc/1918821/pub_5fbcebd90b4af80149694be9_5fbced4fd81aaf181bb9496d/scale_12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099085"/>
            <a:ext cx="2527155" cy="2529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994" name="Picture 10" descr="http://www.context-ua.com/ckfinder/userfiles/images/Chudo_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4322" y="2730521"/>
            <a:ext cx="1298157" cy="3492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9691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198438"/>
            <a:ext cx="6480721" cy="1143000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ru-RU" dirty="0" smtClean="0">
                <a:latin typeface="Arial Black" pitchFamily="34" charset="0"/>
              </a:rPr>
              <a:t>Блиц турнир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7" name="AutoShape 2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4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4" descr="https://hobbymarket24.ru/image/cache/catalog/product/3/gamma-ru-images-8-a-d59335280022l-1200x800.jpg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6" descr="https://hobbymarket24.ru/image/cache/catalog/product/2/gamma-ru-images-b-3-d59335497142l-200x180.jpg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3635896" y="1466782"/>
            <a:ext cx="5382294" cy="756084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6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Литературное произведение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3010" name="Picture 2" descr="https://regnum.ru/uploads/pictures/news/2016/03/24/regnum_picture_14587727081737843_normal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966" r="8007"/>
          <a:stretch/>
        </p:blipFill>
        <p:spPr bwMode="auto">
          <a:xfrm>
            <a:off x="1385466" y="2945692"/>
            <a:ext cx="2451260" cy="3550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2" name="Picture 4" descr="https://crisis.in.ua/wp-content/uploads/2016/11/1-5-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640"/>
          <a:stretch/>
        </p:blipFill>
        <p:spPr bwMode="auto">
          <a:xfrm>
            <a:off x="4355976" y="3341737"/>
            <a:ext cx="3397926" cy="2758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8266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198438"/>
            <a:ext cx="6480721" cy="1143000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ru-RU" dirty="0" smtClean="0">
                <a:latin typeface="Arial Black" pitchFamily="34" charset="0"/>
              </a:rPr>
              <a:t>Блиц турнир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7" name="AutoShape 2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4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4" descr="https://hobbymarket24.ru/image/cache/catalog/product/3/gamma-ru-images-8-a-d59335280022l-1200x800.jpg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6" descr="https://hobbymarket24.ru/image/cache/catalog/product/2/gamma-ru-images-b-3-d59335497142l-200x180.jpg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5148064" y="1466782"/>
            <a:ext cx="3870126" cy="756084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Пословица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4034" name="Picture 2" descr="https://newauctionstatic.com.ua/offer_images/cmn8/2019/08/22/04/big/X/XRecbPMzgPS/sssr_gazeta_komsomolskaja_pravda_13_10_82_statja_taezhnyj_tupik_198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583" y="3325275"/>
            <a:ext cx="2950992" cy="2213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6" name="Picture 4" descr="https://i.pinimg.com/originals/cb/cf/61/cbcf614f537792cd1a80d18a16550bec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662756"/>
            <a:ext cx="2600632" cy="1625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8" name="Picture 6" descr="https://fotos.perfil.com/2018/11/16/vacunacion-11162018-393186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88" r="23620"/>
          <a:stretch/>
        </p:blipFill>
        <p:spPr bwMode="auto">
          <a:xfrm>
            <a:off x="6084168" y="3187365"/>
            <a:ext cx="2838451" cy="2351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9010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198438"/>
            <a:ext cx="6480721" cy="1143000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ru-RU" dirty="0" smtClean="0">
                <a:latin typeface="Arial Black" pitchFamily="34" charset="0"/>
              </a:rPr>
              <a:t>Блиц турнир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7" name="AutoShape 2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4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4" descr="https://hobbymarket24.ru/image/cache/catalog/product/3/gamma-ru-images-8-a-d59335280022l-1200x800.jpg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6" descr="https://hobbymarket24.ru/image/cache/catalog/product/2/gamma-ru-images-b-3-d59335497142l-200x180.jpg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3635896" y="1466782"/>
            <a:ext cx="5382294" cy="756084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6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Литературное произведение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3014" name="Picture 6" descr="https://dedexpressions.com/wp-content/uploads/2016/02/12243426_829419337176184_7414275769929418983_n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12122"/>
          <a:stretch/>
        </p:blipFill>
        <p:spPr bwMode="auto">
          <a:xfrm>
            <a:off x="458887" y="3119574"/>
            <a:ext cx="1916614" cy="2779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6" name="Picture 8" descr="https://img-fotki.yandex.ru/get/6003/127908635.c62/0_1797be_c2032206_orig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852936"/>
            <a:ext cx="2484897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8" name="Picture 10" descr="https://www.nastol.com.ua/download.php?img=201706/1440x900/nastol.com.ua-23132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212976"/>
            <a:ext cx="3677661" cy="229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7356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198438"/>
            <a:ext cx="6480721" cy="1143000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ru-RU" dirty="0" smtClean="0">
                <a:latin typeface="Arial Black" pitchFamily="34" charset="0"/>
              </a:rPr>
              <a:t>Блиц турнир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7" name="AutoShape 2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4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4" descr="https://hobbymarket24.ru/image/cache/catalog/product/3/gamma-ru-images-8-a-d59335280022l-1200x800.jpg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6" descr="https://hobbymarket24.ru/image/cache/catalog/product/2/gamma-ru-images-b-3-d59335497142l-200x180.jpg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3563888" y="1466782"/>
            <a:ext cx="5454302" cy="756084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Строчка из стихотворения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6082" name="Picture 2" descr="https://avatars.mds.yandex.net/get-zen_doc/1856484/pub_5eed212ef8234b4d93dbe9c6_5eed21e66c491e6d98fb2ff5/scale_1200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45" r="27851"/>
          <a:stretch/>
        </p:blipFill>
        <p:spPr bwMode="auto">
          <a:xfrm>
            <a:off x="333374" y="3003034"/>
            <a:ext cx="1778001" cy="2543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084" name="Picture 4" descr="https://thumbs.dreamstime.com/b/%D0%B4%D0%BE%D0%BC-%D0%BA%D0%BE%D1%80%D0%BE%D0%B1%D0%BA%D0%B8-%D0%BA%D0%BD%D0%B8%D0%B3%D0%B8-%D0%B4%D0%B2%D0%B8%D0%B3%D0%B0%D1%8F-%D1%80%D0%B0%D1%81%D0%BF%D0%B0%D0%BA%D0%BE%D0%B2%D1%8B%D0%B2%D0%B0%D1%8E%D1%89-%D0%B6%D0%B5%D0%BD%D1%89%D0%B8%D0%BD%D1%83-1220271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3415" y="2697803"/>
            <a:ext cx="2102689" cy="3154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Группа 11"/>
          <p:cNvGrpSpPr/>
          <p:nvPr/>
        </p:nvGrpSpPr>
        <p:grpSpPr>
          <a:xfrm>
            <a:off x="4686152" y="3066653"/>
            <a:ext cx="2217566" cy="2416334"/>
            <a:chOff x="4874714" y="2492896"/>
            <a:chExt cx="2832649" cy="2832649"/>
          </a:xfrm>
        </p:grpSpPr>
        <p:pic>
          <p:nvPicPr>
            <p:cNvPr id="46085" name="Picture 5" descr="C:\Users\User\Desktop\tm800-53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74714" y="2492896"/>
              <a:ext cx="2832649" cy="28326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6111018" y="4509120"/>
              <a:ext cx="360040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ru-RU" sz="2000" b="1" dirty="0" smtClean="0"/>
                <a:t>?</a:t>
              </a:r>
              <a:endParaRPr lang="ru-RU" sz="2000" b="1" dirty="0"/>
            </a:p>
          </p:txBody>
        </p:sp>
      </p:grpSp>
      <p:pic>
        <p:nvPicPr>
          <p:cNvPr id="46089" name="Picture 9" descr="https://usdenim.ru/wp-content/uploads/2017/08/kak-uhazhivat-za-dzhinsami-02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9845" r="8971" b="3909"/>
          <a:stretch/>
        </p:blipFill>
        <p:spPr bwMode="auto">
          <a:xfrm>
            <a:off x="7164288" y="2676080"/>
            <a:ext cx="1563191" cy="2904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14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198438"/>
            <a:ext cx="6480721" cy="1143000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ru-RU" dirty="0" smtClean="0">
                <a:latin typeface="Arial Black" pitchFamily="34" charset="0"/>
              </a:rPr>
              <a:t>Блиц турнир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7" name="AutoShape 2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4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4" descr="https://hobbymarket24.ru/image/cache/catalog/product/3/gamma-ru-images-8-a-d59335280022l-1200x800.jpg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6" descr="https://hobbymarket24.ru/image/cache/catalog/product/2/gamma-ru-images-b-3-d59335497142l-200x180.jpg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3635896" y="1466782"/>
            <a:ext cx="5382294" cy="756084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6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Литературное произведение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3022" name="Picture 14" descr="https://i.pinimg.com/originals/e1/9a/bf/e19abf779e41d10abab77ba63c5522a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81" r="12050"/>
          <a:stretch/>
        </p:blipFill>
        <p:spPr bwMode="auto">
          <a:xfrm>
            <a:off x="307976" y="2924944"/>
            <a:ext cx="3244850" cy="2737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24" name="Picture 16" descr="https://proza.ru/pics/2019/03/19/99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408263"/>
            <a:ext cx="2700300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26" name="Picture 18" descr="https://o-mebel.ru/images/mebel/zerkalo-kruazett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708920"/>
            <a:ext cx="2205384" cy="2835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5127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198438"/>
            <a:ext cx="6480721" cy="1143000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ru-RU" dirty="0" smtClean="0">
                <a:latin typeface="Arial Black" pitchFamily="34" charset="0"/>
              </a:rPr>
              <a:t>Блиц турнир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7" name="AutoShape 2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4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4" descr="https://hobbymarket24.ru/image/cache/catalog/product/3/gamma-ru-images-8-a-d59335280022l-1200x800.jpg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6" descr="https://hobbymarket24.ru/image/cache/catalog/product/2/gamma-ru-images-b-3-d59335497142l-200x180.jpg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3563888" y="1466782"/>
            <a:ext cx="5454302" cy="756084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Строчка из стихотворения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8130" name="Picture 2" descr="https://moya-planeta.ru/upload/images/xl/3b/09/3b097943d2a198d3e894d24541921ea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375" y="2441450"/>
            <a:ext cx="3206804" cy="2117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134" name="Picture 6" descr="https://pbs.twimg.com/media/EIGfBYAXkAIp9iU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450207"/>
            <a:ext cx="3175326" cy="2108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136" name="Picture 8" descr="http://risovach.ru/upload/2017/07/generator/nebo_150047892_orig_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645" y="4743372"/>
            <a:ext cx="3098527" cy="1936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138" name="Picture 10" descr="https://lestnitsygid.ru/wp-content/uploads/2016/10/imgonline-com-ua-compressed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6883" y="4743372"/>
            <a:ext cx="2808312" cy="1872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0236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Фотообои &quot;Фон из отборных красных роз&quot; - Арт. 170499 | Купить в  интернет-магазине Уютная стен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7268"/>
            <a:ext cx="9144000" cy="6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≡ Ольга Бузова 》 последние новости, фото и личная жизнь на Lentainform.com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198438"/>
            <a:ext cx="6480721" cy="1143000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ru-RU" dirty="0" smtClean="0">
                <a:latin typeface="Arial Black" pitchFamily="34" charset="0"/>
              </a:rPr>
              <a:t>Блиц турнир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7" name="AutoShape 2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4" descr="https://starbiography.ru/wp-content/uploads/2020/02/1jlxujltitvr-niletto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4" descr="https://hobbymarket24.ru/image/cache/catalog/product/3/gamma-ru-images-8-a-d59335280022l-1200x800.jpg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6" descr="https://hobbymarket24.ru/image/cache/catalog/product/2/gamma-ru-images-b-3-d59335497142l-200x180.jpg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3563888" y="1466782"/>
            <a:ext cx="5454302" cy="756084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Строчка из песни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9154" name="Picture 2" descr="https://res.cloudinary.com/admitad-gmbh/image/upload/v1558535988/dzhsizug8ocdjxlcakuj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3586945"/>
            <a:ext cx="3328396" cy="1696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156" name="Picture 4" descr="http://kr-cbs.ru/upload/cover/5f1ff91f0bbf9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9" t="18385" r="1876" b="18205"/>
          <a:stretch/>
        </p:blipFill>
        <p:spPr bwMode="auto">
          <a:xfrm>
            <a:off x="3566170" y="3425366"/>
            <a:ext cx="3041212" cy="2019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158" name="Picture 6" descr="https://frau-maria.ru/wp-content/uploads/2019/11/water-desktop-wallpaper_3063793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103"/>
          <a:stretch/>
        </p:blipFill>
        <p:spPr bwMode="auto">
          <a:xfrm>
            <a:off x="6704244" y="3586945"/>
            <a:ext cx="2386169" cy="1696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6145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ᐈ 8 марта картинки фон, рисунки 8 марта фон | скачать на Depositphotos®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1"/>
            <a:ext cx="91618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48494" y="692696"/>
            <a:ext cx="8064896" cy="1470025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 Black" pitchFamily="34" charset="0"/>
              </a:rPr>
              <a:t>СПАСИБО ЗА ИГРУ!</a:t>
            </a:r>
            <a:endParaRPr lang="ru-RU" b="1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9018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48494" y="692696"/>
            <a:ext cx="8064896" cy="1470025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 Black" pitchFamily="34" charset="0"/>
              </a:rPr>
              <a:t>СПАСИБО ЗА ИГРУ!</a:t>
            </a:r>
            <a:endParaRPr lang="ru-RU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50178" name="Picture 2" descr="C:\Users\User\Desktop\unnamed (1)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7807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6290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3890</TotalTime>
  <Words>263</Words>
  <Application>Microsoft Office PowerPoint</Application>
  <PresentationFormat>Экран (4:3)</PresentationFormat>
  <Paragraphs>71</Paragraphs>
  <Slides>48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48</vt:i4>
      </vt:variant>
    </vt:vector>
  </HeadingPairs>
  <TitlesOfParts>
    <vt:vector size="49" baseType="lpstr">
      <vt:lpstr>Тема Office</vt:lpstr>
      <vt:lpstr>Интерактивная игра  «Где логика?»</vt:lpstr>
      <vt:lpstr>1 РАУНД  «Найди общее»</vt:lpstr>
      <vt:lpstr>Найди общее</vt:lpstr>
      <vt:lpstr>Найди общее</vt:lpstr>
      <vt:lpstr>Найди общее</vt:lpstr>
      <vt:lpstr>Найди общее</vt:lpstr>
      <vt:lpstr>Найди общее</vt:lpstr>
      <vt:lpstr>Найди общее</vt:lpstr>
      <vt:lpstr>Найди общее</vt:lpstr>
      <vt:lpstr>2 РАУНД  «Убери лишнее»</vt:lpstr>
      <vt:lpstr>Убери лишнее</vt:lpstr>
      <vt:lpstr>Убери лишнее</vt:lpstr>
      <vt:lpstr>Убери лишнее</vt:lpstr>
      <vt:lpstr>Убери лишнее</vt:lpstr>
      <vt:lpstr>Убери лишнее</vt:lpstr>
      <vt:lpstr>3 РАУНД  «Угадай звезду»</vt:lpstr>
      <vt:lpstr>Угадай звезду</vt:lpstr>
      <vt:lpstr>Угадай звезду</vt:lpstr>
      <vt:lpstr>Угадай звезду</vt:lpstr>
      <vt:lpstr>Угадай звезду</vt:lpstr>
      <vt:lpstr>Угадай звезду</vt:lpstr>
      <vt:lpstr>Угадай звезду</vt:lpstr>
      <vt:lpstr>4 РАУНД  «Последователи Шерлока»</vt:lpstr>
      <vt:lpstr>Последователи Шерлока</vt:lpstr>
      <vt:lpstr>Последователи Шерлока</vt:lpstr>
      <vt:lpstr>Последователи Шерлока</vt:lpstr>
      <vt:lpstr>5 РАУНД  «Формула всего»</vt:lpstr>
      <vt:lpstr>Формула всего</vt:lpstr>
      <vt:lpstr>Формула всего</vt:lpstr>
      <vt:lpstr>Формула всего</vt:lpstr>
      <vt:lpstr>6 РАУНД  «Блиц турнир»</vt:lpstr>
      <vt:lpstr>Блиц турнир</vt:lpstr>
      <vt:lpstr>Блиц турнир</vt:lpstr>
      <vt:lpstr>Блиц турнир</vt:lpstr>
      <vt:lpstr>Блиц турнир</vt:lpstr>
      <vt:lpstr>Блиц турнир</vt:lpstr>
      <vt:lpstr>Блиц турнир</vt:lpstr>
      <vt:lpstr>Блиц турнир</vt:lpstr>
      <vt:lpstr>Блиц турнир</vt:lpstr>
      <vt:lpstr>Блиц турнир</vt:lpstr>
      <vt:lpstr>Блиц турнир</vt:lpstr>
      <vt:lpstr>Блиц турнир</vt:lpstr>
      <vt:lpstr>Блиц турнир</vt:lpstr>
      <vt:lpstr>Блиц турнир</vt:lpstr>
      <vt:lpstr>Блиц турнир</vt:lpstr>
      <vt:lpstr>Блиц турнир</vt:lpstr>
      <vt:lpstr>СПАСИБО ЗА ИГРУ!</vt:lpstr>
      <vt:lpstr>СПАСИБО ЗА ИГРУ!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Интерактивная игра  «Где логика?»</dc:title>
  <dc:creator>Ana</dc:creator>
  <cp:lastModifiedBy>Пользователь Windows</cp:lastModifiedBy>
  <cp:revision>39</cp:revision>
  <dcterms:created xsi:type="dcterms:W3CDTF">2021-03-01T12:41:24Z</dcterms:created>
  <dcterms:modified xsi:type="dcterms:W3CDTF">2021-03-04T05:41:59Z</dcterms:modified>
</cp:coreProperties>
</file>