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2"/>
    <p:sldId id="256" r:id="rId3"/>
    <p:sldId id="262" r:id="rId4"/>
    <p:sldId id="261" r:id="rId5"/>
    <p:sldId id="257" r:id="rId6"/>
    <p:sldId id="259" r:id="rId7"/>
    <p:sldId id="260" r:id="rId8"/>
    <p:sldId id="258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79420" autoAdjust="0"/>
  </p:normalViewPr>
  <p:slideViewPr>
    <p:cSldViewPr>
      <p:cViewPr varScale="1">
        <p:scale>
          <a:sx n="68" d="100"/>
          <a:sy n="68" d="100"/>
        </p:scale>
        <p:origin x="-194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10.05.2017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10.05.2017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10.05.2017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10.05.2017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332656"/>
            <a:ext cx="7772400" cy="3312367"/>
          </a:xfr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r>
              <a:rPr lang="ru-RU" sz="3200" dirty="0" smtClean="0"/>
              <a:t> </a:t>
            </a:r>
            <a:r>
              <a:rPr lang="ru-RU" sz="3200" b="1" dirty="0" smtClean="0"/>
              <a:t>Авторская   дидактическая  игра</a:t>
            </a:r>
            <a:r>
              <a:rPr lang="ru-RU" sz="3200" dirty="0" smtClean="0"/>
              <a:t> </a:t>
            </a:r>
            <a:r>
              <a:rPr lang="ru-RU" sz="3200" b="1" dirty="0" smtClean="0"/>
              <a:t> «Назови русскую народную сказку и скажи, кто в ней  лишний?» </a:t>
            </a:r>
            <a:br>
              <a:rPr lang="ru-RU" sz="3200" b="1" dirty="0" smtClean="0"/>
            </a:br>
            <a:r>
              <a:rPr lang="ru-RU" sz="1800" b="1" dirty="0" smtClean="0"/>
              <a:t>Дидактическая задача: воспитывать умение быть наблюдательным, активизировать речь детей.</a:t>
            </a:r>
            <a:br>
              <a:rPr lang="ru-RU" sz="1800" b="1" dirty="0" smtClean="0"/>
            </a:br>
            <a:r>
              <a:rPr lang="ru-RU" sz="1800" b="1" dirty="0" smtClean="0"/>
              <a:t>Игровое действие: назвать сказку; определить, кого в этой  сказке не было. Проверить правильность ответа, посмотрев на вращающуюся фигуру.</a:t>
            </a:r>
            <a:endParaRPr lang="ru-RU" sz="1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55576" y="3645024"/>
            <a:ext cx="7704856" cy="2736304"/>
          </a:xfrm>
          <a:solidFill>
            <a:schemeClr val="bg2">
              <a:lumMod val="90000"/>
            </a:schemeClr>
          </a:solidFill>
        </p:spPr>
        <p:txBody>
          <a:bodyPr/>
          <a:lstStyle/>
          <a:p>
            <a:r>
              <a:rPr lang="ru-RU" dirty="0" smtClean="0"/>
              <a:t>Музыкальный руководитель Прошина Н.П.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Нина\Desktop\26177-kartinki-k-skazke-gusi-lebed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88640"/>
            <a:ext cx="8472942" cy="6426715"/>
          </a:xfrm>
          <a:prstGeom prst="rect">
            <a:avLst/>
          </a:prstGeom>
          <a:noFill/>
        </p:spPr>
      </p:pic>
      <p:pic>
        <p:nvPicPr>
          <p:cNvPr id="3074" name="Picture 2" descr="http://i.sunnymagadan.su/u/5a/e59d72157111e692f79420cfcaccd5/-/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4797152"/>
            <a:ext cx="1944215" cy="1800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mykidsmart.ru/d/828525/d/12e63503-870d-11e2-8fd6-000423c1865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"/>
            <a:ext cx="8208912" cy="6858000"/>
          </a:xfrm>
          <a:prstGeom prst="rect">
            <a:avLst/>
          </a:prstGeom>
          <a:noFill/>
        </p:spPr>
      </p:pic>
      <p:sp>
        <p:nvSpPr>
          <p:cNvPr id="6146" name="AutoShape 2" descr="http://puzzlecreation.ru/public/puzzles/preview/6/3/6359590605022015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6148" name="Picture 4" descr="http://puzzlecreation.ru/public/puzzles/preview/6/3/635959060502201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79912" y="1700808"/>
            <a:ext cx="1925098" cy="1800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paranormal-news.ru/_nw/65/49007278.jpg"/>
          <p:cNvPicPr>
            <a:picLocks noChangeAspect="1" noChangeArrowheads="1"/>
          </p:cNvPicPr>
          <p:nvPr/>
        </p:nvPicPr>
        <p:blipFill>
          <a:blip r:embed="rId2" cstate="print"/>
          <a:srcRect b="2748"/>
          <a:stretch>
            <a:fillRect/>
          </a:stretch>
        </p:blipFill>
        <p:spPr bwMode="auto">
          <a:xfrm>
            <a:off x="179512" y="188640"/>
            <a:ext cx="8784976" cy="6480720"/>
          </a:xfrm>
          <a:prstGeom prst="rect">
            <a:avLst/>
          </a:prstGeom>
          <a:noFill/>
        </p:spPr>
      </p:pic>
      <p:pic>
        <p:nvPicPr>
          <p:cNvPr id="5122" name="Picture 2" descr="http://kinobank.org/movies_images/5d/15/5d15b9388b4db5040ab21ee826bd5bce.jpg"/>
          <p:cNvPicPr>
            <a:picLocks noChangeAspect="1" noChangeArrowheads="1"/>
          </p:cNvPicPr>
          <p:nvPr/>
        </p:nvPicPr>
        <p:blipFill>
          <a:blip r:embed="rId3" cstate="print"/>
          <a:srcRect l="34940" t="12262" r="27208" b="11097"/>
          <a:stretch>
            <a:fillRect/>
          </a:stretch>
        </p:blipFill>
        <p:spPr bwMode="auto">
          <a:xfrm>
            <a:off x="6588224" y="1556792"/>
            <a:ext cx="936104" cy="1800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i.ytimg.com/vi/nIUKjlgwRqY/maxresdefaul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3" y="188640"/>
            <a:ext cx="8784975" cy="6480720"/>
          </a:xfrm>
          <a:prstGeom prst="rect">
            <a:avLst/>
          </a:prstGeom>
          <a:noFill/>
        </p:spPr>
      </p:pic>
      <p:pic>
        <p:nvPicPr>
          <p:cNvPr id="2" name="Picture 2" descr="https://www.superdecoupage.ru/wp-content/uploads/2016/12/kartinki-s-petuhami-0008-640x640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07904" y="764704"/>
            <a:ext cx="1835696" cy="20162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kurort.spb.ru/img/6359/627067fea.jpg"/>
          <p:cNvPicPr>
            <a:picLocks noChangeAspect="1" noChangeArrowheads="1"/>
          </p:cNvPicPr>
          <p:nvPr/>
        </p:nvPicPr>
        <p:blipFill>
          <a:blip r:embed="rId2" cstate="print"/>
          <a:srcRect t="-11582" r="-9302" b="20082"/>
          <a:stretch>
            <a:fillRect/>
          </a:stretch>
        </p:blipFill>
        <p:spPr bwMode="auto">
          <a:xfrm>
            <a:off x="179512" y="-1035496"/>
            <a:ext cx="10021100" cy="7893496"/>
          </a:xfrm>
          <a:prstGeom prst="rect">
            <a:avLst/>
          </a:prstGeom>
          <a:noFill/>
        </p:spPr>
      </p:pic>
      <p:pic>
        <p:nvPicPr>
          <p:cNvPr id="3076" name="Picture 4" descr="https://otvet.imgsmail.ru/download/186101230_132d0c04c4a0eeef7062333997d191bc_800.jpg"/>
          <p:cNvPicPr>
            <a:picLocks noChangeAspect="1" noChangeArrowheads="1"/>
          </p:cNvPicPr>
          <p:nvPr/>
        </p:nvPicPr>
        <p:blipFill>
          <a:blip r:embed="rId3" cstate="print"/>
          <a:srcRect l="36380" t="8640" r="34641" b="7121"/>
          <a:stretch>
            <a:fillRect/>
          </a:stretch>
        </p:blipFill>
        <p:spPr bwMode="auto">
          <a:xfrm>
            <a:off x="7668344" y="4149080"/>
            <a:ext cx="1273988" cy="20162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lh4.ggpht.com/kT1LJMtDPxFPWmkdsDH6Zbxx11L2EZPT8tOk1r3m7l9wsGW67vcerR1rf-t2zgjPLw=h9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88640"/>
            <a:ext cx="8784976" cy="6480720"/>
          </a:xfrm>
          <a:prstGeom prst="rect">
            <a:avLst/>
          </a:prstGeom>
          <a:noFill/>
        </p:spPr>
      </p:pic>
      <p:pic>
        <p:nvPicPr>
          <p:cNvPr id="2" name="Picture 2" descr="http://crosti.ru/patterns/00/00/ae/116ce49b85/preview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54294" y="1196753"/>
            <a:ext cx="1606332" cy="20882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afisha.yuga.ru/media/b8/f7/135676_640__rmuj5f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88640"/>
            <a:ext cx="8784976" cy="6408712"/>
          </a:xfrm>
          <a:prstGeom prst="rect">
            <a:avLst/>
          </a:prstGeom>
          <a:noFill/>
        </p:spPr>
      </p:pic>
      <p:pic>
        <p:nvPicPr>
          <p:cNvPr id="2" name="Picture 2" descr="http://bodrug.ru/uploads/images/k/u/r/kurochk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79912" y="3573016"/>
            <a:ext cx="1152128" cy="11521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ds03.infourok.ru/uploads/ex/0630/0002290f-e50902e1/1/img3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88640"/>
            <a:ext cx="8640960" cy="648072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68</TotalTime>
  <Words>22</Words>
  <Application>Microsoft Office PowerPoint</Application>
  <PresentationFormat>Экран (4:3)</PresentationFormat>
  <Paragraphs>2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 Авторская   дидактическая  игра  «Назови русскую народную сказку и скажи, кто в ней  лишний?»  Дидактическая задача: воспитывать умение быть наблюдательным, активизировать речь детей. Игровое действие: назвать сказку; определить, кого в этой  сказке не было. Проверить правильность ответа, посмотрев на вращающуюся фигуру.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Нина</dc:creator>
  <cp:lastModifiedBy>Нина Прошина</cp:lastModifiedBy>
  <cp:revision>23</cp:revision>
  <dcterms:created xsi:type="dcterms:W3CDTF">2017-05-02T13:08:50Z</dcterms:created>
  <dcterms:modified xsi:type="dcterms:W3CDTF">2017-05-10T18:36:58Z</dcterms:modified>
</cp:coreProperties>
</file>