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212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972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194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8628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546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0866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435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786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291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4148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038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4C49B1EB-6995-4084-AD06-3DC73981A902}" type="datetimeFigureOut">
              <a:rPr lang="ru-RU" smtClean="0"/>
              <a:t>30.12.2021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25CD487C-E8D4-41DA-A281-2A0CF0C4A1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651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Викторина для будущих защитников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51560" y="5081847"/>
            <a:ext cx="7891272" cy="106984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Группа СА-1121</a:t>
            </a:r>
          </a:p>
          <a:p>
            <a:r>
              <a:rPr lang="ru-RU" dirty="0" smtClean="0"/>
              <a:t>Преподаватель: Кичигина Н.И.</a:t>
            </a:r>
          </a:p>
          <a:p>
            <a:r>
              <a:rPr lang="ru-RU" dirty="0" smtClean="0"/>
              <a:t>КГБ ПОУ ХАМК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168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№1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1484" y="1848452"/>
            <a:ext cx="10058400" cy="4050792"/>
          </a:xfrm>
        </p:spPr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Эту 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рубашку придумали в древней Ассирии, но особенно полюбилась она русским воинам - ее носили с X до XVII века, а потом она стала бесполезной. Что это за рубашка?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008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№1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1705970"/>
            <a:ext cx="10058400" cy="4466230"/>
          </a:xfrm>
        </p:spPr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кольчуга - рубашка из множества железных колец.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AutoShape 2" descr="Кольчуга и пластинчатая броня X–XI века | Русский сле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537" y="2692021"/>
            <a:ext cx="48768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8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№2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 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служит для того, чтобы в бою оберегать голову владельца от ран. Для защиты лица от поперечных ударов имеет железную полосу - «нос». Иногда вместо «носа» имеет «личину» - железную маску, которая закрывает верхнюю половину лица. Что это?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218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№2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Шлем.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1065" y="846161"/>
            <a:ext cx="3972367" cy="498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03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№3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эпоху какого царя русского солдата одевают в немецкую одежду - кафтан, камзол, штаны, чулки с башмаками, треугольную шляпу и пояс-шарф?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361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№3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эпоху Петра I.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5033" y="843447"/>
            <a:ext cx="3738776" cy="478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79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№4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назывались эти наплечные знаки в русской армии и флоте?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041841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№4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Погоны и эполеты.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0172" y="1891707"/>
            <a:ext cx="6086901" cy="3976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91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№5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Как 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зовут трех богатырей, изображенных на картине Виктора Васнецова «Три богатыря»?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5013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№5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9848" y="1746913"/>
            <a:ext cx="10058400" cy="44252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Илья Муромец, </a:t>
            </a:r>
            <a:endParaRPr lang="ru-RU" sz="40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Алеша 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Попович, </a:t>
            </a:r>
            <a:endParaRPr lang="ru-RU" sz="40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Добрыня 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Никитич.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3019" y="2378123"/>
            <a:ext cx="5840675" cy="379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475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№6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означает звание гардемарин?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3879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№6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376" y="1624084"/>
            <a:ext cx="10677872" cy="4548116"/>
          </a:xfrm>
        </p:spPr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переводе с французского </a:t>
            </a:r>
            <a:endParaRPr lang="ru-RU" sz="36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гардемарин» </a:t>
            </a:r>
            <a:endParaRPr lang="ru-RU" sz="36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означает 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«морская гвардия</a:t>
            </a: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 есть </a:t>
            </a: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гардемарин 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endParaRPr lang="ru-RU" sz="36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окончивший </a:t>
            </a:r>
            <a:endParaRPr lang="ru-RU" sz="36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6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морскую </a:t>
            </a:r>
            <a:r>
              <a:rPr lang="ru-RU" sz="3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академию.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8440" y="846161"/>
            <a:ext cx="3706477" cy="557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7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№7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Кто такие гренадеры?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5982049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№7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Гренадеры </a:t>
            </a: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это солдаты-</a:t>
            </a: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гранатометчики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40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идущие 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впереди </a:t>
            </a:r>
            <a:endParaRPr lang="ru-RU" sz="4000" dirty="0" smtClean="0">
              <a:solidFill>
                <a:srgbClr val="000000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колонны</a:t>
            </a: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6298" y="390843"/>
            <a:ext cx="4171950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021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Вопрос№8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«Проверено, мин нет». Кто делает такие надписи? Про них еще говорят, что они ошибаются только один раз.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4363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№8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Сапёры 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3253" y="1762125"/>
            <a:ext cx="6667500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586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№9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называется рулевое колесо, с помощью которого управляют кораблем?</a:t>
            </a:r>
            <a:endParaRPr lang="ru-RU" sz="4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71206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 №9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Штурвал 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4954" y="113162"/>
            <a:ext cx="6450273" cy="6450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238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Дерево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28</TotalTime>
  <Words>212</Words>
  <Application>Microsoft Office PowerPoint</Application>
  <PresentationFormat>Широкоэкранный</PresentationFormat>
  <Paragraphs>51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Calibri</vt:lpstr>
      <vt:lpstr>Cambria</vt:lpstr>
      <vt:lpstr>Rockwell</vt:lpstr>
      <vt:lpstr>Rockwell Condensed</vt:lpstr>
      <vt:lpstr>Times New Roman</vt:lpstr>
      <vt:lpstr>Wingdings</vt:lpstr>
      <vt:lpstr>Дерево</vt:lpstr>
      <vt:lpstr>Викторина для будущих защитников</vt:lpstr>
      <vt:lpstr>Вопрос №1 </vt:lpstr>
      <vt:lpstr>Ответ №1</vt:lpstr>
      <vt:lpstr>Вопрос №2</vt:lpstr>
      <vt:lpstr>Ответ №2</vt:lpstr>
      <vt:lpstr>Вопрос №3</vt:lpstr>
      <vt:lpstr>Ответ №3</vt:lpstr>
      <vt:lpstr>Вопрос №4</vt:lpstr>
      <vt:lpstr>Ответ №4</vt:lpstr>
      <vt:lpstr>Вопрос №5</vt:lpstr>
      <vt:lpstr>Ответ №5</vt:lpstr>
      <vt:lpstr>Вопрос №6</vt:lpstr>
      <vt:lpstr>Ответ №6</vt:lpstr>
      <vt:lpstr>Вопрос №7</vt:lpstr>
      <vt:lpstr>Ответ №7</vt:lpstr>
      <vt:lpstr>Вопрос№8</vt:lpstr>
      <vt:lpstr>Ответ №8</vt:lpstr>
      <vt:lpstr>Вопрос №9</vt:lpstr>
      <vt:lpstr>Ответ №9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для будущих защитников</dc:title>
  <dc:creator>Кичигина Надия Хамзеевна</dc:creator>
  <cp:lastModifiedBy>Надежда</cp:lastModifiedBy>
  <cp:revision>6</cp:revision>
  <dcterms:created xsi:type="dcterms:W3CDTF">2021-12-01T00:39:51Z</dcterms:created>
  <dcterms:modified xsi:type="dcterms:W3CDTF">2021-12-30T03:08:35Z</dcterms:modified>
</cp:coreProperties>
</file>