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7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E6FC"/>
    <a:srgbClr val="E0E5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4660"/>
  </p:normalViewPr>
  <p:slideViewPr>
    <p:cSldViewPr>
      <p:cViewPr>
        <p:scale>
          <a:sx n="60" d="100"/>
          <a:sy n="60" d="100"/>
        </p:scale>
        <p:origin x="-100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4.xml"/><Relationship Id="rId3" Type="http://schemas.openxmlformats.org/officeDocument/2006/relationships/slide" Target="../slides/slide3.xml"/><Relationship Id="rId7" Type="http://schemas.openxmlformats.org/officeDocument/2006/relationships/slide" Target="../slides/slide11.xml"/><Relationship Id="rId2" Type="http://schemas.openxmlformats.org/officeDocument/2006/relationships/slide" Target="../slides/slide5.xml"/><Relationship Id="rId1" Type="http://schemas.openxmlformats.org/officeDocument/2006/relationships/slide" Target="../slides/slide4.xml"/><Relationship Id="rId6" Type="http://schemas.openxmlformats.org/officeDocument/2006/relationships/slide" Target="../slides/slide9.xml"/><Relationship Id="rId5" Type="http://schemas.openxmlformats.org/officeDocument/2006/relationships/slide" Target="../slides/slide8.xml"/><Relationship Id="rId4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FAB884-C7D6-4644-AD30-11ABDE7DD4C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7C0C6F7-4598-48FA-B66B-E8F3AE61ECC5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C7BB2A-DB1E-4606-9673-5DE2CBBC9275}" type="parTrans" cxnId="{F7F9B4B7-E9FE-41D6-BEDB-ED67E78E6FD6}">
      <dgm:prSet/>
      <dgm:spPr/>
      <dgm:t>
        <a:bodyPr/>
        <a:lstStyle/>
        <a:p>
          <a:endParaRPr lang="ru-RU"/>
        </a:p>
      </dgm:t>
    </dgm:pt>
    <dgm:pt modelId="{1A997843-D74F-4E4D-816F-AC9918561D6A}" type="sibTrans" cxnId="{F7F9B4B7-E9FE-41D6-BEDB-ED67E78E6FD6}">
      <dgm:prSet/>
      <dgm:spPr/>
      <dgm:t>
        <a:bodyPr/>
        <a:lstStyle/>
        <a:p>
          <a:endParaRPr lang="ru-RU"/>
        </a:p>
      </dgm:t>
    </dgm:pt>
    <dgm:pt modelId="{F00BF0DE-39AF-46C4-9660-C7866E128A55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 action="ppaction://hlinksldjump"/>
            </a:rPr>
            <a:t>Актуализация знаний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BE8CAF-7DF3-46EC-8895-643E3D148EB3}" type="parTrans" cxnId="{401AE62B-1912-4FD2-8A35-7E87F31A0C6B}">
      <dgm:prSet/>
      <dgm:spPr/>
      <dgm:t>
        <a:bodyPr/>
        <a:lstStyle/>
        <a:p>
          <a:endParaRPr lang="ru-RU"/>
        </a:p>
      </dgm:t>
    </dgm:pt>
    <dgm:pt modelId="{6D49A9B6-E3E3-486B-BB27-E559565BEA82}" type="sibTrans" cxnId="{401AE62B-1912-4FD2-8A35-7E87F31A0C6B}">
      <dgm:prSet/>
      <dgm:spPr/>
      <dgm:t>
        <a:bodyPr/>
        <a:lstStyle/>
        <a:p>
          <a:endParaRPr lang="ru-RU"/>
        </a:p>
      </dgm:t>
    </dgm:pt>
    <dgm:pt modelId="{4C573D49-8726-4FE8-9434-6BB2A66790FC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89DF60-0509-4314-A65E-AF7AA3EA0187}" type="parTrans" cxnId="{DF6B1DF5-ED17-4FE9-B7B3-44287F6A47AA}">
      <dgm:prSet/>
      <dgm:spPr/>
      <dgm:t>
        <a:bodyPr/>
        <a:lstStyle/>
        <a:p>
          <a:endParaRPr lang="ru-RU"/>
        </a:p>
      </dgm:t>
    </dgm:pt>
    <dgm:pt modelId="{7B5014AA-176A-4EB9-B0C0-57A31992CA1A}" type="sibTrans" cxnId="{DF6B1DF5-ED17-4FE9-B7B3-44287F6A47AA}">
      <dgm:prSet/>
      <dgm:spPr/>
      <dgm:t>
        <a:bodyPr/>
        <a:lstStyle/>
        <a:p>
          <a:endParaRPr lang="ru-RU"/>
        </a:p>
      </dgm:t>
    </dgm:pt>
    <dgm:pt modelId="{BF494610-5721-460E-B8EF-923BC7C02C81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2" action="ppaction://hlinksldjump"/>
            </a:rPr>
            <a:t>Постановка проблемы. Определение цели урока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D20CE-0354-46E2-8A73-A532A16E8E73}" type="parTrans" cxnId="{C22A723B-E341-47F4-B54E-CDD232BB4098}">
      <dgm:prSet/>
      <dgm:spPr/>
      <dgm:t>
        <a:bodyPr/>
        <a:lstStyle/>
        <a:p>
          <a:endParaRPr lang="ru-RU"/>
        </a:p>
      </dgm:t>
    </dgm:pt>
    <dgm:pt modelId="{915592F7-031C-404C-83DD-537DAF9C2F46}" type="sibTrans" cxnId="{C22A723B-E341-47F4-B54E-CDD232BB4098}">
      <dgm:prSet/>
      <dgm:spPr/>
      <dgm:t>
        <a:bodyPr/>
        <a:lstStyle/>
        <a:p>
          <a:endParaRPr lang="ru-RU"/>
        </a:p>
      </dgm:t>
    </dgm:pt>
    <dgm:pt modelId="{9AC6BBBA-80F1-48EC-9289-EC71219CD194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0BD03A-FBD0-4E9E-9BAF-BBFC05B37916}" type="sibTrans" cxnId="{69D56DDC-ECD9-40F5-8EC7-AA8B3DECDED8}">
      <dgm:prSet/>
      <dgm:spPr/>
      <dgm:t>
        <a:bodyPr/>
        <a:lstStyle/>
        <a:p>
          <a:endParaRPr lang="ru-RU"/>
        </a:p>
      </dgm:t>
    </dgm:pt>
    <dgm:pt modelId="{91F493AD-943D-46F3-ABA4-D1E98D21212B}" type="parTrans" cxnId="{69D56DDC-ECD9-40F5-8EC7-AA8B3DECDED8}">
      <dgm:prSet/>
      <dgm:spPr/>
      <dgm:t>
        <a:bodyPr/>
        <a:lstStyle/>
        <a:p>
          <a:endParaRPr lang="ru-RU"/>
        </a:p>
      </dgm:t>
    </dgm:pt>
    <dgm:pt modelId="{8E751B33-60AE-413F-A63C-02C76CF7C068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010F3D-7739-4B15-9866-DB61E206F6E5}" type="parTrans" cxnId="{40AA8BAA-FA26-43CD-B8A4-3B032AB3A1D3}">
      <dgm:prSet/>
      <dgm:spPr/>
      <dgm:t>
        <a:bodyPr/>
        <a:lstStyle/>
        <a:p>
          <a:endParaRPr lang="ru-RU"/>
        </a:p>
      </dgm:t>
    </dgm:pt>
    <dgm:pt modelId="{6A73A47A-7336-412A-AEFB-7D6AEF283009}" type="sibTrans" cxnId="{40AA8BAA-FA26-43CD-B8A4-3B032AB3A1D3}">
      <dgm:prSet/>
      <dgm:spPr/>
      <dgm:t>
        <a:bodyPr/>
        <a:lstStyle/>
        <a:p>
          <a:endParaRPr lang="ru-RU"/>
        </a:p>
      </dgm:t>
    </dgm:pt>
    <dgm:pt modelId="{6D0C7902-F20C-4155-A4B6-B01F18C76C09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3" action="ppaction://hlinksldjump"/>
            </a:rPr>
            <a:t>Организационный момент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67273C-E057-4A65-B9FA-241493458CE6}" type="parTrans" cxnId="{B03A7CB3-001B-4A5C-97A0-3FDE3FF8A484}">
      <dgm:prSet/>
      <dgm:spPr/>
      <dgm:t>
        <a:bodyPr/>
        <a:lstStyle/>
        <a:p>
          <a:endParaRPr lang="ru-RU"/>
        </a:p>
      </dgm:t>
    </dgm:pt>
    <dgm:pt modelId="{6B96CB6F-5FA2-4B3E-A37E-8010CEC93638}" type="sibTrans" cxnId="{B03A7CB3-001B-4A5C-97A0-3FDE3FF8A484}">
      <dgm:prSet/>
      <dgm:spPr/>
      <dgm:t>
        <a:bodyPr/>
        <a:lstStyle/>
        <a:p>
          <a:endParaRPr lang="ru-RU"/>
        </a:p>
      </dgm:t>
    </dgm:pt>
    <dgm:pt modelId="{81235C73-F1C2-4AF4-A74B-92470263C16A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4" action="ppaction://hlinksldjump"/>
            </a:rPr>
            <a:t>Изучение нового материала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1C7560-4A03-438B-A2C2-D64FCA1A884C}" type="parTrans" cxnId="{0BEFC701-1E08-408D-BEC5-CB2676D55DF3}">
      <dgm:prSet/>
      <dgm:spPr/>
      <dgm:t>
        <a:bodyPr/>
        <a:lstStyle/>
        <a:p>
          <a:endParaRPr lang="ru-RU"/>
        </a:p>
      </dgm:t>
    </dgm:pt>
    <dgm:pt modelId="{FA9166F3-8D6A-449D-A415-A493194A6FA3}" type="sibTrans" cxnId="{0BEFC701-1E08-408D-BEC5-CB2676D55DF3}">
      <dgm:prSet/>
      <dgm:spPr/>
      <dgm:t>
        <a:bodyPr/>
        <a:lstStyle/>
        <a:p>
          <a:endParaRPr lang="ru-RU"/>
        </a:p>
      </dgm:t>
    </dgm:pt>
    <dgm:pt modelId="{C804EB13-BBD5-490D-91A4-79C63E477A9F}">
      <dgm:prSet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2A315A-5CB6-4BD4-B077-3390E550B40C}" type="parTrans" cxnId="{EEAC8305-32AC-415C-A3F1-7C8C3B516B23}">
      <dgm:prSet/>
      <dgm:spPr/>
      <dgm:t>
        <a:bodyPr/>
        <a:lstStyle/>
        <a:p>
          <a:endParaRPr lang="ru-RU"/>
        </a:p>
      </dgm:t>
    </dgm:pt>
    <dgm:pt modelId="{34567EDE-8139-4103-9A66-1B8E0C137BF0}" type="sibTrans" cxnId="{EEAC8305-32AC-415C-A3F1-7C8C3B516B23}">
      <dgm:prSet/>
      <dgm:spPr/>
      <dgm:t>
        <a:bodyPr/>
        <a:lstStyle/>
        <a:p>
          <a:endParaRPr lang="ru-RU"/>
        </a:p>
      </dgm:t>
    </dgm:pt>
    <dgm:pt modelId="{78D64191-1FFD-48FD-8146-DA7CAAC5DE31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5" action="ppaction://hlinksldjump"/>
            </a:rPr>
            <a:t>Решение проблемы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8FB267-1AD5-4AD0-AAC7-8188A4D63F4C}" type="parTrans" cxnId="{B2B193E7-3532-43C2-8F75-61E669E8718B}">
      <dgm:prSet/>
      <dgm:spPr/>
      <dgm:t>
        <a:bodyPr/>
        <a:lstStyle/>
        <a:p>
          <a:endParaRPr lang="ru-RU"/>
        </a:p>
      </dgm:t>
    </dgm:pt>
    <dgm:pt modelId="{3BD8C10F-FC33-4719-A33B-5F5C9E8F3045}" type="sibTrans" cxnId="{B2B193E7-3532-43C2-8F75-61E669E8718B}">
      <dgm:prSet/>
      <dgm:spPr/>
      <dgm:t>
        <a:bodyPr/>
        <a:lstStyle/>
        <a:p>
          <a:endParaRPr lang="ru-RU"/>
        </a:p>
      </dgm:t>
    </dgm:pt>
    <dgm:pt modelId="{441C3680-B442-49A1-B13D-53E119A951A7}">
      <dgm:prSet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D9BB2A-E514-4679-A8D2-D937DD82791A}" type="parTrans" cxnId="{D2E10473-52DF-4196-958C-28B9FD9B16BF}">
      <dgm:prSet/>
      <dgm:spPr/>
      <dgm:t>
        <a:bodyPr/>
        <a:lstStyle/>
        <a:p>
          <a:endParaRPr lang="ru-RU"/>
        </a:p>
      </dgm:t>
    </dgm:pt>
    <dgm:pt modelId="{62857F5D-AB45-4474-9890-3408683BF54D}" type="sibTrans" cxnId="{D2E10473-52DF-4196-958C-28B9FD9B16BF}">
      <dgm:prSet/>
      <dgm:spPr/>
      <dgm:t>
        <a:bodyPr/>
        <a:lstStyle/>
        <a:p>
          <a:endParaRPr lang="ru-RU"/>
        </a:p>
      </dgm:t>
    </dgm:pt>
    <dgm:pt modelId="{6F1E0B64-17CA-43B3-BF9F-25A66248E0EF}">
      <dgm:prSet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5B6C2B-7943-4508-B842-B8CB79160809}" type="parTrans" cxnId="{6B9F5D41-8A66-466F-A682-C8416B8714A4}">
      <dgm:prSet/>
      <dgm:spPr/>
      <dgm:t>
        <a:bodyPr/>
        <a:lstStyle/>
        <a:p>
          <a:endParaRPr lang="ru-RU"/>
        </a:p>
      </dgm:t>
    </dgm:pt>
    <dgm:pt modelId="{BACA22AB-DDD5-4B8A-B3A2-3F947FE6DA2B}" type="sibTrans" cxnId="{6B9F5D41-8A66-466F-A682-C8416B8714A4}">
      <dgm:prSet/>
      <dgm:spPr/>
      <dgm:t>
        <a:bodyPr/>
        <a:lstStyle/>
        <a:p>
          <a:endParaRPr lang="ru-RU"/>
        </a:p>
      </dgm:t>
    </dgm:pt>
    <dgm:pt modelId="{EDC392FB-5D4B-4573-823E-60A88186E0A0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6" action="ppaction://hlinksldjump"/>
            </a:rPr>
            <a:t>Физминутка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50D66B-5967-40CF-886E-A88C41328C40}" type="parTrans" cxnId="{F7B7BA8B-2084-41F6-B104-877BE6F17781}">
      <dgm:prSet/>
      <dgm:spPr/>
      <dgm:t>
        <a:bodyPr/>
        <a:lstStyle/>
        <a:p>
          <a:endParaRPr lang="ru-RU"/>
        </a:p>
      </dgm:t>
    </dgm:pt>
    <dgm:pt modelId="{711EAAC2-A58A-433B-A03F-31E8F4C826FF}" type="sibTrans" cxnId="{F7B7BA8B-2084-41F6-B104-877BE6F17781}">
      <dgm:prSet/>
      <dgm:spPr/>
      <dgm:t>
        <a:bodyPr/>
        <a:lstStyle/>
        <a:p>
          <a:endParaRPr lang="ru-RU"/>
        </a:p>
      </dgm:t>
    </dgm:pt>
    <dgm:pt modelId="{737FAFBC-3534-47D9-AF6D-EB797575AA37}">
      <dgm:prSet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837694-188A-4E8D-AA09-B68D022DA022}" type="parTrans" cxnId="{D776FA8B-6600-4958-BB01-88ED496E3219}">
      <dgm:prSet/>
      <dgm:spPr/>
      <dgm:t>
        <a:bodyPr/>
        <a:lstStyle/>
        <a:p>
          <a:endParaRPr lang="ru-RU"/>
        </a:p>
      </dgm:t>
    </dgm:pt>
    <dgm:pt modelId="{C883B4EE-DF76-4616-88BC-7595B0CF4E4F}" type="sibTrans" cxnId="{D776FA8B-6600-4958-BB01-88ED496E3219}">
      <dgm:prSet/>
      <dgm:spPr/>
      <dgm:t>
        <a:bodyPr/>
        <a:lstStyle/>
        <a:p>
          <a:endParaRPr lang="ru-RU"/>
        </a:p>
      </dgm:t>
    </dgm:pt>
    <dgm:pt modelId="{3D6FFA6A-2929-4332-903A-E5BA8DE16DF1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7" action="ppaction://hlinksldjump"/>
            </a:rPr>
            <a:t>Первичное закрепление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7" action="ppaction://hlinksldjump"/>
            </a:rPr>
            <a:t>знаний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F929E-1B00-4177-B68F-2C0B3B4FE0AE}" type="parTrans" cxnId="{70A8CAAE-B293-416A-82B0-ADF3AFDDAEE1}">
      <dgm:prSet/>
      <dgm:spPr/>
      <dgm:t>
        <a:bodyPr/>
        <a:lstStyle/>
        <a:p>
          <a:endParaRPr lang="ru-RU"/>
        </a:p>
      </dgm:t>
    </dgm:pt>
    <dgm:pt modelId="{6E48F9BB-65A8-4BFF-9572-FC3C1B68D62E}" type="sibTrans" cxnId="{70A8CAAE-B293-416A-82B0-ADF3AFDDAEE1}">
      <dgm:prSet/>
      <dgm:spPr/>
      <dgm:t>
        <a:bodyPr/>
        <a:lstStyle/>
        <a:p>
          <a:endParaRPr lang="ru-RU"/>
        </a:p>
      </dgm:t>
    </dgm:pt>
    <dgm:pt modelId="{D2449F0A-FC6B-48A7-B279-BC00AE9349F8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8" action="ppaction://hlinksldjump"/>
            </a:rPr>
            <a:t>Рефлексия. Подведение итогов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CCBA76-34FF-4462-BC86-770E82FAA9CE}" type="parTrans" cxnId="{7DA8B64E-4D2F-413E-9DF9-0B6003A01A4D}">
      <dgm:prSet/>
      <dgm:spPr/>
      <dgm:t>
        <a:bodyPr/>
        <a:lstStyle/>
        <a:p>
          <a:endParaRPr lang="ru-RU"/>
        </a:p>
      </dgm:t>
    </dgm:pt>
    <dgm:pt modelId="{BB27C1A7-5921-4D84-970B-0C8335BC96E7}" type="sibTrans" cxnId="{7DA8B64E-4D2F-413E-9DF9-0B6003A01A4D}">
      <dgm:prSet/>
      <dgm:spPr/>
      <dgm:t>
        <a:bodyPr/>
        <a:lstStyle/>
        <a:p>
          <a:endParaRPr lang="ru-RU"/>
        </a:p>
      </dgm:t>
    </dgm:pt>
    <dgm:pt modelId="{F763F8D5-2C23-4AF5-A4DC-9CBC3E932756}" type="pres">
      <dgm:prSet presAssocID="{D5FAB884-C7D6-4644-AD30-11ABDE7DD4C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BB41F9-34E6-4C67-8891-E886873BE058}" type="pres">
      <dgm:prSet presAssocID="{9AC6BBBA-80F1-48EC-9289-EC71219CD194}" presName="composite" presStyleCnt="0"/>
      <dgm:spPr/>
    </dgm:pt>
    <dgm:pt modelId="{31699703-4D6C-465A-9E1B-386B59608BCC}" type="pres">
      <dgm:prSet presAssocID="{9AC6BBBA-80F1-48EC-9289-EC71219CD194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095C8E-D5C7-4204-B547-3E95CC0761A9}" type="pres">
      <dgm:prSet presAssocID="{9AC6BBBA-80F1-48EC-9289-EC71219CD194}" presName="descendantText" presStyleLbl="alignAcc1" presStyleIdx="0" presStyleCnt="8" custLinFactNeighborX="-22" custLinFactNeighborY="-6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2CAED-0109-4F91-9C29-18D4A94B3DFB}" type="pres">
      <dgm:prSet presAssocID="{6E0BD03A-FBD0-4E9E-9BAF-BBFC05B37916}" presName="sp" presStyleCnt="0"/>
      <dgm:spPr/>
    </dgm:pt>
    <dgm:pt modelId="{9CFBFBA1-E32B-4AFC-8F19-9F2F246BC176}" type="pres">
      <dgm:prSet presAssocID="{17C0C6F7-4598-48FA-B66B-E8F3AE61ECC5}" presName="composite" presStyleCnt="0"/>
      <dgm:spPr/>
    </dgm:pt>
    <dgm:pt modelId="{9049D877-9933-4CFC-BF79-653F4E1AEBED}" type="pres">
      <dgm:prSet presAssocID="{17C0C6F7-4598-48FA-B66B-E8F3AE61ECC5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F6485D-DC26-4A24-AC10-E572D890E196}" type="pres">
      <dgm:prSet presAssocID="{17C0C6F7-4598-48FA-B66B-E8F3AE61ECC5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C751C-4F9B-4366-939E-28279A9DBE55}" type="pres">
      <dgm:prSet presAssocID="{1A997843-D74F-4E4D-816F-AC9918561D6A}" presName="sp" presStyleCnt="0"/>
      <dgm:spPr/>
    </dgm:pt>
    <dgm:pt modelId="{5EF6EC0E-4893-4F10-BD1F-08B89272AEAB}" type="pres">
      <dgm:prSet presAssocID="{4C573D49-8726-4FE8-9434-6BB2A66790FC}" presName="composite" presStyleCnt="0"/>
      <dgm:spPr/>
    </dgm:pt>
    <dgm:pt modelId="{DB857047-15C6-4A8A-AAC4-2667EE76C5D0}" type="pres">
      <dgm:prSet presAssocID="{4C573D49-8726-4FE8-9434-6BB2A66790F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95091F-4007-4FA1-862F-435BB6B48D3B}" type="pres">
      <dgm:prSet presAssocID="{4C573D49-8726-4FE8-9434-6BB2A66790FC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72C34-1798-49FF-861A-99E77B53050A}" type="pres">
      <dgm:prSet presAssocID="{7B5014AA-176A-4EB9-B0C0-57A31992CA1A}" presName="sp" presStyleCnt="0"/>
      <dgm:spPr/>
    </dgm:pt>
    <dgm:pt modelId="{0601A121-6D82-47D6-998B-FA588E952FA3}" type="pres">
      <dgm:prSet presAssocID="{8E751B33-60AE-413F-A63C-02C76CF7C068}" presName="composite" presStyleCnt="0"/>
      <dgm:spPr/>
    </dgm:pt>
    <dgm:pt modelId="{3A91B443-69F9-4054-ADF9-74491A222957}" type="pres">
      <dgm:prSet presAssocID="{8E751B33-60AE-413F-A63C-02C76CF7C068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3BB37-B801-44A1-960D-494B74A2C287}" type="pres">
      <dgm:prSet presAssocID="{8E751B33-60AE-413F-A63C-02C76CF7C068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359D5-3661-48E7-A64A-CDD82C70AE68}" type="pres">
      <dgm:prSet presAssocID="{6A73A47A-7336-412A-AEFB-7D6AEF283009}" presName="sp" presStyleCnt="0"/>
      <dgm:spPr/>
    </dgm:pt>
    <dgm:pt modelId="{15E12946-BDBF-4EE0-A69B-0A6154C5A00E}" type="pres">
      <dgm:prSet presAssocID="{C804EB13-BBD5-490D-91A4-79C63E477A9F}" presName="composite" presStyleCnt="0"/>
      <dgm:spPr/>
    </dgm:pt>
    <dgm:pt modelId="{24BBE74C-BDEB-4D4C-8E82-E5BCC7021B0A}" type="pres">
      <dgm:prSet presAssocID="{C804EB13-BBD5-490D-91A4-79C63E477A9F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8EB6F-5C8E-42FA-8B96-9EEF05029EB6}" type="pres">
      <dgm:prSet presAssocID="{C804EB13-BBD5-490D-91A4-79C63E477A9F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B00C2F-5AE6-4E76-8AE2-1257662B1449}" type="pres">
      <dgm:prSet presAssocID="{34567EDE-8139-4103-9A66-1B8E0C137BF0}" presName="sp" presStyleCnt="0"/>
      <dgm:spPr/>
    </dgm:pt>
    <dgm:pt modelId="{128E2A3A-EE1E-4995-968D-231E7943C471}" type="pres">
      <dgm:prSet presAssocID="{441C3680-B442-49A1-B13D-53E119A951A7}" presName="composite" presStyleCnt="0"/>
      <dgm:spPr/>
    </dgm:pt>
    <dgm:pt modelId="{EC730CFD-013E-4B9F-B601-6A86D8E38C5D}" type="pres">
      <dgm:prSet presAssocID="{441C3680-B442-49A1-B13D-53E119A951A7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B104F-8F82-4F95-AB91-7D1B3F75F9A5}" type="pres">
      <dgm:prSet presAssocID="{441C3680-B442-49A1-B13D-53E119A951A7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3B67A0-C99C-45BE-ADC3-0AF2DD186A91}" type="pres">
      <dgm:prSet presAssocID="{62857F5D-AB45-4474-9890-3408683BF54D}" presName="sp" presStyleCnt="0"/>
      <dgm:spPr/>
    </dgm:pt>
    <dgm:pt modelId="{CF2650BC-B6E0-42FD-8DBA-5791E0E90281}" type="pres">
      <dgm:prSet presAssocID="{737FAFBC-3534-47D9-AF6D-EB797575AA37}" presName="composite" presStyleCnt="0"/>
      <dgm:spPr/>
    </dgm:pt>
    <dgm:pt modelId="{DDA679C9-106D-469A-BF16-A342EDAC71A6}" type="pres">
      <dgm:prSet presAssocID="{737FAFBC-3534-47D9-AF6D-EB797575AA3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498093-56AA-4701-B13F-DA074D151398}" type="pres">
      <dgm:prSet presAssocID="{737FAFBC-3534-47D9-AF6D-EB797575AA3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627A5-5ACE-4095-9C3B-1F6879529C01}" type="pres">
      <dgm:prSet presAssocID="{C883B4EE-DF76-4616-88BC-7595B0CF4E4F}" presName="sp" presStyleCnt="0"/>
      <dgm:spPr/>
    </dgm:pt>
    <dgm:pt modelId="{20A0E1C2-450F-4691-B5C9-6760E5086D36}" type="pres">
      <dgm:prSet presAssocID="{6F1E0B64-17CA-43B3-BF9F-25A66248E0EF}" presName="composite" presStyleCnt="0"/>
      <dgm:spPr/>
    </dgm:pt>
    <dgm:pt modelId="{345560F1-8D02-428F-BEBD-F254D82A8BA7}" type="pres">
      <dgm:prSet presAssocID="{6F1E0B64-17CA-43B3-BF9F-25A66248E0EF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E671A-5DEB-4FC3-B0FC-DDD3AF60FC2C}" type="pres">
      <dgm:prSet presAssocID="{6F1E0B64-17CA-43B3-BF9F-25A66248E0EF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AA8BAA-FA26-43CD-B8A4-3B032AB3A1D3}" srcId="{D5FAB884-C7D6-4644-AD30-11ABDE7DD4CF}" destId="{8E751B33-60AE-413F-A63C-02C76CF7C068}" srcOrd="3" destOrd="0" parTransId="{40010F3D-7739-4B15-9866-DB61E206F6E5}" sibTransId="{6A73A47A-7336-412A-AEFB-7D6AEF283009}"/>
    <dgm:cxn modelId="{99AB990F-9BC3-484E-91A0-0E68508894E5}" type="presOf" srcId="{3D6FFA6A-2929-4332-903A-E5BA8DE16DF1}" destId="{C4498093-56AA-4701-B13F-DA074D151398}" srcOrd="0" destOrd="0" presId="urn:microsoft.com/office/officeart/2005/8/layout/chevron2"/>
    <dgm:cxn modelId="{D2E10473-52DF-4196-958C-28B9FD9B16BF}" srcId="{D5FAB884-C7D6-4644-AD30-11ABDE7DD4CF}" destId="{441C3680-B442-49A1-B13D-53E119A951A7}" srcOrd="5" destOrd="0" parTransId="{17D9BB2A-E514-4679-A8D2-D937DD82791A}" sibTransId="{62857F5D-AB45-4474-9890-3408683BF54D}"/>
    <dgm:cxn modelId="{EEAC8305-32AC-415C-A3F1-7C8C3B516B23}" srcId="{D5FAB884-C7D6-4644-AD30-11ABDE7DD4CF}" destId="{C804EB13-BBD5-490D-91A4-79C63E477A9F}" srcOrd="4" destOrd="0" parTransId="{082A315A-5CB6-4BD4-B077-3390E550B40C}" sibTransId="{34567EDE-8139-4103-9A66-1B8E0C137BF0}"/>
    <dgm:cxn modelId="{F7B7BA8B-2084-41F6-B104-877BE6F17781}" srcId="{441C3680-B442-49A1-B13D-53E119A951A7}" destId="{EDC392FB-5D4B-4573-823E-60A88186E0A0}" srcOrd="0" destOrd="0" parTransId="{6150D66B-5967-40CF-886E-A88C41328C40}" sibTransId="{711EAAC2-A58A-433B-A03F-31E8F4C826FF}"/>
    <dgm:cxn modelId="{C22A723B-E341-47F4-B54E-CDD232BB4098}" srcId="{4C573D49-8726-4FE8-9434-6BB2A66790FC}" destId="{BF494610-5721-460E-B8EF-923BC7C02C81}" srcOrd="0" destOrd="0" parTransId="{8F4D20CE-0354-46E2-8A73-A532A16E8E73}" sibTransId="{915592F7-031C-404C-83DD-537DAF9C2F46}"/>
    <dgm:cxn modelId="{03EEC989-628D-4D53-8DD2-D2F489FF7631}" type="presOf" srcId="{D2449F0A-FC6B-48A7-B279-BC00AE9349F8}" destId="{855E671A-5DEB-4FC3-B0FC-DDD3AF60FC2C}" srcOrd="0" destOrd="0" presId="urn:microsoft.com/office/officeart/2005/8/layout/chevron2"/>
    <dgm:cxn modelId="{B2B193E7-3532-43C2-8F75-61E669E8718B}" srcId="{C804EB13-BBD5-490D-91A4-79C63E477A9F}" destId="{78D64191-1FFD-48FD-8146-DA7CAAC5DE31}" srcOrd="0" destOrd="0" parTransId="{BE8FB267-1AD5-4AD0-AAC7-8188A4D63F4C}" sibTransId="{3BD8C10F-FC33-4719-A33B-5F5C9E8F3045}"/>
    <dgm:cxn modelId="{44ABB275-86DE-4954-B00B-B07C890C5567}" type="presOf" srcId="{81235C73-F1C2-4AF4-A74B-92470263C16A}" destId="{9AC3BB37-B801-44A1-960D-494B74A2C287}" srcOrd="0" destOrd="0" presId="urn:microsoft.com/office/officeart/2005/8/layout/chevron2"/>
    <dgm:cxn modelId="{401AE62B-1912-4FD2-8A35-7E87F31A0C6B}" srcId="{17C0C6F7-4598-48FA-B66B-E8F3AE61ECC5}" destId="{F00BF0DE-39AF-46C4-9660-C7866E128A55}" srcOrd="0" destOrd="0" parTransId="{75BE8CAF-7DF3-46EC-8895-643E3D148EB3}" sibTransId="{6D49A9B6-E3E3-486B-BB27-E559565BEA82}"/>
    <dgm:cxn modelId="{B40E51B9-DB56-48CB-8022-4E1820A2F208}" type="presOf" srcId="{F00BF0DE-39AF-46C4-9660-C7866E128A55}" destId="{54F6485D-DC26-4A24-AC10-E572D890E196}" srcOrd="0" destOrd="0" presId="urn:microsoft.com/office/officeart/2005/8/layout/chevron2"/>
    <dgm:cxn modelId="{6B9F5D41-8A66-466F-A682-C8416B8714A4}" srcId="{D5FAB884-C7D6-4644-AD30-11ABDE7DD4CF}" destId="{6F1E0B64-17CA-43B3-BF9F-25A66248E0EF}" srcOrd="7" destOrd="0" parTransId="{C95B6C2B-7943-4508-B842-B8CB79160809}" sibTransId="{BACA22AB-DDD5-4B8A-B3A2-3F947FE6DA2B}"/>
    <dgm:cxn modelId="{F50A3388-8654-483D-8C9E-A0BC6B7959E1}" type="presOf" srcId="{8E751B33-60AE-413F-A63C-02C76CF7C068}" destId="{3A91B443-69F9-4054-ADF9-74491A222957}" srcOrd="0" destOrd="0" presId="urn:microsoft.com/office/officeart/2005/8/layout/chevron2"/>
    <dgm:cxn modelId="{70A8CAAE-B293-416A-82B0-ADF3AFDDAEE1}" srcId="{737FAFBC-3534-47D9-AF6D-EB797575AA37}" destId="{3D6FFA6A-2929-4332-903A-E5BA8DE16DF1}" srcOrd="0" destOrd="0" parTransId="{0E0F929E-1B00-4177-B68F-2C0B3B4FE0AE}" sibTransId="{6E48F9BB-65A8-4BFF-9572-FC3C1B68D62E}"/>
    <dgm:cxn modelId="{4DFAF9DD-03D1-490A-A3D2-BD0324BAFF6C}" type="presOf" srcId="{EDC392FB-5D4B-4573-823E-60A88186E0A0}" destId="{9EEB104F-8F82-4F95-AB91-7D1B3F75F9A5}" srcOrd="0" destOrd="0" presId="urn:microsoft.com/office/officeart/2005/8/layout/chevron2"/>
    <dgm:cxn modelId="{DAAFC102-FAAB-4623-9D41-C202CBE9948D}" type="presOf" srcId="{BF494610-5721-460E-B8EF-923BC7C02C81}" destId="{6395091F-4007-4FA1-862F-435BB6B48D3B}" srcOrd="0" destOrd="0" presId="urn:microsoft.com/office/officeart/2005/8/layout/chevron2"/>
    <dgm:cxn modelId="{67D8AEC4-2997-4481-93CB-7265157AAFA6}" type="presOf" srcId="{6D0C7902-F20C-4155-A4B6-B01F18C76C09}" destId="{46095C8E-D5C7-4204-B547-3E95CC0761A9}" srcOrd="0" destOrd="0" presId="urn:microsoft.com/office/officeart/2005/8/layout/chevron2"/>
    <dgm:cxn modelId="{19169C2C-A870-4600-A6B5-D6D265F2D5CE}" type="presOf" srcId="{78D64191-1FFD-48FD-8146-DA7CAAC5DE31}" destId="{97F8EB6F-5C8E-42FA-8B96-9EEF05029EB6}" srcOrd="0" destOrd="0" presId="urn:microsoft.com/office/officeart/2005/8/layout/chevron2"/>
    <dgm:cxn modelId="{4288DEEE-44E0-478E-8BCF-8C329D5F77FF}" type="presOf" srcId="{C804EB13-BBD5-490D-91A4-79C63E477A9F}" destId="{24BBE74C-BDEB-4D4C-8E82-E5BCC7021B0A}" srcOrd="0" destOrd="0" presId="urn:microsoft.com/office/officeart/2005/8/layout/chevron2"/>
    <dgm:cxn modelId="{7DA8B64E-4D2F-413E-9DF9-0B6003A01A4D}" srcId="{6F1E0B64-17CA-43B3-BF9F-25A66248E0EF}" destId="{D2449F0A-FC6B-48A7-B279-BC00AE9349F8}" srcOrd="0" destOrd="0" parTransId="{97CCBA76-34FF-4462-BC86-770E82FAA9CE}" sibTransId="{BB27C1A7-5921-4D84-970B-0C8335BC96E7}"/>
    <dgm:cxn modelId="{ACC27662-0EB7-484A-B3D7-EBE2DAEB882B}" type="presOf" srcId="{441C3680-B442-49A1-B13D-53E119A951A7}" destId="{EC730CFD-013E-4B9F-B601-6A86D8E38C5D}" srcOrd="0" destOrd="0" presId="urn:microsoft.com/office/officeart/2005/8/layout/chevron2"/>
    <dgm:cxn modelId="{0201A9FD-4FDC-4BA1-85BE-3032CF06DFF8}" type="presOf" srcId="{737FAFBC-3534-47D9-AF6D-EB797575AA37}" destId="{DDA679C9-106D-469A-BF16-A342EDAC71A6}" srcOrd="0" destOrd="0" presId="urn:microsoft.com/office/officeart/2005/8/layout/chevron2"/>
    <dgm:cxn modelId="{92AF9840-3BDF-44CC-B64B-8E4050F2349E}" type="presOf" srcId="{4C573D49-8726-4FE8-9434-6BB2A66790FC}" destId="{DB857047-15C6-4A8A-AAC4-2667EE76C5D0}" srcOrd="0" destOrd="0" presId="urn:microsoft.com/office/officeart/2005/8/layout/chevron2"/>
    <dgm:cxn modelId="{0BEFC701-1E08-408D-BEC5-CB2676D55DF3}" srcId="{8E751B33-60AE-413F-A63C-02C76CF7C068}" destId="{81235C73-F1C2-4AF4-A74B-92470263C16A}" srcOrd="0" destOrd="0" parTransId="{DA1C7560-4A03-438B-A2C2-D64FCA1A884C}" sibTransId="{FA9166F3-8D6A-449D-A415-A493194A6FA3}"/>
    <dgm:cxn modelId="{D81678B7-1592-4D59-99D5-415C11D58089}" type="presOf" srcId="{9AC6BBBA-80F1-48EC-9289-EC71219CD194}" destId="{31699703-4D6C-465A-9E1B-386B59608BCC}" srcOrd="0" destOrd="0" presId="urn:microsoft.com/office/officeart/2005/8/layout/chevron2"/>
    <dgm:cxn modelId="{DF6B1DF5-ED17-4FE9-B7B3-44287F6A47AA}" srcId="{D5FAB884-C7D6-4644-AD30-11ABDE7DD4CF}" destId="{4C573D49-8726-4FE8-9434-6BB2A66790FC}" srcOrd="2" destOrd="0" parTransId="{DB89DF60-0509-4314-A65E-AF7AA3EA0187}" sibTransId="{7B5014AA-176A-4EB9-B0C0-57A31992CA1A}"/>
    <dgm:cxn modelId="{AD5078ED-DB83-4E07-8216-11700A2CF68B}" type="presOf" srcId="{6F1E0B64-17CA-43B3-BF9F-25A66248E0EF}" destId="{345560F1-8D02-428F-BEBD-F254D82A8BA7}" srcOrd="0" destOrd="0" presId="urn:microsoft.com/office/officeart/2005/8/layout/chevron2"/>
    <dgm:cxn modelId="{8B2AF093-75CD-4AF9-9BBE-6F3E6935FC80}" type="presOf" srcId="{17C0C6F7-4598-48FA-B66B-E8F3AE61ECC5}" destId="{9049D877-9933-4CFC-BF79-653F4E1AEBED}" srcOrd="0" destOrd="0" presId="urn:microsoft.com/office/officeart/2005/8/layout/chevron2"/>
    <dgm:cxn modelId="{6DE074D5-DF7C-45E0-B573-A6B9867D3FEB}" type="presOf" srcId="{D5FAB884-C7D6-4644-AD30-11ABDE7DD4CF}" destId="{F763F8D5-2C23-4AF5-A4DC-9CBC3E932756}" srcOrd="0" destOrd="0" presId="urn:microsoft.com/office/officeart/2005/8/layout/chevron2"/>
    <dgm:cxn modelId="{B03A7CB3-001B-4A5C-97A0-3FDE3FF8A484}" srcId="{9AC6BBBA-80F1-48EC-9289-EC71219CD194}" destId="{6D0C7902-F20C-4155-A4B6-B01F18C76C09}" srcOrd="0" destOrd="0" parTransId="{3167273C-E057-4A65-B9FA-241493458CE6}" sibTransId="{6B96CB6F-5FA2-4B3E-A37E-8010CEC93638}"/>
    <dgm:cxn modelId="{F7F9B4B7-E9FE-41D6-BEDB-ED67E78E6FD6}" srcId="{D5FAB884-C7D6-4644-AD30-11ABDE7DD4CF}" destId="{17C0C6F7-4598-48FA-B66B-E8F3AE61ECC5}" srcOrd="1" destOrd="0" parTransId="{42C7BB2A-DB1E-4606-9673-5DE2CBBC9275}" sibTransId="{1A997843-D74F-4E4D-816F-AC9918561D6A}"/>
    <dgm:cxn modelId="{69D56DDC-ECD9-40F5-8EC7-AA8B3DECDED8}" srcId="{D5FAB884-C7D6-4644-AD30-11ABDE7DD4CF}" destId="{9AC6BBBA-80F1-48EC-9289-EC71219CD194}" srcOrd="0" destOrd="0" parTransId="{91F493AD-943D-46F3-ABA4-D1E98D21212B}" sibTransId="{6E0BD03A-FBD0-4E9E-9BAF-BBFC05B37916}"/>
    <dgm:cxn modelId="{D776FA8B-6600-4958-BB01-88ED496E3219}" srcId="{D5FAB884-C7D6-4644-AD30-11ABDE7DD4CF}" destId="{737FAFBC-3534-47D9-AF6D-EB797575AA37}" srcOrd="6" destOrd="0" parTransId="{09837694-188A-4E8D-AA09-B68D022DA022}" sibTransId="{C883B4EE-DF76-4616-88BC-7595B0CF4E4F}"/>
    <dgm:cxn modelId="{6996615F-1E57-4FE9-A969-2C92D5B2ABD6}" type="presParOf" srcId="{F763F8D5-2C23-4AF5-A4DC-9CBC3E932756}" destId="{02BB41F9-34E6-4C67-8891-E886873BE058}" srcOrd="0" destOrd="0" presId="urn:microsoft.com/office/officeart/2005/8/layout/chevron2"/>
    <dgm:cxn modelId="{49FCA54A-437D-42DD-83FB-82CD9388429C}" type="presParOf" srcId="{02BB41F9-34E6-4C67-8891-E886873BE058}" destId="{31699703-4D6C-465A-9E1B-386B59608BCC}" srcOrd="0" destOrd="0" presId="urn:microsoft.com/office/officeart/2005/8/layout/chevron2"/>
    <dgm:cxn modelId="{2FFBF977-4751-411A-87F6-2E0D6B8B6F70}" type="presParOf" srcId="{02BB41F9-34E6-4C67-8891-E886873BE058}" destId="{46095C8E-D5C7-4204-B547-3E95CC0761A9}" srcOrd="1" destOrd="0" presId="urn:microsoft.com/office/officeart/2005/8/layout/chevron2"/>
    <dgm:cxn modelId="{7446DD5A-3033-42E1-A6A3-05E76A2896C1}" type="presParOf" srcId="{F763F8D5-2C23-4AF5-A4DC-9CBC3E932756}" destId="{80A2CAED-0109-4F91-9C29-18D4A94B3DFB}" srcOrd="1" destOrd="0" presId="urn:microsoft.com/office/officeart/2005/8/layout/chevron2"/>
    <dgm:cxn modelId="{E93B1DE3-A133-43DF-9B42-9EA73C4133FB}" type="presParOf" srcId="{F763F8D5-2C23-4AF5-A4DC-9CBC3E932756}" destId="{9CFBFBA1-E32B-4AFC-8F19-9F2F246BC176}" srcOrd="2" destOrd="0" presId="urn:microsoft.com/office/officeart/2005/8/layout/chevron2"/>
    <dgm:cxn modelId="{5A69CFC6-2AA4-47B6-A3E3-CBD5B1E990C3}" type="presParOf" srcId="{9CFBFBA1-E32B-4AFC-8F19-9F2F246BC176}" destId="{9049D877-9933-4CFC-BF79-653F4E1AEBED}" srcOrd="0" destOrd="0" presId="urn:microsoft.com/office/officeart/2005/8/layout/chevron2"/>
    <dgm:cxn modelId="{371ACB1B-A93B-4936-9A33-4F0873F72975}" type="presParOf" srcId="{9CFBFBA1-E32B-4AFC-8F19-9F2F246BC176}" destId="{54F6485D-DC26-4A24-AC10-E572D890E196}" srcOrd="1" destOrd="0" presId="urn:microsoft.com/office/officeart/2005/8/layout/chevron2"/>
    <dgm:cxn modelId="{CC9B3FED-533C-45CA-86E0-CCE31F70F8EB}" type="presParOf" srcId="{F763F8D5-2C23-4AF5-A4DC-9CBC3E932756}" destId="{A38C751C-4F9B-4366-939E-28279A9DBE55}" srcOrd="3" destOrd="0" presId="urn:microsoft.com/office/officeart/2005/8/layout/chevron2"/>
    <dgm:cxn modelId="{C5B7F017-8E0F-4E32-8AD6-5FF6279721FF}" type="presParOf" srcId="{F763F8D5-2C23-4AF5-A4DC-9CBC3E932756}" destId="{5EF6EC0E-4893-4F10-BD1F-08B89272AEAB}" srcOrd="4" destOrd="0" presId="urn:microsoft.com/office/officeart/2005/8/layout/chevron2"/>
    <dgm:cxn modelId="{0C09598C-6751-4B02-9FB7-A0F8EAC75B82}" type="presParOf" srcId="{5EF6EC0E-4893-4F10-BD1F-08B89272AEAB}" destId="{DB857047-15C6-4A8A-AAC4-2667EE76C5D0}" srcOrd="0" destOrd="0" presId="urn:microsoft.com/office/officeart/2005/8/layout/chevron2"/>
    <dgm:cxn modelId="{10C9CAC3-B960-4E2C-B542-AAB418FB72B9}" type="presParOf" srcId="{5EF6EC0E-4893-4F10-BD1F-08B89272AEAB}" destId="{6395091F-4007-4FA1-862F-435BB6B48D3B}" srcOrd="1" destOrd="0" presId="urn:microsoft.com/office/officeart/2005/8/layout/chevron2"/>
    <dgm:cxn modelId="{B6E5E45B-3773-4840-95D4-BB5B56101E98}" type="presParOf" srcId="{F763F8D5-2C23-4AF5-A4DC-9CBC3E932756}" destId="{43D72C34-1798-49FF-861A-99E77B53050A}" srcOrd="5" destOrd="0" presId="urn:microsoft.com/office/officeart/2005/8/layout/chevron2"/>
    <dgm:cxn modelId="{BB9CF70C-3DDC-4D6D-A9E1-906C3884D710}" type="presParOf" srcId="{F763F8D5-2C23-4AF5-A4DC-9CBC3E932756}" destId="{0601A121-6D82-47D6-998B-FA588E952FA3}" srcOrd="6" destOrd="0" presId="urn:microsoft.com/office/officeart/2005/8/layout/chevron2"/>
    <dgm:cxn modelId="{4CF5DD56-2F96-41AB-AFF6-0573FC6C0E15}" type="presParOf" srcId="{0601A121-6D82-47D6-998B-FA588E952FA3}" destId="{3A91B443-69F9-4054-ADF9-74491A222957}" srcOrd="0" destOrd="0" presId="urn:microsoft.com/office/officeart/2005/8/layout/chevron2"/>
    <dgm:cxn modelId="{CE425056-F6FD-4AD3-92DB-DFF2AD5F2D47}" type="presParOf" srcId="{0601A121-6D82-47D6-998B-FA588E952FA3}" destId="{9AC3BB37-B801-44A1-960D-494B74A2C287}" srcOrd="1" destOrd="0" presId="urn:microsoft.com/office/officeart/2005/8/layout/chevron2"/>
    <dgm:cxn modelId="{28FEBFE2-1C1F-47B0-9F2C-18E350AC5B4A}" type="presParOf" srcId="{F763F8D5-2C23-4AF5-A4DC-9CBC3E932756}" destId="{927359D5-3661-48E7-A64A-CDD82C70AE68}" srcOrd="7" destOrd="0" presId="urn:microsoft.com/office/officeart/2005/8/layout/chevron2"/>
    <dgm:cxn modelId="{211ACD90-04B6-4B9E-84C6-E62FC9F96D12}" type="presParOf" srcId="{F763F8D5-2C23-4AF5-A4DC-9CBC3E932756}" destId="{15E12946-BDBF-4EE0-A69B-0A6154C5A00E}" srcOrd="8" destOrd="0" presId="urn:microsoft.com/office/officeart/2005/8/layout/chevron2"/>
    <dgm:cxn modelId="{64EC5F48-D872-417E-93B7-649577836226}" type="presParOf" srcId="{15E12946-BDBF-4EE0-A69B-0A6154C5A00E}" destId="{24BBE74C-BDEB-4D4C-8E82-E5BCC7021B0A}" srcOrd="0" destOrd="0" presId="urn:microsoft.com/office/officeart/2005/8/layout/chevron2"/>
    <dgm:cxn modelId="{B9FBE463-8D99-4E2D-A02D-3534D03C9856}" type="presParOf" srcId="{15E12946-BDBF-4EE0-A69B-0A6154C5A00E}" destId="{97F8EB6F-5C8E-42FA-8B96-9EEF05029EB6}" srcOrd="1" destOrd="0" presId="urn:microsoft.com/office/officeart/2005/8/layout/chevron2"/>
    <dgm:cxn modelId="{59B02FB8-CF4E-43FD-970E-276F07DA507B}" type="presParOf" srcId="{F763F8D5-2C23-4AF5-A4DC-9CBC3E932756}" destId="{A5B00C2F-5AE6-4E76-8AE2-1257662B1449}" srcOrd="9" destOrd="0" presId="urn:microsoft.com/office/officeart/2005/8/layout/chevron2"/>
    <dgm:cxn modelId="{516461E8-A01F-421D-BAD3-5E01A3E4F590}" type="presParOf" srcId="{F763F8D5-2C23-4AF5-A4DC-9CBC3E932756}" destId="{128E2A3A-EE1E-4995-968D-231E7943C471}" srcOrd="10" destOrd="0" presId="urn:microsoft.com/office/officeart/2005/8/layout/chevron2"/>
    <dgm:cxn modelId="{4EA7906E-92B9-437E-9E70-89FC507EEB50}" type="presParOf" srcId="{128E2A3A-EE1E-4995-968D-231E7943C471}" destId="{EC730CFD-013E-4B9F-B601-6A86D8E38C5D}" srcOrd="0" destOrd="0" presId="urn:microsoft.com/office/officeart/2005/8/layout/chevron2"/>
    <dgm:cxn modelId="{90C4A329-29BD-4570-8A94-886174B9AF4B}" type="presParOf" srcId="{128E2A3A-EE1E-4995-968D-231E7943C471}" destId="{9EEB104F-8F82-4F95-AB91-7D1B3F75F9A5}" srcOrd="1" destOrd="0" presId="urn:microsoft.com/office/officeart/2005/8/layout/chevron2"/>
    <dgm:cxn modelId="{C3EF629E-D37C-4746-AC22-7E53B3D3914B}" type="presParOf" srcId="{F763F8D5-2C23-4AF5-A4DC-9CBC3E932756}" destId="{C03B67A0-C99C-45BE-ADC3-0AF2DD186A91}" srcOrd="11" destOrd="0" presId="urn:microsoft.com/office/officeart/2005/8/layout/chevron2"/>
    <dgm:cxn modelId="{919FD32E-1F51-4D98-A7AC-9C12EC11C8DE}" type="presParOf" srcId="{F763F8D5-2C23-4AF5-A4DC-9CBC3E932756}" destId="{CF2650BC-B6E0-42FD-8DBA-5791E0E90281}" srcOrd="12" destOrd="0" presId="urn:microsoft.com/office/officeart/2005/8/layout/chevron2"/>
    <dgm:cxn modelId="{164D01DE-B4B7-478D-8AC4-B96F12CB7F7A}" type="presParOf" srcId="{CF2650BC-B6E0-42FD-8DBA-5791E0E90281}" destId="{DDA679C9-106D-469A-BF16-A342EDAC71A6}" srcOrd="0" destOrd="0" presId="urn:microsoft.com/office/officeart/2005/8/layout/chevron2"/>
    <dgm:cxn modelId="{B17DC34B-5596-424B-82A4-A57E9EE8CE89}" type="presParOf" srcId="{CF2650BC-B6E0-42FD-8DBA-5791E0E90281}" destId="{C4498093-56AA-4701-B13F-DA074D151398}" srcOrd="1" destOrd="0" presId="urn:microsoft.com/office/officeart/2005/8/layout/chevron2"/>
    <dgm:cxn modelId="{F55D83C8-7361-4D9A-9551-47420D441927}" type="presParOf" srcId="{F763F8D5-2C23-4AF5-A4DC-9CBC3E932756}" destId="{6AB627A5-5ACE-4095-9C3B-1F6879529C01}" srcOrd="13" destOrd="0" presId="urn:microsoft.com/office/officeart/2005/8/layout/chevron2"/>
    <dgm:cxn modelId="{CCAD93E7-3295-4330-B67B-6FC9799726DD}" type="presParOf" srcId="{F763F8D5-2C23-4AF5-A4DC-9CBC3E932756}" destId="{20A0E1C2-450F-4691-B5C9-6760E5086D36}" srcOrd="14" destOrd="0" presId="urn:microsoft.com/office/officeart/2005/8/layout/chevron2"/>
    <dgm:cxn modelId="{D0438760-C12E-456F-94C2-B50984F559D7}" type="presParOf" srcId="{20A0E1C2-450F-4691-B5C9-6760E5086D36}" destId="{345560F1-8D02-428F-BEBD-F254D82A8BA7}" srcOrd="0" destOrd="0" presId="urn:microsoft.com/office/officeart/2005/8/layout/chevron2"/>
    <dgm:cxn modelId="{64374A3F-32F8-465C-8C9F-2B8B9F8EEC8F}" type="presParOf" srcId="{20A0E1C2-450F-4691-B5C9-6760E5086D36}" destId="{855E671A-5DEB-4FC3-B0FC-DDD3AF60FC2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699703-4D6C-465A-9E1B-386B59608BCC}">
      <dsp:nvSpPr>
        <dsp:cNvPr id="0" name=""/>
        <dsp:cNvSpPr/>
      </dsp:nvSpPr>
      <dsp:spPr>
        <a:xfrm rot="5400000">
          <a:off x="-94548" y="97350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23415"/>
        <a:ext cx="441225" cy="189097"/>
      </dsp:txXfrm>
    </dsp:sp>
    <dsp:sp modelId="{46095C8E-D5C7-4204-B547-3E95CC0761A9}">
      <dsp:nvSpPr>
        <dsp:cNvPr id="0" name=""/>
        <dsp:cNvSpPr/>
      </dsp:nvSpPr>
      <dsp:spPr>
        <a:xfrm rot="5400000">
          <a:off x="4128736" y="-3689224"/>
          <a:ext cx="409925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Организационный момент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39512" y="20011"/>
        <a:ext cx="7768363" cy="369903"/>
      </dsp:txXfrm>
    </dsp:sp>
    <dsp:sp modelId="{9049D877-9933-4CFC-BF79-653F4E1AEBED}">
      <dsp:nvSpPr>
        <dsp:cNvPr id="0" name=""/>
        <dsp:cNvSpPr/>
      </dsp:nvSpPr>
      <dsp:spPr>
        <a:xfrm rot="5400000">
          <a:off x="-94548" y="653070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779135"/>
        <a:ext cx="441225" cy="189097"/>
      </dsp:txXfrm>
    </dsp:sp>
    <dsp:sp modelId="{54F6485D-DC26-4A24-AC10-E572D890E196}">
      <dsp:nvSpPr>
        <dsp:cNvPr id="0" name=""/>
        <dsp:cNvSpPr/>
      </dsp:nvSpPr>
      <dsp:spPr>
        <a:xfrm rot="5400000">
          <a:off x="4130558" y="-3130810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Актуализация знаний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578522"/>
        <a:ext cx="7768374" cy="369709"/>
      </dsp:txXfrm>
    </dsp:sp>
    <dsp:sp modelId="{DB857047-15C6-4A8A-AAC4-2667EE76C5D0}">
      <dsp:nvSpPr>
        <dsp:cNvPr id="0" name=""/>
        <dsp:cNvSpPr/>
      </dsp:nvSpPr>
      <dsp:spPr>
        <a:xfrm rot="5400000">
          <a:off x="-94548" y="1208789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334854"/>
        <a:ext cx="441225" cy="189097"/>
      </dsp:txXfrm>
    </dsp:sp>
    <dsp:sp modelId="{6395091F-4007-4FA1-862F-435BB6B48D3B}">
      <dsp:nvSpPr>
        <dsp:cNvPr id="0" name=""/>
        <dsp:cNvSpPr/>
      </dsp:nvSpPr>
      <dsp:spPr>
        <a:xfrm rot="5400000">
          <a:off x="4130558" y="-2575091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Постановка проблемы. Определение цели урока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1134241"/>
        <a:ext cx="7768374" cy="369709"/>
      </dsp:txXfrm>
    </dsp:sp>
    <dsp:sp modelId="{3A91B443-69F9-4054-ADF9-74491A222957}">
      <dsp:nvSpPr>
        <dsp:cNvPr id="0" name=""/>
        <dsp:cNvSpPr/>
      </dsp:nvSpPr>
      <dsp:spPr>
        <a:xfrm rot="5400000">
          <a:off x="-94548" y="1764508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890573"/>
        <a:ext cx="441225" cy="189097"/>
      </dsp:txXfrm>
    </dsp:sp>
    <dsp:sp modelId="{9AC3BB37-B801-44A1-960D-494B74A2C287}">
      <dsp:nvSpPr>
        <dsp:cNvPr id="0" name=""/>
        <dsp:cNvSpPr/>
      </dsp:nvSpPr>
      <dsp:spPr>
        <a:xfrm rot="5400000">
          <a:off x="4130558" y="-2019371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Изучение нового материала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1689961"/>
        <a:ext cx="7768374" cy="369709"/>
      </dsp:txXfrm>
    </dsp:sp>
    <dsp:sp modelId="{24BBE74C-BDEB-4D4C-8E82-E5BCC7021B0A}">
      <dsp:nvSpPr>
        <dsp:cNvPr id="0" name=""/>
        <dsp:cNvSpPr/>
      </dsp:nvSpPr>
      <dsp:spPr>
        <a:xfrm rot="5400000">
          <a:off x="-94548" y="2320228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446293"/>
        <a:ext cx="441225" cy="189097"/>
      </dsp:txXfrm>
    </dsp:sp>
    <dsp:sp modelId="{97F8EB6F-5C8E-42FA-8B96-9EEF05029EB6}">
      <dsp:nvSpPr>
        <dsp:cNvPr id="0" name=""/>
        <dsp:cNvSpPr/>
      </dsp:nvSpPr>
      <dsp:spPr>
        <a:xfrm rot="5400000">
          <a:off x="4130558" y="-1463652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Решение проблемы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2245680"/>
        <a:ext cx="7768374" cy="369709"/>
      </dsp:txXfrm>
    </dsp:sp>
    <dsp:sp modelId="{EC730CFD-013E-4B9F-B601-6A86D8E38C5D}">
      <dsp:nvSpPr>
        <dsp:cNvPr id="0" name=""/>
        <dsp:cNvSpPr/>
      </dsp:nvSpPr>
      <dsp:spPr>
        <a:xfrm rot="5400000">
          <a:off x="-94548" y="2875947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002012"/>
        <a:ext cx="441225" cy="189097"/>
      </dsp:txXfrm>
    </dsp:sp>
    <dsp:sp modelId="{9EEB104F-8F82-4F95-AB91-7D1B3F75F9A5}">
      <dsp:nvSpPr>
        <dsp:cNvPr id="0" name=""/>
        <dsp:cNvSpPr/>
      </dsp:nvSpPr>
      <dsp:spPr>
        <a:xfrm rot="5400000">
          <a:off x="4130558" y="-907932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Физминутка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2801400"/>
        <a:ext cx="7768374" cy="369709"/>
      </dsp:txXfrm>
    </dsp:sp>
    <dsp:sp modelId="{DDA679C9-106D-469A-BF16-A342EDAC71A6}">
      <dsp:nvSpPr>
        <dsp:cNvPr id="0" name=""/>
        <dsp:cNvSpPr/>
      </dsp:nvSpPr>
      <dsp:spPr>
        <a:xfrm rot="5400000">
          <a:off x="-94548" y="3431667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557732"/>
        <a:ext cx="441225" cy="189097"/>
      </dsp:txXfrm>
    </dsp:sp>
    <dsp:sp modelId="{C4498093-56AA-4701-B13F-DA074D151398}">
      <dsp:nvSpPr>
        <dsp:cNvPr id="0" name=""/>
        <dsp:cNvSpPr/>
      </dsp:nvSpPr>
      <dsp:spPr>
        <a:xfrm rot="5400000">
          <a:off x="4130558" y="-352213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Первичное закрепление 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знаний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3357119"/>
        <a:ext cx="7768374" cy="369709"/>
      </dsp:txXfrm>
    </dsp:sp>
    <dsp:sp modelId="{345560F1-8D02-428F-BEBD-F254D82A8BA7}">
      <dsp:nvSpPr>
        <dsp:cNvPr id="0" name=""/>
        <dsp:cNvSpPr/>
      </dsp:nvSpPr>
      <dsp:spPr>
        <a:xfrm rot="5400000">
          <a:off x="-94548" y="3987386"/>
          <a:ext cx="630322" cy="441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113451"/>
        <a:ext cx="441225" cy="189097"/>
      </dsp:txXfrm>
    </dsp:sp>
    <dsp:sp modelId="{855E671A-5DEB-4FC3-B0FC-DDD3AF60FC2C}">
      <dsp:nvSpPr>
        <dsp:cNvPr id="0" name=""/>
        <dsp:cNvSpPr/>
      </dsp:nvSpPr>
      <dsp:spPr>
        <a:xfrm rot="5400000">
          <a:off x="4130558" y="203505"/>
          <a:ext cx="409709" cy="778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" action="ppaction://hlinksldjump"/>
            </a:rPr>
            <a:t>Рефлексия. Подведение итогов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26" y="3912837"/>
        <a:ext cx="7768374" cy="3697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0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32" y="0"/>
            <a:ext cx="9162332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080679"/>
            <a:ext cx="7772400" cy="1470025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 Пифагора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772400" cy="1752600"/>
          </a:xfrm>
        </p:spPr>
        <p:txBody>
          <a:bodyPr>
            <a:normAutofit fontScale="70000" lnSpcReduction="20000"/>
          </a:bodyPr>
          <a:lstStyle/>
          <a:p>
            <a:pPr marL="3673475" algn="l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презентации:</a:t>
            </a:r>
          </a:p>
          <a:p>
            <a:pPr marL="3673475" algn="l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Ольга Александровна,</a:t>
            </a:r>
          </a:p>
          <a:p>
            <a:pPr marL="3673475" algn="l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математики и информатики</a:t>
            </a:r>
          </a:p>
          <a:p>
            <a:pPr marL="3673475" algn="l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МКОУ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Зюзинской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</a:p>
        </p:txBody>
      </p:sp>
    </p:spTree>
    <p:extLst>
      <p:ext uri="{BB962C8B-B14F-4D97-AF65-F5344CB8AC3E}">
        <p14:creationId xmlns:p14="http://schemas.microsoft.com/office/powerpoint/2010/main" val="361488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396" cy="709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002" y="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2526734"/>
              </p:ext>
            </p:extLst>
          </p:nvPr>
        </p:nvGraphicFramePr>
        <p:xfrm>
          <a:off x="251520" y="16288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6889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781" r="4838" b="7881"/>
          <a:stretch/>
        </p:blipFill>
        <p:spPr>
          <a:xfrm>
            <a:off x="0" y="-30375"/>
            <a:ext cx="9144000" cy="68862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* * *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4641379"/>
          </a:xfrm>
        </p:spPr>
        <p:txBody>
          <a:bodyPr>
            <a:noAutofit/>
          </a:bodyPr>
          <a:lstStyle/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сказал, что математика скучна,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сложна, суха, тосклива?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 вы не правы, 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господа,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Знайте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–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красива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приятно жить в опрятном доме,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каждой вещи место есть?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порядок может,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это ей хвала и честь!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ней самой изящных линий,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Мощных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формул, строгих теорем,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назовет её красивой,</a:t>
            </a:r>
          </a:p>
          <a:p>
            <a:pPr marL="1887538" indent="0">
              <a:buNone/>
              <a:tabLst>
                <a:tab pos="1887538" algn="l"/>
              </a:tabLst>
            </a:pP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наукой не знаком совсем!</a:t>
            </a:r>
          </a:p>
        </p:txBody>
      </p:sp>
    </p:spTree>
    <p:extLst>
      <p:ext uri="{BB962C8B-B14F-4D97-AF65-F5344CB8AC3E}">
        <p14:creationId xmlns:p14="http://schemas.microsoft.com/office/powerpoint/2010/main" val="33239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925" y="-3199420"/>
            <a:ext cx="9612560" cy="1007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7181818"/>
              </p:ext>
            </p:extLst>
          </p:nvPr>
        </p:nvGraphicFramePr>
        <p:xfrm>
          <a:off x="323528" y="1772385"/>
          <a:ext cx="8229584" cy="4121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  <a:gridCol w="43313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C00000"/>
                          </a:solidFill>
                        </a:rPr>
                        <a:t> 2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92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66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7359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653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927275" y="2800693"/>
            <a:ext cx="5611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   Р     Я   М  О    У     Г   О    Л    Ь    Н   Ы   Й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820375" y="1988840"/>
            <a:ext cx="586443" cy="4101700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2200" dirty="0" smtClean="0"/>
              <a:t>ГИ ОТЕНУЗА</a:t>
            </a:r>
            <a:endParaRPr lang="ru-RU" sz="2200" dirty="0"/>
          </a:p>
        </p:txBody>
      </p:sp>
      <p:sp>
        <p:nvSpPr>
          <p:cNvPr id="16" name="TextBox 15"/>
          <p:cNvSpPr txBox="1"/>
          <p:nvPr/>
        </p:nvSpPr>
        <p:spPr>
          <a:xfrm>
            <a:off x="1735745" y="3981207"/>
            <a:ext cx="251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   А    Т          </a:t>
            </a:r>
            <a:r>
              <a:rPr lang="ru-RU" sz="2400" dirty="0" err="1" smtClean="0"/>
              <a:t>Т</a:t>
            </a:r>
            <a:r>
              <a:rPr lang="ru-RU" sz="2400" dirty="0" smtClean="0"/>
              <a:t>    Ы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73141" y="4782341"/>
            <a:ext cx="6109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    Р    Я   М   О          Г    О    Л    Ь    Н   И   К    А 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060718" y="5452148"/>
            <a:ext cx="3488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    В   </a:t>
            </a:r>
            <a:r>
              <a:rPr lang="ru-RU" sz="2800" dirty="0" smtClean="0"/>
              <a:t>   </a:t>
            </a:r>
            <a:r>
              <a:rPr lang="ru-RU" sz="2400" dirty="0" smtClean="0"/>
              <a:t>     Д    Р   А   Т     А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63396" y="550441"/>
            <a:ext cx="8247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2.  Сторона, лежащая напротив прямого угла в прямоугольном треугольнике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470" y="486578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3. Стороны, образующие прямые углы  в прямоугольном треугольнике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8391" y="408371"/>
            <a:ext cx="8815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1. Треугольник, у которого один угол прямой, остальные острые</a:t>
            </a:r>
            <a:endParaRPr lang="ru-RU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198391" y="629423"/>
            <a:ext cx="7828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4. Площадь …  равна произведени</a:t>
            </a:r>
            <a:r>
              <a:rPr lang="ru-RU" sz="2400" b="1" dirty="0">
                <a:solidFill>
                  <a:srgbClr val="C00000"/>
                </a:solidFill>
              </a:rPr>
              <a:t>ю</a:t>
            </a:r>
            <a:r>
              <a:rPr lang="ru-RU" sz="2400" b="1" dirty="0" smtClean="0">
                <a:solidFill>
                  <a:srgbClr val="C00000"/>
                </a:solidFill>
              </a:rPr>
              <a:t> его смежных сторон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7385" y="504275"/>
            <a:ext cx="60197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5. Площадь …  равна квадрату его стороны.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78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 build="p"/>
      <p:bldP spid="20" grpId="0" build="p"/>
      <p:bldP spid="22" grpId="0" build="p"/>
      <p:bldP spid="2" grpId="0" build="p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Подумайте…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  <a:ln w="6350">
            <a:noFill/>
          </a:ln>
        </p:spPr>
        <p:txBody>
          <a:bodyPr>
            <a:normAutofit/>
          </a:bodyPr>
          <a:lstStyle/>
          <a:p>
            <a:pPr marL="0" indent="633413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крепления мачты нужно установить 4 троса. Один конец каждого троса должен крепиться на высоте 12 м, другой на земле на расстоянии 5 м от мачты.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Хватит ли 50 м троса для крепления мачты?</a:t>
            </a:r>
          </a:p>
          <a:p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640322" y="1700808"/>
            <a:ext cx="19910" cy="3816424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Блок-схема: перфолента 5"/>
          <p:cNvSpPr/>
          <p:nvPr/>
        </p:nvSpPr>
        <p:spPr>
          <a:xfrm>
            <a:off x="6662006" y="1700808"/>
            <a:ext cx="1150354" cy="864096"/>
          </a:xfrm>
          <a:prstGeom prst="flowChartPunchedTap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5148064" y="2564904"/>
            <a:ext cx="1492258" cy="23762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650277" y="2564904"/>
            <a:ext cx="1666139" cy="22322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5292080" y="2564904"/>
            <a:ext cx="1348242" cy="352839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5292080" y="4797152"/>
            <a:ext cx="3024336" cy="1296144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6650277" y="2564904"/>
            <a:ext cx="1666140" cy="36242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5148064" y="4941168"/>
            <a:ext cx="1502213" cy="576064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640322" y="5517232"/>
            <a:ext cx="1676094" cy="67196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188695" y="3753581"/>
            <a:ext cx="615553" cy="796052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12 м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 rot="1215430">
            <a:off x="7188652" y="5399858"/>
            <a:ext cx="70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5 м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1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925" y="-315416"/>
            <a:ext cx="9612560" cy="7194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82115"/>
            <a:ext cx="8831127" cy="562074"/>
          </a:xfrm>
        </p:spPr>
        <p:txBody>
          <a:bodyPr>
            <a:noAutofit/>
          </a:bodyPr>
          <a:lstStyle/>
          <a:p>
            <a:pPr algn="l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Теорема: 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прямоугольном треугольнике квадрат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гипотенузы равен сумме квадратов катетов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6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5508104" y="1066438"/>
                <a:ext cx="4038600" cy="1843541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ru-RU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Дано: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∆</m:t>
                    </m:r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ABC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прямоуг.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ru-RU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Доказать: </a:t>
                </a:r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 smtClean="0"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 smtClean="0"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240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508104" y="1066438"/>
                <a:ext cx="4038600" cy="1843541"/>
              </a:xfrm>
              <a:blipFill rotWithShape="1">
                <a:blip r:embed="rId4"/>
                <a:stretch>
                  <a:fillRect l="-2417" t="-26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Объект 14"/>
          <p:cNvSpPr>
            <a:spLocks noGrp="1"/>
          </p:cNvSpPr>
          <p:nvPr>
            <p:ph sz="half" idx="2"/>
          </p:nvPr>
        </p:nvSpPr>
        <p:spPr>
          <a:xfrm>
            <a:off x="241825" y="3421827"/>
            <a:ext cx="8218143" cy="43784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Доказательство</a:t>
            </a:r>
          </a:p>
        </p:txBody>
      </p:sp>
      <p:sp>
        <p:nvSpPr>
          <p:cNvPr id="8" name="Прямоугольный треугольник 7"/>
          <p:cNvSpPr/>
          <p:nvPr/>
        </p:nvSpPr>
        <p:spPr>
          <a:xfrm>
            <a:off x="755575" y="2564904"/>
            <a:ext cx="1526701" cy="690150"/>
          </a:xfrm>
          <a:prstGeom prst="rtTriangle">
            <a:avLst/>
          </a:prstGeom>
          <a:solidFill>
            <a:schemeClr val="accent1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81011" y="3218183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8313" y="272531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431" y="2540647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01527" y="3215667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42721" y="235030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93152" y="321566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30488" y="3745106"/>
                <a:ext cx="664720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Достроим </a:t>
                </a:r>
                <a14:m>
                  <m:oMath xmlns:m="http://schemas.openxmlformats.org/officeDocument/2006/math">
                    <m:r>
                      <a:rPr lang="ru-RU" sz="240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∆</m:t>
                    </m:r>
                    <m:r>
                      <a:rPr lang="ru-RU" sz="2400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ABC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 квадрата со сторонами </a:t>
                </a:r>
                <a:r>
                  <a:rPr lang="en-US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ru-RU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ru-RU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488" y="3745106"/>
                <a:ext cx="6647204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1468" t="-10526" r="-459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Прямоугольный треугольник 17"/>
          <p:cNvSpPr/>
          <p:nvPr/>
        </p:nvSpPr>
        <p:spPr>
          <a:xfrm rot="5400000">
            <a:off x="380571" y="1496316"/>
            <a:ext cx="1440160" cy="690150"/>
          </a:xfrm>
          <a:prstGeom prst="rt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ый треугольник 18"/>
          <p:cNvSpPr/>
          <p:nvPr/>
        </p:nvSpPr>
        <p:spPr>
          <a:xfrm rot="10800000">
            <a:off x="1427922" y="1121311"/>
            <a:ext cx="1432192" cy="690150"/>
          </a:xfrm>
          <a:prstGeom prst="rt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ый треугольник 19"/>
          <p:cNvSpPr/>
          <p:nvPr/>
        </p:nvSpPr>
        <p:spPr>
          <a:xfrm rot="16200000">
            <a:off x="1785240" y="2180180"/>
            <a:ext cx="1459597" cy="690150"/>
          </a:xfrm>
          <a:prstGeom prst="rt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887998" y="751979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889084" y="127375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b</a:t>
            </a:r>
            <a:endParaRPr lang="ru-RU" i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350586" y="323093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73318" y="241365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132236" y="75197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69533" y="176636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79993" y="4014963"/>
                <a:ext cx="4126001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𝑆</m:t>
                          </m:r>
                        </m:e>
                        <m:sub>
                          <m:r>
                            <a:rPr lang="en-US" sz="240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∎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  <a:cs typeface="Times New Roman" panose="02020603050405020304" pitchFamily="18" charset="0"/>
                          <a:sym typeface="Wingdings 2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+</m:t>
                          </m:r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𝑏</m:t>
                          </m:r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)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2</m:t>
                          </m:r>
                        </m:sup>
                      </m:sSup>
                      <m:r>
                        <a:rPr lang="ru-RU" sz="2400" b="0" i="0" smtClean="0">
                          <a:latin typeface="Cambria Math"/>
                          <a:cs typeface="Times New Roman" panose="02020603050405020304" pitchFamily="18" charset="0"/>
                          <a:sym typeface="Wingdings 2"/>
                        </a:rPr>
                        <m:t>, </m:t>
                      </m:r>
                      <m:r>
                        <a:rPr lang="en-US" sz="2400" b="0" i="1" smtClean="0">
                          <a:latin typeface="Cambria Math"/>
                          <a:cs typeface="Times New Roman" panose="02020603050405020304" pitchFamily="18" charset="0"/>
                          <a:sym typeface="Wingdings 2"/>
                        </a:rPr>
                        <m:t> </m:t>
                      </m:r>
                      <m:sSub>
                        <m:sSubPr>
                          <m:ctrlPr>
                            <a:rPr lang="ru-RU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𝑆</m:t>
                          </m:r>
                        </m:e>
                        <m:sub>
                          <m:r>
                            <a:rPr lang="ru-RU" sz="2400" b="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∆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  <a:cs typeface="Times New Roman" panose="02020603050405020304" pitchFamily="18" charset="0"/>
                          <a:sym typeface="Wingdings 2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  <a:sym typeface="Wingdings 2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cs typeface="Times New Roman" panose="02020603050405020304" pitchFamily="18" charset="0"/>
                          <a:sym typeface="Wingdings 2"/>
                        </a:rPr>
                        <m:t>𝑎𝑏</m:t>
                      </m:r>
                    </m:oMath>
                  </m:oMathPara>
                </a14:m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93" y="4014963"/>
                <a:ext cx="4126001" cy="78380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29047" y="4798767"/>
                <a:ext cx="3866764" cy="4531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∎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=4</m:t>
                    </m:r>
                    <m:r>
                      <a:rPr lang="en-US" sz="2400" b="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∆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  <a:ea typeface="Cambria Math"/>
                      </a:rPr>
                      <m:t>𝐴𝐵𝐶</m:t>
                    </m:r>
                    <m:r>
                      <a:rPr lang="en-US" sz="2400" b="0" i="1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∎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  <a:ea typeface="Cambria Math"/>
                      </a:rPr>
                      <m:t>𝐴𝐵𝐻𝐷</m:t>
                    </m:r>
                  </m:oMath>
                </a14:m>
                <a:r>
                  <a:rPr lang="en-US" dirty="0" smtClean="0"/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047" y="4798767"/>
                <a:ext cx="3866764" cy="453137"/>
              </a:xfrm>
              <a:prstGeom prst="rect">
                <a:avLst/>
              </a:prstGeom>
              <a:blipFill rotWithShape="1">
                <a:blip r:embed="rId7"/>
                <a:stretch>
                  <a:fillRect l="-473" b="-4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834698" y="1656725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54883" y="75197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18411" y="31531"/>
            <a:ext cx="7481982" cy="75197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 rot="1511558">
            <a:off x="1048133" y="1402401"/>
            <a:ext cx="1540351" cy="156047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29499" y="5096805"/>
                <a:ext cx="4226990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∎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=4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𝑎𝑏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+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0" smtClean="0">
                          <a:latin typeface="Cambria Math"/>
                          <a:ea typeface="Cambria Math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latin typeface="Cambria Math"/>
                          <a:ea typeface="Cambria Math"/>
                        </a:rPr>
                        <m:t>ab</m:t>
                      </m:r>
                      <m:r>
                        <a:rPr lang="en-US" sz="2400" b="0" i="0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499" y="5096805"/>
                <a:ext cx="4226990" cy="78380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90121" y="5891190"/>
                <a:ext cx="29328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+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)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/>
                        </a:rPr>
                        <m:t>=2</m:t>
                      </m:r>
                      <m:r>
                        <a:rPr lang="en-US" sz="2400" b="0" i="1" smtClean="0">
                          <a:latin typeface="Cambria Math"/>
                        </a:rPr>
                        <m:t>𝑎𝑏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+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121" y="5891190"/>
                <a:ext cx="2932854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83802" y="6352855"/>
                <a:ext cx="195919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0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0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802" y="6352855"/>
                <a:ext cx="1959191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Прямоугольник 35"/>
          <p:cNvSpPr/>
          <p:nvPr/>
        </p:nvSpPr>
        <p:spPr>
          <a:xfrm>
            <a:off x="2515038" y="6468270"/>
            <a:ext cx="307474" cy="23083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20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build="p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 animBg="1"/>
      <p:bldP spid="32" grpId="0" animBg="1"/>
      <p:bldP spid="33" grpId="0"/>
      <p:bldP spid="34" grpId="0"/>
      <p:bldP spid="35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8265"/>
            <a:ext cx="8860904" cy="679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истории </a:t>
            </a:r>
            <a:b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теоремы Пифагора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3225458" y="1484785"/>
            <a:ext cx="4553077" cy="1973348"/>
          </a:xfrm>
        </p:spPr>
        <p:txBody>
          <a:bodyPr>
            <a:noAutofit/>
          </a:bodyPr>
          <a:lstStyle/>
          <a:p>
            <a:pPr marL="0" indent="536575" algn="just"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некоторых древнегреческих источниках описывается радость Пифагора, когда ему удалось доказать теорему. В честь такого события он приказал принести жертву богам в виде сотни быков и устроил пир. </a:t>
            </a:r>
          </a:p>
        </p:txBody>
      </p:sp>
      <p:pic>
        <p:nvPicPr>
          <p:cNvPr id="5" name="Picture 2" descr="https://ds04.infourok.ru/uploads/ex/0067/000f080e-92382750/img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94" t="11335" r="10617" b="9585"/>
          <a:stretch/>
        </p:blipFill>
        <p:spPr bwMode="auto">
          <a:xfrm>
            <a:off x="1547664" y="1412777"/>
            <a:ext cx="1677793" cy="2045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369824" y="3356992"/>
                <a:ext cx="6408711" cy="31770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>
                  <a:spcBef>
                    <a:spcPct val="20000"/>
                  </a:spcBef>
                </a:pPr>
                <a:r>
                  <a:rPr lang="ru-RU" sz="2000" b="1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Считается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что в трактате «Начала», созданном Евклидом, автор приводит доказательство теоремы, автором которого и был великий греческий математик. 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Как 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бы то ни было, но первым, кто сформулировал теорему, все-таки был не Пифагор. 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Древние 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жители долины Нила во времена правления фараона </a:t>
                </a:r>
                <a:r>
                  <a:rPr lang="ru-RU" sz="2000" b="1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Аменемхета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знали равенство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  <m:sup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ru-RU" sz="2000" b="1" i="1" dirty="0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  <m:sup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ru-RU" sz="2000" b="1" i="1" dirty="0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  <m:sup>
                        <m:r>
                          <a:rPr lang="ru-RU" sz="2000" b="1" i="1" dirty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Предполагается, что с помощью треугольников со сторонами 3, 4 и 5 египетские «</a:t>
                </a:r>
                <a:r>
                  <a:rPr lang="ru-RU" sz="2000" b="1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натягиватели</a:t>
                </a:r>
                <a:r>
                  <a:rPr lang="ru-RU" sz="20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веревок» выстраивали прямые углы. 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9824" y="3356992"/>
                <a:ext cx="6408711" cy="3177088"/>
              </a:xfrm>
              <a:prstGeom prst="rect">
                <a:avLst/>
              </a:prstGeom>
              <a:blipFill rotWithShape="1">
                <a:blip r:embed="rId4"/>
                <a:stretch>
                  <a:fillRect l="-1047" t="-960" r="-951" b="-24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536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7" y="0"/>
            <a:ext cx="9396537" cy="687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983" y="33111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Вернёмся к задаче…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039" y="1252326"/>
            <a:ext cx="5534153" cy="2501255"/>
          </a:xfrm>
          <a:ln w="6350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633413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крепления мачты нужно установить 4 троса. Один конец каждого троса должен крепиться на высоте 12 м, другой на земле на расстоянии 5 м от мачты.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Хватит 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50 м троса для крепления мачты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buNone/>
            </a:pP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640322" y="1700808"/>
            <a:ext cx="19910" cy="3816424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Блок-схема: перфолента 5"/>
          <p:cNvSpPr/>
          <p:nvPr/>
        </p:nvSpPr>
        <p:spPr>
          <a:xfrm>
            <a:off x="6662006" y="1700808"/>
            <a:ext cx="1150354" cy="864096"/>
          </a:xfrm>
          <a:prstGeom prst="flowChartPunchedTap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5148064" y="2564904"/>
            <a:ext cx="1492258" cy="23762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650277" y="2564904"/>
            <a:ext cx="1666139" cy="22322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5292080" y="2564904"/>
            <a:ext cx="1348242" cy="352839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5292080" y="4797152"/>
            <a:ext cx="3024336" cy="1296144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6650277" y="2564904"/>
            <a:ext cx="1666140" cy="36242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5148064" y="4941168"/>
            <a:ext cx="1502213" cy="576064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640322" y="5517232"/>
            <a:ext cx="1676094" cy="67196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188695" y="3753581"/>
            <a:ext cx="615553" cy="796052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12 м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 rot="1215430">
            <a:off x="7188652" y="5399858"/>
            <a:ext cx="70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5 м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95534" y="3609020"/>
                <a:ext cx="8610499" cy="30469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en-US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=12</m:t>
                      </m:r>
                      <m:r>
                        <a:rPr lang="en-US" sz="2400" b="0" i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ru-RU" sz="2400" b="0" i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м</m:t>
                      </m:r>
                      <m:r>
                        <a:rPr lang="en-US" sz="2400" b="0" i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b</m:t>
                      </m:r>
                      <m:r>
                        <a:rPr lang="en-US" sz="2400" b="0" i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=5 м,</m:t>
                      </m:r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 с= ?</m:t>
                      </m:r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12</m:t>
                          </m:r>
                        </m:e>
                        <m:sup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с</m:t>
                          </m:r>
                        </m:e>
                        <m:sup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144+25=169</m:t>
                      </m:r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с</m:t>
                          </m:r>
                        </m:e>
                        <m:sup>
                          <m:r>
                            <a:rPr lang="ru-RU" sz="2400" b="0" i="1" smtClean="0">
                              <a:solidFill>
                                <a:schemeClr val="accent4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=169</m:t>
                      </m:r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с=13</m:t>
                      </m:r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</a:rPr>
                        <m:t>13</m:t>
                      </m:r>
                      <m:r>
                        <a:rPr lang="ru-RU" sz="2400" b="0" i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∙4=52</m:t>
                      </m:r>
                    </m:oMath>
                  </m:oMathPara>
                </a14:m>
                <a:endParaRPr lang="ru-RU" sz="2400" b="0" dirty="0" smtClean="0">
                  <a:solidFill>
                    <a:schemeClr val="accent4">
                      <a:lumMod val="50000"/>
                    </a:schemeClr>
                  </a:solidFill>
                  <a:ea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ru-RU" sz="2400" b="0" i="1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Cambria Math"/>
                      </a:rPr>
                      <m:t>52</m:t>
                    </m:r>
                    <m:r>
                      <a:rPr lang="ru-RU" sz="2400" b="0" i="1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&gt;50,</m:t>
                    </m:r>
                  </m:oMath>
                </a14:m>
                <a:r>
                  <a:rPr lang="ru-RU" sz="2400" b="0" dirty="0" smtClean="0">
                    <a:solidFill>
                      <a:schemeClr val="accent4">
                        <a:lumMod val="50000"/>
                      </a:schemeClr>
                    </a:solidFill>
                  </a:rPr>
                  <a:t> </a:t>
                </a:r>
                <a:r>
                  <a:rPr lang="ru-RU" sz="2300" b="0" dirty="0" smtClean="0">
                    <a:solidFill>
                      <a:schemeClr val="accent4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следовательно 50 м троса не хватит для крепления мачты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4" y="3609020"/>
                <a:ext cx="8610499" cy="3046988"/>
              </a:xfrm>
              <a:prstGeom prst="rect">
                <a:avLst/>
              </a:prstGeom>
              <a:blipFill rotWithShape="1">
                <a:blip r:embed="rId4"/>
                <a:stretch>
                  <a:fillRect l="-283" b="-3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200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https://cdn2.static1-sima-land.com/items/90919/8/700-n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553744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s://yt3.ggpht.com/a/AATXAJwH_cShnWU6ud0-rdfW6m5xyVq_qn_gDYxD=s900-c-k-c0xffffffff-no-rj-m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58444"/>
            <a:ext cx="2371214" cy="237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69160"/>
            <a:ext cx="2724149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Физминутка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623" y="1484784"/>
            <a:ext cx="8229600" cy="3845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здоровья,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настроенья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Делаем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упражненья: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Руки вверх и руки вниз,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носочки поднялись.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присели, то нагнулись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опять же улыбнулись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981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147" y="0"/>
            <a:ext cx="9334037" cy="8338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1187624" y="548680"/>
            <a:ext cx="936104" cy="936104"/>
          </a:xfrm>
          <a:prstGeom prst="star5">
            <a:avLst/>
          </a:prstGeom>
          <a:solidFill>
            <a:srgbClr val="42E6FC"/>
          </a:solidFill>
          <a:ln>
            <a:solidFill>
              <a:srgbClr val="E0E50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7-конечная звезда 4"/>
          <p:cNvSpPr/>
          <p:nvPr/>
        </p:nvSpPr>
        <p:spPr>
          <a:xfrm>
            <a:off x="6332306" y="224644"/>
            <a:ext cx="975997" cy="980728"/>
          </a:xfrm>
          <a:prstGeom prst="star7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4-конечная звезда 5"/>
          <p:cNvSpPr/>
          <p:nvPr/>
        </p:nvSpPr>
        <p:spPr>
          <a:xfrm>
            <a:off x="3851920" y="307542"/>
            <a:ext cx="913093" cy="897830"/>
          </a:xfrm>
          <a:prstGeom prst="star4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6-конечная звезда 7"/>
          <p:cNvSpPr/>
          <p:nvPr/>
        </p:nvSpPr>
        <p:spPr>
          <a:xfrm>
            <a:off x="260322" y="1628800"/>
            <a:ext cx="936104" cy="1152128"/>
          </a:xfrm>
          <a:prstGeom prst="star6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0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14011 2.22222E-6 L 0.23959 -0.11227 L 0.33612 2.22222E-6 L 0.47622 2.22222E-6 L 0.47622 0.15787 L 0.57292 0.26944 L 0.47622 0.37893 L 0.47622 0.5368 L 0.33612 0.5368 L 0.23959 0.6456 L 0.14011 0.5368 L -4.44444E-6 0.5368 L -4.44444E-6 0.37893 L -0.0993 0.26944 L -4.44444E-6 0.15787 L -4.44444E-6 2.22222E-6 Z " pathEditMode="relative" rAng="0" ptsTypes="FFFFFFFFFFFFFFFFF">
                                      <p:cBhvr>
                                        <p:cTn id="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81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0"/>
                            </p:stCondLst>
                            <p:childTnLst>
                              <p:par>
                                <p:cTn id="8" presetID="4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C 0.01424 -0.0125 0.0316 -0.02199 0.05538 -0.0081 C 0.08177 0.00718 0.08559 0.0287 0.08854 0.05139 C 0.09375 0.07778 0.09618 0.10139 0.12622 0.11898 C 0.1526 0.13495 0.16788 0.12083 0.18576 0.10856 C 0.19705 0.09421 0.21406 0.08449 0.2408 0.10023 C 0.26424 0.11412 0.27066 0.1375 0.27413 0.15972 C 0.27674 0.18449 0.28177 0.21042 0.30851 0.22593 C 0.33524 0.2412 0.36858 0.21551 0.36823 0.21551 C 0.38299 0.20324 0.39722 0.19167 0.42378 0.20741 C 0.45017 0.22222 0.45382 0.24468 0.45694 0.26713 C 0.46215 0.29329 0.46476 0.31759 0.49427 0.33472 C 0.52118 0.35023 0.53628 0.33657 0.55104 0.32199 C 0.5684 0.31157 0.58247 0.30023 0.6092 0.31551 C 0.63281 0.32963 0.63906 0.35301 0.64253 0.37523 C 0.64462 0.39977 0.65052 0.42593 0.67691 0.4412 C 0.70365 0.45718 0.71858 0.44259 0.73715 0.43032 " pathEditMode="relative" rAng="1423502" ptsTypes="fffffffffffffffff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88" y="2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3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875 0.5463 C -0.17413 0.65278 -0.10764 0.76319 -0.05347 0.80764 C 0.02743 0.87824 0.10556 0.90509 0.12066 0.86921 C 0.13282 0.83426 0.07848 0.74514 -0.00225 0.67431 C -0.05659 0.63032 -0.15555 0.59954 -0.24271 0.59537 C -0.32673 0.59954 -0.42882 0.63032 -0.48316 0.67431 C -0.56389 0.74514 -0.61805 0.83426 -0.60295 0.86921 C -0.58784 0.90509 -0.51024 0.87824 -0.43194 0.80764 C -0.37777 0.76319 -0.30885 0.65278 -0.26666 0.5463 C -0.22187 0.43542 -0.19184 0.28889 -0.19184 0.19653 C -0.19184 0.05417 -0.2125 -0.05648 -0.24271 -0.05648 C -0.26979 -0.05648 -0.29375 0.05417 -0.29375 0.19653 C -0.29375 0.28889 -0.26093 0.43542 -0.21875 0.5463 Z " pathEditMode="relative" rAng="0" ptsTypes="fffffffffffff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6" y="-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" presetID="29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302 0.68935 C -0.1934 0.6581 -0.18455 0.51759 -0.16527 0.47407 C -0.11284 0.34884 -0.09895 0.22731 -0.13732 0.20856 C -0.17621 0.18588 -0.25156 0.27361 -0.30382 0.39884 C -0.33177 0.46481 -0.34791 0.52708 -0.35364 0.57407 C -0.36198 0.6118 -0.36475 0.6493 -0.36475 0.69282 C -0.36475 0.83426 -0.32882 0.94953 -0.2868 0.94953 C -0.24548 0.94953 -0.20955 0.83426 -0.20955 0.69282 C -0.20955 0.62708 -0.21753 0.56458 -0.23159 0.52129 C -0.2375 0.48356 -0.25156 0.44305 -0.26788 0.40162 C -0.32309 0.27361 -0.39809 0.18588 -0.43698 0.20856 C -0.47552 0.23009 -0.46145 0.34884 -0.40607 0.47708 C -0.38402 0.53634 -0.35364 0.58634 -0.32309 0.62129 C -0.30086 0.65231 -0.66319 0.70717 -0.6302 0.73541 C -0.53038 0.82615 -0.04357 0.84004 -0.01562 0.80231 C 0.00938 0.76527 -0.046 0.6618 -0.146 0.57407 C -0.18732 0.53634 -0.23159 0.5081 -0.26788 0.48935 C -0.30086 0.4706 -0.3427 0.45532 -0.38698 0.44583 C -0.5085 0.41481 -0.61406 0.42407 -0.62205 0.47407 C -0.63298 0.52129 -0.54184 0.58356 -0.42031 0.61458 C -0.36475 0.62708 -0.3118 0.63356 -0.27066 0.63032 C -0.23437 0.63032 -0.19548 0.62407 -0.15434 0.61458 C -0.03246 0.58356 0.05938 0.51759 0.04792 0.4706 C 0.03959 0.42407 -0.06562 0.41111 -0.18732 0.44305 C -0.24548 0.4581 -0.29843 0.47986 -0.33402 0.50532 C -0.36475 0.52407 -0.39514 0.54583 -0.42847 0.57407 C -0.52534 0.66458 -0.5835 0.76527 -0.55573 0.80231 C -0.53073 0.84004 -0.42847 0.79953 -0.33177 0.7118 C -0.28455 0.66828 -0.23472 0.72986 -0.21302 0.68935 Z " pathEditMode="relative" rAng="0" ptsTypes="fffffffffffffffffffffffffffff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89" y="-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5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C -0.24861 0.01922 -0.43316 0.06875 -0.43316 0.10811 C -0.43316 0.14375 -0.2526 0.17084 -0.01111 0.17084 C 0.22969 0.17084 0.43351 0.14375 0.43351 0.10811 C 0.43351 0.06875 0.22257 0.05903 -0.01875 0.08473 C -0.25625 0.11412 -0.43316 0.16366 -0.43316 0.20024 C -0.43316 0.23588 -0.24861 0.26551 -0.01111 0.26551 C 0.22969 0.26551 0.43351 0.23588 0.43351 0.20024 C 0.43351 0.16366 0.22257 0.15394 -0.01475 0.18033 C -0.25625 0.20602 -0.43316 0.25556 -0.43316 0.29121 C -0.43316 0.33079 -0.24861 0.36042 -0.00764 0.36042 C 0.22969 0.36042 0.43351 0.33079 0.43351 0.29121 C 0.43351 0.2588 0.22257 0.24862 -0.01475 0.27199 C -0.2526 0.29815 -0.43316 0.35047 -0.43316 0.38704 C -0.43316 0.42269 -0.24462 0.45255 -0.00764 0.45255 C 0.23768 0.45255 0.43351 0.42269 0.43351 0.38704 C 0.43351 0.35047 0.22674 0.34074 -0.01111 0.3669 C -0.24861 0.39306 -0.43316 0.44237 -0.43316 0.47894 C -0.43316 0.51875 -0.24462 0.54445 -0.00382 0.54445 C 0.23768 0.54445 0.43351 0.51459 0.43351 0.47894 C 0.43351 0.44237 0.22674 0.43287 -0.01111 0.45903 C -0.24861 0.48449 -0.43316 0.5375 -0.43316 0.57107 C -0.43316 0.60649 -0.24132 0.63658 -0.00382 0.63658 C 0.23768 0.63658 0.43351 0.60649 0.43351 0.57107 C 0.43351 0.5375 0.22969 0.52848 -0.01111 0.55093 C -0.24861 0.57686 -0.43316 0.62917 -0.43316 0.66598 C -0.43316 0.69792 -0.37621 0.7794 -0.13489 0.7794 C 0.1066 0.7794 0.43351 0.70139 0.43351 0.66598 C 0.43351 0.62917 0.22969 0.61945 -0.00764 0.64561 C -0.24462 0.67269 -0.43663 0.7213 -0.43316 0.75787 C -0.42951 0.79306 -0.24132 0.82014 -2.5E-6 0.82014 C 0.2415 0.82014 0.43351 0.79051 0.43351 0.75463 C 0.43351 0.7213 -0.33472 0.41181 -0.36753 0.43936 " pathEditMode="relative" rAng="0" ptsTypes="fffffffffffffffffffffffffffffffff">
                                      <p:cBhvr>
                                        <p:cTn id="26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4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0"/>
                            </p:stCondLst>
                            <p:childTnLst>
                              <p:par>
                                <p:cTn id="32" presetID="4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54 0.11759 C -0.07969 -0.10162 0.07448 -0.29213 0.28107 -0.30486 C 0.47847 -0.32153 0.66319 -0.17361 0.67552 0.03866 C 0.69114 0.23588 0.56146 0.41875 0.37639 0.43241 C 0.20712 0.44236 0.04653 0.32083 0.0342 0.13727 C 0.02187 -0.02963 0.13003 -0.18727 0.28698 -0.20023 C 0.43194 -0.21019 0.56788 -0.10857 0.57708 0.0456 C 0.58611 0.18287 0.5 0.31782 0.37048 0.32384 C 0.25312 0.33379 0.14236 0.25486 0.13281 0.13055 C 0.12691 0.01898 0.19166 -0.08866 0.2934 -0.0956 C 0.38281 -0.10162 0.47205 -0.04329 0.47847 0.05231 C 0.48437 0.13426 0.43837 0.2125 0.36406 0.21921 C 0.30243 0.22616 0.23767 0.18958 0.23437 0.1243 C 0.22864 0.07199 0.25312 0.01597 0.2993 0.00903 C 0.33663 0.00903 0.37361 0.02268 0.37951 0.05833 C 0.38281 0.08102 0.37639 0.10463 0.35816 0.11458 C 0.34896 0.11759 0.34253 0.11759 0.3335 0.11458 " pathEditMode="relative" rAng="0" ptsTypes="fffffffffffffffff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26" y="-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-1035498"/>
            <a:ext cx="9613900" cy="789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Найдите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гипотенузу прямоугольного треугольника по данным катетам: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= 8, в = 6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419872" y="1454050"/>
                <a:ext cx="5122912" cy="4525963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 = 8, в = 6, с = ?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Применим теорему Пифагора, т.к. </a:t>
                </a:r>
                <a14:m>
                  <m:oMath xmlns:m="http://schemas.openxmlformats.org/officeDocument/2006/math">
                    <m:r>
                      <a:rPr lang="ru-RU" sz="240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∆</m:t>
                    </m:r>
                    <m:r>
                      <a:rPr lang="ru-RU" sz="2400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 − </m:t>
                    </m:r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прямоугольный и известны 2 катета</a:t>
                </a:r>
              </a:p>
              <a:p>
                <a:pPr marL="0" indent="0">
                  <a:buNone/>
                </a:pPr>
                <a:endPara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smtClean="0"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smtClean="0"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6</m:t>
                          </m:r>
                        </m:e>
                        <m:sup>
                          <m: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sz="2800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800" i="1">
                          <a:latin typeface="Cambria Math"/>
                          <a:cs typeface="Times New Roman" panose="02020603050405020304" pitchFamily="18" charset="0"/>
                        </a:rPr>
                        <m:t>6</m:t>
                      </m:r>
                      <m:r>
                        <a:rPr lang="ru-RU" sz="2800" b="0" i="1" smtClean="0">
                          <a:latin typeface="Cambria Math"/>
                          <a:cs typeface="Times New Roman" panose="02020603050405020304" pitchFamily="18" charset="0"/>
                        </a:rPr>
                        <m:t>4</m:t>
                      </m:r>
                      <m:r>
                        <a:rPr lang="ru-RU" sz="2800" b="0" i="1" smtClean="0">
                          <a:latin typeface="Cambria Math"/>
                          <a:cs typeface="Times New Roman" panose="02020603050405020304" pitchFamily="18" charset="0"/>
                        </a:rPr>
                        <m:t>+36=</m:t>
                      </m:r>
                      <m:sSup>
                        <m:sSupPr>
                          <m:ctrlPr>
                            <a:rPr lang="ru-RU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с</m:t>
                          </m:r>
                        </m:e>
                        <m:sup>
                          <m:r>
                            <a:rPr lang="ru-RU" sz="28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</a:rPr>
                            <m:t>с</m:t>
                          </m:r>
                        </m:e>
                        <m:sup>
                          <m:r>
                            <a:rPr lang="ru-RU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800" b="0" i="1" smtClean="0">
                          <a:latin typeface="Cambria Math"/>
                        </a:rPr>
                        <m:t>=100,</m:t>
                      </m:r>
                    </m:oMath>
                  </m:oMathPara>
                </a14:m>
                <a:endParaRPr lang="ru-RU" sz="28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800" b="0" i="1" smtClean="0">
                          <a:latin typeface="Cambria Math"/>
                        </a:rPr>
                        <m:t>с=10</m:t>
                      </m:r>
                    </m:oMath>
                  </m:oMathPara>
                </a14:m>
                <a:endParaRPr lang="en-US" sz="2800" dirty="0" smtClean="0"/>
              </a:p>
              <a:p>
                <a:pPr marL="0" indent="0">
                  <a:buNone/>
                </a:pPr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Ответ: 10.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19872" y="1454050"/>
                <a:ext cx="5122912" cy="4525963"/>
              </a:xfrm>
              <a:blipFill rotWithShape="1">
                <a:blip r:embed="rId3"/>
                <a:stretch>
                  <a:fillRect l="-2738" t="-17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1187624" y="1988840"/>
            <a:ext cx="0" cy="172819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87624" y="1988840"/>
            <a:ext cx="1080120" cy="172819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1187624" y="3717032"/>
            <a:ext cx="108012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66702" y="2872543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1141" y="365650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4426" y="2622103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19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0"/>
            <a:ext cx="9613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 прямоугольном треугольнике найдите катет в, если с = 13, а = 12.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419872" y="1454050"/>
                <a:ext cx="5194920" cy="452596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ru-RU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 = 12, </a:t>
                </a:r>
                <a:r>
                  <a:rPr lang="ru-RU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 = </a:t>
                </a:r>
                <a:r>
                  <a:rPr lang="ru-RU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, </a:t>
                </a:r>
                <a:r>
                  <a:rPr lang="ru-RU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 = </a:t>
                </a:r>
                <a:r>
                  <a:rPr lang="ru-RU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13</a:t>
                </a:r>
                <a:endParaRPr lang="ru-RU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 теореме Пифагора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buNone/>
                </a:pPr>
                <a:endParaRPr lang="ru-RU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ru-RU" i="1">
                              <a:latin typeface="Cambria Math"/>
                              <a:cs typeface="Times New Roman" panose="02020603050405020304" pitchFamily="18" charset="0"/>
                            </a:rPr>
                            <m:t>12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13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1</m:t>
                      </m:r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44</m:t>
                      </m:r>
                      <m:r>
                        <a:rPr lang="ru-RU" i="1">
                          <a:latin typeface="Cambria Math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ru-RU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ru-RU" i="1"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i="1">
                          <a:latin typeface="Cambria Math"/>
                          <a:cs typeface="Times New Roman" panose="02020603050405020304" pitchFamily="18" charset="0"/>
                        </a:rPr>
                        <m:t>169</m:t>
                      </m:r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ru-RU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i="1">
                          <a:latin typeface="Cambria Math"/>
                        </a:rPr>
                        <m:t>=1</m:t>
                      </m:r>
                      <m:r>
                        <a:rPr lang="en-US" i="1">
                          <a:latin typeface="Cambria Math"/>
                        </a:rPr>
                        <m:t>69−144</m:t>
                      </m:r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i="1">
                        <a:latin typeface="Cambria Math"/>
                      </a:rPr>
                      <m:t>=</m:t>
                    </m:r>
                    <m:r>
                      <a:rPr lang="en-US" i="1">
                        <a:latin typeface="Cambria Math"/>
                      </a:rPr>
                      <m:t>25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𝑏</m:t>
                      </m:r>
                      <m:r>
                        <a:rPr lang="en-US" i="1">
                          <a:latin typeface="Cambria Math"/>
                        </a:rPr>
                        <m:t>=5.</m:t>
                      </m:r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Ответ: 5.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19872" y="1454050"/>
                <a:ext cx="5194920" cy="4525963"/>
              </a:xfrm>
              <a:blipFill rotWithShape="1">
                <a:blip r:embed="rId3"/>
                <a:stretch>
                  <a:fillRect l="-2817" t="-2695" b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1187624" y="1988840"/>
            <a:ext cx="0" cy="172819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87624" y="1988840"/>
            <a:ext cx="1080120" cy="172819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1187624" y="3717032"/>
            <a:ext cx="108012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66702" y="2872543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1141" y="365650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4426" y="2622103"/>
            <a:ext cx="320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1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0"/>
            <a:ext cx="9613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498178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Лестницу 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длиной 3 м прислонили к дереву. На какой высоте (в метрах) находится верхний её конец, если нижний конец отстоит от ствола дерева на 1,8 м?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4824"/>
            <a:ext cx="3487888" cy="3960440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004048" y="2636912"/>
                <a:ext cx="2977866" cy="29238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dirty="0" smtClean="0">
                    <a:latin typeface="Cambria Math"/>
                  </a:rPr>
                  <a:t>Применим теорему </a:t>
                </a:r>
              </a:p>
              <a:p>
                <a:r>
                  <a:rPr lang="ru-RU" sz="2400" dirty="0" smtClean="0">
                    <a:latin typeface="Cambria Math"/>
                  </a:rPr>
                  <a:t>Пифагора:</a:t>
                </a:r>
              </a:p>
              <a:p>
                <a:endParaRPr lang="ru-RU" sz="2400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80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80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8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ru-RU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8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0" i="1" smtClean="0">
                              <a:latin typeface="Cambria Math"/>
                            </a:rPr>
                            <m:t>1,8</m:t>
                          </m:r>
                        </m:e>
                        <m:sup>
                          <m:r>
                            <a:rPr lang="ru-RU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9−3,24=5,76</m:t>
                    </m:r>
                  </m:oMath>
                </a14:m>
                <a:r>
                  <a:rPr lang="ru-RU" sz="28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м</a:t>
                </a:r>
                <a:endParaRPr lang="en-US" sz="2800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𝑏</m:t>
                      </m:r>
                      <m:r>
                        <a:rPr lang="en-US" sz="2800" b="0" i="1" smtClean="0">
                          <a:latin typeface="Cambria Math"/>
                        </a:rPr>
                        <m:t>=2, 4 м</m:t>
                      </m:r>
                    </m:oMath>
                  </m:oMathPara>
                </a14:m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636912"/>
                <a:ext cx="2977866" cy="2923877"/>
              </a:xfrm>
              <a:prstGeom prst="rect">
                <a:avLst/>
              </a:prstGeom>
              <a:blipFill rotWithShape="1">
                <a:blip r:embed="rId4"/>
                <a:stretch>
                  <a:fillRect l="-3279" t="-1670" r="-18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591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-99393"/>
            <a:ext cx="9613900" cy="7488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ый треугольник 7"/>
          <p:cNvSpPr/>
          <p:nvPr/>
        </p:nvSpPr>
        <p:spPr>
          <a:xfrm rot="14268690">
            <a:off x="6944656" y="2829722"/>
            <a:ext cx="1940007" cy="1571294"/>
          </a:xfrm>
          <a:prstGeom prst="rtTriangl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ый треугольник 6"/>
          <p:cNvSpPr/>
          <p:nvPr/>
        </p:nvSpPr>
        <p:spPr>
          <a:xfrm rot="20110331">
            <a:off x="388055" y="1230690"/>
            <a:ext cx="914838" cy="2053214"/>
          </a:xfrm>
          <a:prstGeom prst="rtTriangl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ый треугольник 5"/>
          <p:cNvSpPr/>
          <p:nvPr/>
        </p:nvSpPr>
        <p:spPr>
          <a:xfrm rot="14860152">
            <a:off x="683690" y="5417695"/>
            <a:ext cx="971449" cy="1274209"/>
          </a:xfrm>
          <a:prstGeom prst="rtTriangl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ый треугольник 4"/>
          <p:cNvSpPr/>
          <p:nvPr/>
        </p:nvSpPr>
        <p:spPr>
          <a:xfrm rot="564016">
            <a:off x="3830903" y="5677265"/>
            <a:ext cx="2747257" cy="850256"/>
          </a:xfrm>
          <a:prstGeom prst="rtTriangl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урока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дан нам треугольник,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 том с прямым углом,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квадрат гипотенузы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всегда легко найдем: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Катеты в квадрат возводим,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Сумму степеней находим – 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таким простым путем </a:t>
            </a:r>
            <a:b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результату мы придем</a:t>
            </a: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  <p:sp>
        <p:nvSpPr>
          <p:cNvPr id="4" name="Прямоугольный треугольник 3"/>
          <p:cNvSpPr/>
          <p:nvPr/>
        </p:nvSpPr>
        <p:spPr>
          <a:xfrm rot="20573498">
            <a:off x="7740352" y="332656"/>
            <a:ext cx="1224136" cy="1080120"/>
          </a:xfrm>
          <a:prstGeom prst="rt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54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волшебных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шляп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2852936"/>
            <a:ext cx="6059016" cy="1900808"/>
          </a:xfrm>
        </p:spPr>
        <p:txBody>
          <a:bodyPr>
            <a:normAutofit fontScale="92500" lnSpcReduction="20000"/>
          </a:bodyPr>
          <a:lstStyle/>
          <a:p>
            <a:pPr algn="ctr" fontAlgn="base">
              <a:buNone/>
            </a:pPr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наше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ДЕЛО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в шляпе,  </a:t>
            </a: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None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Если наше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ТЕЛО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шляпе, </a:t>
            </a:r>
          </a:p>
          <a:p>
            <a:pPr algn="ctr" fontAlgn="base">
              <a:buNone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Если даже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МЫСЛИ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 шляпе,</a:t>
            </a:r>
          </a:p>
          <a:p>
            <a:pPr algn="ctr" fontAlgn="base">
              <a:buNone/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Значит, в шляпе-то – вся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СУТЬ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 </a:t>
            </a:r>
          </a:p>
          <a:p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Ильяс\Desktop\Яна\курсы\бел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383" y="1874847"/>
            <a:ext cx="1449766" cy="985841"/>
          </a:xfrm>
          <a:prstGeom prst="rect">
            <a:avLst/>
          </a:prstGeom>
          <a:noFill/>
        </p:spPr>
      </p:pic>
      <p:pic>
        <p:nvPicPr>
          <p:cNvPr id="5" name="Picture 8" descr="C:\Users\Ильяс\Desktop\Яна\курсы\чёрна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5071" y="1874846"/>
            <a:ext cx="1278359" cy="971553"/>
          </a:xfrm>
          <a:prstGeom prst="rect">
            <a:avLst/>
          </a:prstGeom>
          <a:noFill/>
        </p:spPr>
      </p:pic>
      <p:pic>
        <p:nvPicPr>
          <p:cNvPr id="6" name="Picture 4" descr="C:\Users\Ильяс\Desktop\Яна\курсы\жёлта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920" y="1412776"/>
            <a:ext cx="1285884" cy="1148723"/>
          </a:xfrm>
          <a:prstGeom prst="rect">
            <a:avLst/>
          </a:prstGeom>
          <a:noFill/>
        </p:spPr>
      </p:pic>
      <p:pic>
        <p:nvPicPr>
          <p:cNvPr id="7" name="Picture 5" descr="C:\Users\Ильяс\Desktop\Яна\курсы\зелёная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3568" y="4143725"/>
            <a:ext cx="1357322" cy="1013467"/>
          </a:xfrm>
          <a:prstGeom prst="rect">
            <a:avLst/>
          </a:prstGeom>
          <a:noFill/>
        </p:spPr>
      </p:pic>
      <p:pic>
        <p:nvPicPr>
          <p:cNvPr id="8" name="Picture 7" descr="C:\Users\Ильяс\Desktop\Яна\курсы\синяя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76256" y="4650458"/>
            <a:ext cx="1384585" cy="1144590"/>
          </a:xfrm>
          <a:prstGeom prst="rect">
            <a:avLst/>
          </a:prstGeom>
          <a:noFill/>
        </p:spPr>
      </p:pic>
      <p:pic>
        <p:nvPicPr>
          <p:cNvPr id="9" name="Picture 6" descr="C:\Users\Ильяс\Desktop\Яна\курсы\красная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91880" y="5126973"/>
            <a:ext cx="1433791" cy="1357322"/>
          </a:xfrm>
          <a:prstGeom prst="rect">
            <a:avLst/>
          </a:prstGeom>
          <a:noFill/>
        </p:spPr>
      </p:pic>
      <p:pic>
        <p:nvPicPr>
          <p:cNvPr id="2050" name="Picture 2" descr="https://rb7.ru/system/images/image_links/560720/S80322-005206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129" y="0"/>
            <a:ext cx="157108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harziontemple.org/wp-content/uploads/2019/07/19-hat-tran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45" y="116632"/>
            <a:ext cx="1459045" cy="145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90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Ильяс\Desktop\Яна\курсы\синя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8" y="4509120"/>
            <a:ext cx="1251248" cy="1034365"/>
          </a:xfrm>
          <a:prstGeom prst="rect">
            <a:avLst/>
          </a:prstGeom>
          <a:noFill/>
        </p:spPr>
      </p:pic>
      <p:pic>
        <p:nvPicPr>
          <p:cNvPr id="5" name="Picture 8" descr="C:\Users\Ильяс\Desktop\Яна\курсы\чёрна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7" y="1124743"/>
            <a:ext cx="1251248" cy="971553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6632"/>
            <a:ext cx="8388424" cy="6480720"/>
          </a:xfrm>
        </p:spPr>
        <p:txBody>
          <a:bodyPr>
            <a:no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информации.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на тебе белая шляпа, теперь тебя интересуют ТОЛЬКО ФАКТЫ! –Что ты уже знаешь?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осторожности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Итак, на тебе чёрная шляпа, теперь ты ВОРЧУН-ПЕССИМИСТ, ты всё критикуешь! Что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понравилось?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оптимизма.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на тебе жёлтая шляпа, теперь ты обаятельный   ОПТИМИСТ, ты всем доволен! Что тебе понравилось больше всего?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на тебе зелёная шляпа, ты невероятно творческий человек, ты ФАНТАЗЁР!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ещё применять полученные знания?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мудрости.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на тебе синяя шляпа, ты размышляешь о пользе, которую несут новые знания, ты - МУДРЕЦ! Чего ты достиг?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Шляпа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эмоций.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на тебе красная шляпа, ты не думаешь, ты чувствуешь, тебя переполняют ЭМОЦИИ! Что ты чувствуешь: радость, страх, угрозу,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восхищение?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/>
          </a:p>
        </p:txBody>
      </p:sp>
      <p:pic>
        <p:nvPicPr>
          <p:cNvPr id="4" name="Picture 3" descr="C:\Users\Ильяс\Desktop\Яна\курсы\бела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3754" y="0"/>
            <a:ext cx="1224136" cy="832413"/>
          </a:xfrm>
          <a:prstGeom prst="rect">
            <a:avLst/>
          </a:prstGeom>
          <a:noFill/>
        </p:spPr>
      </p:pic>
      <p:pic>
        <p:nvPicPr>
          <p:cNvPr id="6" name="Picture 4" descr="C:\Users\Ильяс\Desktop\Яна\курсы\жёлтая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057" y="2276872"/>
            <a:ext cx="1088514" cy="972406"/>
          </a:xfrm>
          <a:prstGeom prst="rect">
            <a:avLst/>
          </a:prstGeom>
          <a:noFill/>
        </p:spPr>
      </p:pic>
      <p:pic>
        <p:nvPicPr>
          <p:cNvPr id="7" name="Picture 5" descr="C:\Users\Ильяс\Desktop\Яна\курсы\зелёная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057" y="3429000"/>
            <a:ext cx="1088514" cy="812757"/>
          </a:xfrm>
          <a:prstGeom prst="rect">
            <a:avLst/>
          </a:prstGeom>
          <a:noFill/>
        </p:spPr>
      </p:pic>
      <p:pic>
        <p:nvPicPr>
          <p:cNvPr id="9" name="Picture 6" descr="C:\Users\Ильяс\Desktop\Яна\курсы\красная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784" y="5613584"/>
            <a:ext cx="1075787" cy="1018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196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-1"/>
            <a:ext cx="96139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 на выбор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другой способ доказательства теоремы Пифагора;</a:t>
            </a:r>
          </a:p>
          <a:p>
            <a:pPr>
              <a:lnSpc>
                <a:spcPct val="9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пифагоровы тройки;</a:t>
            </a:r>
          </a:p>
          <a:p>
            <a:pPr>
              <a:lnSpc>
                <a:spcPct val="9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придумать свою задачу на применение теоремы Пифагора;</a:t>
            </a:r>
          </a:p>
          <a:p>
            <a:pPr>
              <a:lnSpc>
                <a:spcPct val="90000"/>
              </a:lnSpc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задачи из базы задач по геометрии с сайта</a:t>
            </a: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fipi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18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1147</Words>
  <Application>Microsoft Office PowerPoint</Application>
  <PresentationFormat>Экран (4:3)</PresentationFormat>
  <Paragraphs>158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Теорема Пифагора</vt:lpstr>
      <vt:lpstr>Этапы урока</vt:lpstr>
      <vt:lpstr>* * *</vt:lpstr>
      <vt:lpstr>Презентация PowerPoint</vt:lpstr>
      <vt:lpstr>Подумайте…</vt:lpstr>
      <vt:lpstr>Теорема:  в прямоугольном треугольнике квадрат  гипотенузы равен сумме квадратов катетов      </vt:lpstr>
      <vt:lpstr>Из истории  теоремы Пифагора</vt:lpstr>
      <vt:lpstr>Вернёмся к задаче…</vt:lpstr>
      <vt:lpstr>Физминутка</vt:lpstr>
      <vt:lpstr>Презентация PowerPoint</vt:lpstr>
      <vt:lpstr>1. Найдите гипотенузу прямоугольного треугольника по данным катетам: а = 8, в = 6. </vt:lpstr>
      <vt:lpstr>2. В прямоугольном треугольнике найдите катет в, если с = 13, а = 12. </vt:lpstr>
      <vt:lpstr>3. Лестницу длиной 3 м прислонили к дереву. На какой высоте (в метрах) находится верхний её конец, если нижний конец отстоит от ствола дерева на 1,8 м?</vt:lpstr>
      <vt:lpstr>Подведение итогов урока</vt:lpstr>
      <vt:lpstr>6 волшебных шляп</vt:lpstr>
      <vt:lpstr>Презентация PowerPoint</vt:lpstr>
      <vt:lpstr>Домашнее задание на выбор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38</cp:revision>
  <dcterms:created xsi:type="dcterms:W3CDTF">2020-10-29T10:08:53Z</dcterms:created>
  <dcterms:modified xsi:type="dcterms:W3CDTF">2020-10-30T07:01:11Z</dcterms:modified>
</cp:coreProperties>
</file>