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74" r:id="rId3"/>
    <p:sldId id="275" r:id="rId4"/>
    <p:sldId id="268" r:id="rId5"/>
    <p:sldId id="277" r:id="rId6"/>
    <p:sldId id="257" r:id="rId7"/>
    <p:sldId id="258" r:id="rId8"/>
    <p:sldId id="259" r:id="rId9"/>
    <p:sldId id="260" r:id="rId10"/>
    <p:sldId id="261" r:id="rId11"/>
    <p:sldId id="263" r:id="rId12"/>
    <p:sldId id="262" r:id="rId13"/>
    <p:sldId id="278" r:id="rId14"/>
    <p:sldId id="279" r:id="rId15"/>
    <p:sldId id="266" r:id="rId16"/>
    <p:sldId id="267" r:id="rId17"/>
    <p:sldId id="272" r:id="rId18"/>
    <p:sldId id="269" r:id="rId19"/>
    <p:sldId id="265" r:id="rId20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6B8B518D-8B81-4ACF-BEF4-53456F14BD0B}">
          <p14:sldIdLst>
            <p14:sldId id="256"/>
            <p14:sldId id="274"/>
            <p14:sldId id="275"/>
            <p14:sldId id="268"/>
          </p14:sldIdLst>
        </p14:section>
        <p14:section name="Раздел оглавления" id="{39CEDF62-6A58-4E82-AC2F-4BBCB981DCA6}">
          <p14:sldIdLst>
            <p14:sldId id="277"/>
          </p14:sldIdLst>
        </p14:section>
        <p14:section name="ПРОФСТАНДАРТ ПЕДАГОГА" id="{56333F8F-FDA0-4158-A9DF-C652C74C4D4B}">
          <p14:sldIdLst>
            <p14:sldId id="257"/>
          </p14:sldIdLst>
        </p14:section>
        <p14:section name="Планируемые результаты" id="{35C9C636-8EC9-4324-AD7F-24CFC4989C23}">
          <p14:sldIdLst>
            <p14:sldId id="258"/>
          </p14:sldIdLst>
        </p14:section>
        <p14:section name="ЧТО ТАКОЕ «ОЦЕНИВАНИЕ» и «ОЦЕНКА»? " id="{2269E673-BCC8-412E-A300-9EF1BD24F877}">
          <p14:sldIdLst>
            <p14:sldId id="259"/>
          </p14:sldIdLst>
        </p14:section>
        <p14:section name="ОСНОВНЫЕ ЭТАПЫ ОЦЕНИВАНИЯ" id="{321459F8-2325-4C91-B02B-884DF60EC8F8}">
          <p14:sldIdLst>
            <p14:sldId id="260"/>
          </p14:sldIdLst>
        </p14:section>
        <p14:section name="ВАЖНО!" id="{5E1EAFC7-D6D0-40BF-90CE-711D52E75AC1}">
          <p14:sldIdLst>
            <p14:sldId id="261"/>
          </p14:sldIdLst>
        </p14:section>
        <p14:section name="ТАКСОНОМИЯ КОГНИТИВНОЙ ОБЛАсти    Б.БЛУМА" id="{46AA1249-4E7F-46CB-AF1C-953F1005959E}">
          <p14:sldIdLst>
            <p14:sldId id="263"/>
          </p14:sldIdLst>
        </p14:section>
        <p14:section name="Учебные задания на основе целей Б.Блума" id="{91D343C7-C7DD-4EA3-888A-B0D06F77E62B}">
          <p14:sldIdLst/>
        </p14:section>
        <p14:section name="Глаголы для формулировки целей " id="{761B19EC-4327-471B-91FF-E25A4803F247}">
          <p14:sldIdLst>
            <p14:sldId id="262"/>
          </p14:sldIdLst>
        </p14:section>
        <p14:section name="Глаголы для формулировки целей " id="{9C83AE1D-EF56-45D8-96E5-86AAFF086E4C}">
          <p14:sldIdLst>
            <p14:sldId id="278"/>
            <p14:sldId id="279"/>
          </p14:sldIdLst>
        </p14:section>
        <p14:section name="ПРИМЕР  сказка « Лиса и журавль»" id="{F1B2BD1D-6C0F-47B5-8E06-D66DAE2232F3}">
          <p14:sldIdLst>
            <p14:sldId id="266"/>
          </p14:sldIdLst>
        </p14:section>
        <p14:section name="ПРИМЕР:  сказка « Лиса и журавль»" id="{F46CDAEE-CC9A-40F0-B880-42DC232937D5}">
          <p14:sldIdLst>
            <p14:sldId id="267"/>
          </p14:sldIdLst>
        </p14:section>
        <p14:section name="Что нужно учитывать при конструировании учебного задания?" id="{A1BC0214-623A-42BA-B0AC-93E7B6D110C4}">
          <p14:sldIdLst>
            <p14:sldId id="272"/>
          </p14:sldIdLst>
        </p14:section>
        <p14:section name="Цель – задание - критерий" id="{3EE9880C-91F0-40AC-9C51-D21C1233F71B}">
          <p14:sldIdLst>
            <p14:sldId id="269"/>
          </p14:sldIdLst>
        </p14:section>
        <p14:section name="Цель – задание - критерий" id="{37C4592C-60A4-4A6E-8247-AF0F5C1B26E0}">
          <p14:sldIdLst>
            <p14:sldId id="265"/>
          </p14:sldIdLst>
        </p14:section>
        <p14:section name="Планируемый результат (цель) – задание - критерий" id="{43A105FD-2117-42CC-A7D6-CC65CF4D4596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1112D93-789B-432D-8570-48D12040DBCD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EA7B56-14FA-4862-9E35-D1FDDAEE0D19}">
      <dgm:prSet phldrT="[Текст]" custT="1"/>
      <dgm:spPr/>
      <dgm:t>
        <a:bodyPr/>
        <a:lstStyle/>
        <a:p>
          <a:r>
            <a:rPr lang="ru-RU" sz="3600" dirty="0"/>
            <a:t>Планируемые результаты</a:t>
          </a:r>
        </a:p>
      </dgm:t>
    </dgm:pt>
    <dgm:pt modelId="{CC0B42A4-6F37-42BE-BFCC-75BB3D5C96FD}" type="parTrans" cxnId="{23DE6357-2DF3-4CC6-8B47-8C710CBEABD1}">
      <dgm:prSet/>
      <dgm:spPr/>
      <dgm:t>
        <a:bodyPr/>
        <a:lstStyle/>
        <a:p>
          <a:endParaRPr lang="ru-RU"/>
        </a:p>
      </dgm:t>
    </dgm:pt>
    <dgm:pt modelId="{8FBD6F0B-B963-4AB2-9500-22EF69625740}" type="sibTrans" cxnId="{23DE6357-2DF3-4CC6-8B47-8C710CBEABD1}">
      <dgm:prSet/>
      <dgm:spPr/>
      <dgm:t>
        <a:bodyPr/>
        <a:lstStyle/>
        <a:p>
          <a:endParaRPr lang="ru-RU"/>
        </a:p>
      </dgm:t>
    </dgm:pt>
    <dgm:pt modelId="{649C6044-AD1C-4588-918D-2B08AF85DBAC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Фокусируются</a:t>
          </a:r>
          <a:r>
            <a:rPr lang="ru-RU" sz="1800" spc="-2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5" dirty="0">
              <a:solidFill>
                <a:srgbClr val="002060"/>
              </a:solidFill>
              <a:latin typeface="+mj-lt"/>
              <a:cs typeface="Arial"/>
            </a:rPr>
            <a:t>на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ДОСТИЖЕНИЯХ учащихся, </a:t>
          </a:r>
          <a:r>
            <a:rPr lang="ru-RU" sz="1800" dirty="0">
              <a:solidFill>
                <a:srgbClr val="002060"/>
              </a:solidFill>
              <a:latin typeface="+mj-lt"/>
              <a:cs typeface="Arial"/>
            </a:rPr>
            <a:t>а </a:t>
          </a:r>
          <a:r>
            <a:rPr lang="ru-RU" sz="1800" spc="-5" dirty="0">
              <a:solidFill>
                <a:srgbClr val="002060"/>
              </a:solidFill>
              <a:latin typeface="+mj-lt"/>
              <a:cs typeface="Arial"/>
            </a:rPr>
            <a:t>не на содержании</a:t>
          </a:r>
          <a:r>
            <a:rPr lang="ru-RU" sz="1800" spc="-13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20" dirty="0">
              <a:solidFill>
                <a:srgbClr val="002060"/>
              </a:solidFill>
              <a:latin typeface="+mj-lt"/>
              <a:cs typeface="Arial"/>
            </a:rPr>
            <a:t>того,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что</a:t>
          </a:r>
          <a:r>
            <a:rPr lang="ru-RU" sz="1800" spc="-25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преподавалось</a:t>
          </a:r>
          <a:endParaRPr lang="ru-RU" sz="1800" dirty="0">
            <a:solidFill>
              <a:srgbClr val="002060"/>
            </a:solidFill>
            <a:latin typeface="+mj-lt"/>
          </a:endParaRPr>
        </a:p>
      </dgm:t>
    </dgm:pt>
    <dgm:pt modelId="{9780C330-7855-4591-90DE-1373BDEF3680}" type="parTrans" cxnId="{33AB957F-B576-43D1-A86E-68FDFDDD9AD6}">
      <dgm:prSet/>
      <dgm:spPr/>
      <dgm:t>
        <a:bodyPr/>
        <a:lstStyle/>
        <a:p>
          <a:endParaRPr lang="ru-RU"/>
        </a:p>
      </dgm:t>
    </dgm:pt>
    <dgm:pt modelId="{90ECC8FB-FDFE-4280-B4E0-A416FAEBF8FC}" type="sibTrans" cxnId="{33AB957F-B576-43D1-A86E-68FDFDDD9AD6}">
      <dgm:prSet/>
      <dgm:spPr/>
      <dgm:t>
        <a:bodyPr/>
        <a:lstStyle/>
        <a:p>
          <a:endParaRPr lang="ru-RU"/>
        </a:p>
      </dgm:t>
    </dgm:pt>
    <dgm:pt modelId="{44933A5D-EFB7-43E9-9AC2-DA76BE3BEAF4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Фокусируются </a:t>
          </a:r>
          <a:r>
            <a:rPr lang="ru-RU" sz="1800" dirty="0">
              <a:solidFill>
                <a:srgbClr val="002060"/>
              </a:solidFill>
              <a:latin typeface="+mj-lt"/>
              <a:cs typeface="Arial"/>
            </a:rPr>
            <a:t>на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том,</a:t>
          </a:r>
          <a:r>
            <a:rPr lang="ru-RU" sz="1800" spc="-7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30" dirty="0">
              <a:solidFill>
                <a:srgbClr val="002060"/>
              </a:solidFill>
              <a:latin typeface="+mj-lt"/>
              <a:cs typeface="Arial"/>
            </a:rPr>
            <a:t>ЧТО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МОЖЕТ</a:t>
          </a:r>
          <a:r>
            <a:rPr lang="ru-RU" sz="1800" spc="-105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25" dirty="0">
              <a:solidFill>
                <a:srgbClr val="002060"/>
              </a:solidFill>
              <a:latin typeface="+mj-lt"/>
              <a:cs typeface="Arial"/>
            </a:rPr>
            <a:t>ПРОДЕМОНСТРИРОВАТЬ </a:t>
          </a:r>
          <a:r>
            <a:rPr lang="ru-RU" sz="1800" spc="-10" dirty="0">
              <a:solidFill>
                <a:srgbClr val="002060"/>
              </a:solidFill>
              <a:latin typeface="+mj-lt"/>
              <a:cs typeface="Arial"/>
            </a:rPr>
            <a:t>обучающийся </a:t>
          </a:r>
          <a:r>
            <a:rPr lang="ru-RU" sz="1800" dirty="0">
              <a:solidFill>
                <a:srgbClr val="002060"/>
              </a:solidFill>
              <a:latin typeface="+mj-lt"/>
              <a:cs typeface="Arial"/>
            </a:rPr>
            <a:t>в </a:t>
          </a:r>
          <a:r>
            <a:rPr lang="ru-RU" sz="1800" spc="-5" dirty="0">
              <a:solidFill>
                <a:srgbClr val="002060"/>
              </a:solidFill>
              <a:latin typeface="+mj-lt"/>
              <a:cs typeface="Arial"/>
            </a:rPr>
            <a:t>конце  </a:t>
          </a:r>
          <a:r>
            <a:rPr lang="ru-RU" sz="1800" spc="-20" dirty="0">
              <a:solidFill>
                <a:srgbClr val="002060"/>
              </a:solidFill>
              <a:latin typeface="+mj-lt"/>
              <a:cs typeface="Arial"/>
            </a:rPr>
            <a:t>образовательной</a:t>
          </a:r>
          <a:r>
            <a:rPr lang="ru-RU" sz="1800" spc="-3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spc="-15" dirty="0">
              <a:solidFill>
                <a:srgbClr val="002060"/>
              </a:solidFill>
              <a:latin typeface="+mj-lt"/>
              <a:cs typeface="Arial"/>
            </a:rPr>
            <a:t>деятельности</a:t>
          </a:r>
          <a:endParaRPr lang="ru-RU" sz="1800" dirty="0">
            <a:solidFill>
              <a:srgbClr val="002060"/>
            </a:solidFill>
            <a:latin typeface="+mj-lt"/>
          </a:endParaRPr>
        </a:p>
      </dgm:t>
    </dgm:pt>
    <dgm:pt modelId="{C15704B4-4E6F-4201-B5FC-50296BCAB8A9}" type="parTrans" cxnId="{D4713F14-632B-46F3-9A60-D8DCBF16B88F}">
      <dgm:prSet/>
      <dgm:spPr/>
      <dgm:t>
        <a:bodyPr/>
        <a:lstStyle/>
        <a:p>
          <a:endParaRPr lang="ru-RU"/>
        </a:p>
      </dgm:t>
    </dgm:pt>
    <dgm:pt modelId="{2B80DF05-8356-4ECC-93F8-75BA06A74A70}" type="sibTrans" cxnId="{D4713F14-632B-46F3-9A60-D8DCBF16B88F}">
      <dgm:prSet/>
      <dgm:spPr/>
      <dgm:t>
        <a:bodyPr/>
        <a:lstStyle/>
        <a:p>
          <a:endParaRPr lang="ru-RU"/>
        </a:p>
      </dgm:t>
    </dgm:pt>
    <dgm:pt modelId="{BABAD00F-CD33-4D3C-8131-EAA1B408E322}" type="pres">
      <dgm:prSet presAssocID="{11112D93-789B-432D-8570-48D12040DBCD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5B806AA1-BD98-4D2B-BFA2-E73EDAE12283}" type="pres">
      <dgm:prSet presAssocID="{70EA7B56-14FA-4862-9E35-D1FDDAEE0D19}" presName="hierRoot1" presStyleCnt="0">
        <dgm:presLayoutVars>
          <dgm:hierBranch val="init"/>
        </dgm:presLayoutVars>
      </dgm:prSet>
      <dgm:spPr/>
    </dgm:pt>
    <dgm:pt modelId="{B9B84D81-FA0D-4C59-9554-A8AEA08932BA}" type="pres">
      <dgm:prSet presAssocID="{70EA7B56-14FA-4862-9E35-D1FDDAEE0D19}" presName="rootComposite1" presStyleCnt="0"/>
      <dgm:spPr/>
    </dgm:pt>
    <dgm:pt modelId="{D4DC7737-1E63-4B88-B249-378236C0E558}" type="pres">
      <dgm:prSet presAssocID="{70EA7B56-14FA-4862-9E35-D1FDDAEE0D19}" presName="rootText1" presStyleLbl="node0" presStyleIdx="0" presStyleCnt="1" custScaleX="364020" custLinFactNeighborX="-7948" custLinFactNeighborY="5781">
        <dgm:presLayoutVars>
          <dgm:chPref val="3"/>
        </dgm:presLayoutVars>
      </dgm:prSet>
      <dgm:spPr/>
    </dgm:pt>
    <dgm:pt modelId="{92799E05-760F-40AF-8540-54A01449E836}" type="pres">
      <dgm:prSet presAssocID="{70EA7B56-14FA-4862-9E35-D1FDDAEE0D19}" presName="rootConnector1" presStyleLbl="node1" presStyleIdx="0" presStyleCnt="0"/>
      <dgm:spPr/>
    </dgm:pt>
    <dgm:pt modelId="{F4631F10-AA26-406E-882A-29EB6DB7206C}" type="pres">
      <dgm:prSet presAssocID="{70EA7B56-14FA-4862-9E35-D1FDDAEE0D19}" presName="hierChild2" presStyleCnt="0"/>
      <dgm:spPr/>
    </dgm:pt>
    <dgm:pt modelId="{3DE00269-428A-436C-8C0F-694A5A5FB0EE}" type="pres">
      <dgm:prSet presAssocID="{9780C330-7855-4591-90DE-1373BDEF3680}" presName="Name37" presStyleLbl="parChTrans1D2" presStyleIdx="0" presStyleCnt="2"/>
      <dgm:spPr/>
    </dgm:pt>
    <dgm:pt modelId="{4B1F9A3A-1314-4A35-9838-966C32B3C336}" type="pres">
      <dgm:prSet presAssocID="{649C6044-AD1C-4588-918D-2B08AF85DBAC}" presName="hierRoot2" presStyleCnt="0">
        <dgm:presLayoutVars>
          <dgm:hierBranch val="init"/>
        </dgm:presLayoutVars>
      </dgm:prSet>
      <dgm:spPr/>
    </dgm:pt>
    <dgm:pt modelId="{D6416E93-DB9E-4CC0-AB66-2946F0651241}" type="pres">
      <dgm:prSet presAssocID="{649C6044-AD1C-4588-918D-2B08AF85DBAC}" presName="rootComposite" presStyleCnt="0"/>
      <dgm:spPr/>
    </dgm:pt>
    <dgm:pt modelId="{FAA248F6-08E8-4F21-B0A6-1275AC821E3D}" type="pres">
      <dgm:prSet presAssocID="{649C6044-AD1C-4588-918D-2B08AF85DBAC}" presName="rootText" presStyleLbl="node2" presStyleIdx="0" presStyleCnt="2" custScaleX="236519" custLinFactNeighborX="9345" custLinFactNeighborY="81">
        <dgm:presLayoutVars>
          <dgm:chPref val="3"/>
        </dgm:presLayoutVars>
      </dgm:prSet>
      <dgm:spPr/>
    </dgm:pt>
    <dgm:pt modelId="{587839BA-BBB5-4DF4-8017-8314CC39DE66}" type="pres">
      <dgm:prSet presAssocID="{649C6044-AD1C-4588-918D-2B08AF85DBAC}" presName="rootConnector" presStyleLbl="node2" presStyleIdx="0" presStyleCnt="2"/>
      <dgm:spPr/>
    </dgm:pt>
    <dgm:pt modelId="{3538147E-0B9C-4BA1-8DE3-28A3AEFFA4B6}" type="pres">
      <dgm:prSet presAssocID="{649C6044-AD1C-4588-918D-2B08AF85DBAC}" presName="hierChild4" presStyleCnt="0"/>
      <dgm:spPr/>
    </dgm:pt>
    <dgm:pt modelId="{6BE420D9-12F7-43CA-8662-36714A83B98E}" type="pres">
      <dgm:prSet presAssocID="{649C6044-AD1C-4588-918D-2B08AF85DBAC}" presName="hierChild5" presStyleCnt="0"/>
      <dgm:spPr/>
    </dgm:pt>
    <dgm:pt modelId="{FCC04DD6-7432-4FD0-AF97-889AB069DDD9}" type="pres">
      <dgm:prSet presAssocID="{C15704B4-4E6F-4201-B5FC-50296BCAB8A9}" presName="Name37" presStyleLbl="parChTrans1D2" presStyleIdx="1" presStyleCnt="2"/>
      <dgm:spPr/>
    </dgm:pt>
    <dgm:pt modelId="{1BDC6103-467E-4C5F-A300-7F634FFA4984}" type="pres">
      <dgm:prSet presAssocID="{44933A5D-EFB7-43E9-9AC2-DA76BE3BEAF4}" presName="hierRoot2" presStyleCnt="0">
        <dgm:presLayoutVars>
          <dgm:hierBranch val="init"/>
        </dgm:presLayoutVars>
      </dgm:prSet>
      <dgm:spPr/>
    </dgm:pt>
    <dgm:pt modelId="{D9FE303F-88C1-4F15-8693-1229E945EFAF}" type="pres">
      <dgm:prSet presAssocID="{44933A5D-EFB7-43E9-9AC2-DA76BE3BEAF4}" presName="rootComposite" presStyleCnt="0"/>
      <dgm:spPr/>
    </dgm:pt>
    <dgm:pt modelId="{DE93D69B-1B48-499E-A631-8946768366E1}" type="pres">
      <dgm:prSet presAssocID="{44933A5D-EFB7-43E9-9AC2-DA76BE3BEAF4}" presName="rootText" presStyleLbl="node2" presStyleIdx="1" presStyleCnt="2" custScaleX="260056">
        <dgm:presLayoutVars>
          <dgm:chPref val="3"/>
        </dgm:presLayoutVars>
      </dgm:prSet>
      <dgm:spPr/>
    </dgm:pt>
    <dgm:pt modelId="{4A20DE74-7BDB-450C-AD15-F62303077557}" type="pres">
      <dgm:prSet presAssocID="{44933A5D-EFB7-43E9-9AC2-DA76BE3BEAF4}" presName="rootConnector" presStyleLbl="node2" presStyleIdx="1" presStyleCnt="2"/>
      <dgm:spPr/>
    </dgm:pt>
    <dgm:pt modelId="{6E4A65C0-1E3B-4E72-9B86-4F8D58BBA8DB}" type="pres">
      <dgm:prSet presAssocID="{44933A5D-EFB7-43E9-9AC2-DA76BE3BEAF4}" presName="hierChild4" presStyleCnt="0"/>
      <dgm:spPr/>
    </dgm:pt>
    <dgm:pt modelId="{412CCA3F-FFDC-4D2B-9D07-35E970946891}" type="pres">
      <dgm:prSet presAssocID="{44933A5D-EFB7-43E9-9AC2-DA76BE3BEAF4}" presName="hierChild5" presStyleCnt="0"/>
      <dgm:spPr/>
    </dgm:pt>
    <dgm:pt modelId="{DA59D4BA-40EA-4E22-B6A5-C0F2E196F0D8}" type="pres">
      <dgm:prSet presAssocID="{70EA7B56-14FA-4862-9E35-D1FDDAEE0D19}" presName="hierChild3" presStyleCnt="0"/>
      <dgm:spPr/>
    </dgm:pt>
  </dgm:ptLst>
  <dgm:cxnLst>
    <dgm:cxn modelId="{F02E6703-8969-425E-87CF-F0196F6C8577}" type="presOf" srcId="{649C6044-AD1C-4588-918D-2B08AF85DBAC}" destId="{587839BA-BBB5-4DF4-8017-8314CC39DE66}" srcOrd="1" destOrd="0" presId="urn:microsoft.com/office/officeart/2005/8/layout/orgChart1"/>
    <dgm:cxn modelId="{D4713F14-632B-46F3-9A60-D8DCBF16B88F}" srcId="{70EA7B56-14FA-4862-9E35-D1FDDAEE0D19}" destId="{44933A5D-EFB7-43E9-9AC2-DA76BE3BEAF4}" srcOrd="1" destOrd="0" parTransId="{C15704B4-4E6F-4201-B5FC-50296BCAB8A9}" sibTransId="{2B80DF05-8356-4ECC-93F8-75BA06A74A70}"/>
    <dgm:cxn modelId="{B21C311C-4336-4C04-BE10-2BE8C4562FA9}" type="presOf" srcId="{9780C330-7855-4591-90DE-1373BDEF3680}" destId="{3DE00269-428A-436C-8C0F-694A5A5FB0EE}" srcOrd="0" destOrd="0" presId="urn:microsoft.com/office/officeart/2005/8/layout/orgChart1"/>
    <dgm:cxn modelId="{B3537521-9FB5-4040-9CA9-1AC408E5E4B0}" type="presOf" srcId="{C15704B4-4E6F-4201-B5FC-50296BCAB8A9}" destId="{FCC04DD6-7432-4FD0-AF97-889AB069DDD9}" srcOrd="0" destOrd="0" presId="urn:microsoft.com/office/officeart/2005/8/layout/orgChart1"/>
    <dgm:cxn modelId="{851D5A39-8203-4009-927D-C50C78D9BC65}" type="presOf" srcId="{44933A5D-EFB7-43E9-9AC2-DA76BE3BEAF4}" destId="{4A20DE74-7BDB-450C-AD15-F62303077557}" srcOrd="1" destOrd="0" presId="urn:microsoft.com/office/officeart/2005/8/layout/orgChart1"/>
    <dgm:cxn modelId="{22610B3D-14CF-49FA-9DEF-0E67B417A797}" type="presOf" srcId="{11112D93-789B-432D-8570-48D12040DBCD}" destId="{BABAD00F-CD33-4D3C-8131-EAA1B408E322}" srcOrd="0" destOrd="0" presId="urn:microsoft.com/office/officeart/2005/8/layout/orgChart1"/>
    <dgm:cxn modelId="{56B4354F-2448-4DD2-8462-B500E3EA2918}" type="presOf" srcId="{649C6044-AD1C-4588-918D-2B08AF85DBAC}" destId="{FAA248F6-08E8-4F21-B0A6-1275AC821E3D}" srcOrd="0" destOrd="0" presId="urn:microsoft.com/office/officeart/2005/8/layout/orgChart1"/>
    <dgm:cxn modelId="{D0B7DA50-502B-43D5-A77D-D263AD3E4BAE}" type="presOf" srcId="{70EA7B56-14FA-4862-9E35-D1FDDAEE0D19}" destId="{92799E05-760F-40AF-8540-54A01449E836}" srcOrd="1" destOrd="0" presId="urn:microsoft.com/office/officeart/2005/8/layout/orgChart1"/>
    <dgm:cxn modelId="{23DE6357-2DF3-4CC6-8B47-8C710CBEABD1}" srcId="{11112D93-789B-432D-8570-48D12040DBCD}" destId="{70EA7B56-14FA-4862-9E35-D1FDDAEE0D19}" srcOrd="0" destOrd="0" parTransId="{CC0B42A4-6F37-42BE-BFCC-75BB3D5C96FD}" sibTransId="{8FBD6F0B-B963-4AB2-9500-22EF69625740}"/>
    <dgm:cxn modelId="{33AB957F-B576-43D1-A86E-68FDFDDD9AD6}" srcId="{70EA7B56-14FA-4862-9E35-D1FDDAEE0D19}" destId="{649C6044-AD1C-4588-918D-2B08AF85DBAC}" srcOrd="0" destOrd="0" parTransId="{9780C330-7855-4591-90DE-1373BDEF3680}" sibTransId="{90ECC8FB-FDFE-4280-B4E0-A416FAEBF8FC}"/>
    <dgm:cxn modelId="{B040E199-A276-42C3-AEC0-EB3947894CC7}" type="presOf" srcId="{44933A5D-EFB7-43E9-9AC2-DA76BE3BEAF4}" destId="{DE93D69B-1B48-499E-A631-8946768366E1}" srcOrd="0" destOrd="0" presId="urn:microsoft.com/office/officeart/2005/8/layout/orgChart1"/>
    <dgm:cxn modelId="{C10496EE-068E-4EBB-B0CA-EE1E6AAA6AE7}" type="presOf" srcId="{70EA7B56-14FA-4862-9E35-D1FDDAEE0D19}" destId="{D4DC7737-1E63-4B88-B249-378236C0E558}" srcOrd="0" destOrd="0" presId="urn:microsoft.com/office/officeart/2005/8/layout/orgChart1"/>
    <dgm:cxn modelId="{1A33307A-FB74-4B98-BE29-12E9D67045E4}" type="presParOf" srcId="{BABAD00F-CD33-4D3C-8131-EAA1B408E322}" destId="{5B806AA1-BD98-4D2B-BFA2-E73EDAE12283}" srcOrd="0" destOrd="0" presId="urn:microsoft.com/office/officeart/2005/8/layout/orgChart1"/>
    <dgm:cxn modelId="{C7D2EB8F-3083-4F4F-A9AB-ED3AE47EA717}" type="presParOf" srcId="{5B806AA1-BD98-4D2B-BFA2-E73EDAE12283}" destId="{B9B84D81-FA0D-4C59-9554-A8AEA08932BA}" srcOrd="0" destOrd="0" presId="urn:microsoft.com/office/officeart/2005/8/layout/orgChart1"/>
    <dgm:cxn modelId="{6066FBF9-80B6-4F4C-9CEE-8B0285A164B2}" type="presParOf" srcId="{B9B84D81-FA0D-4C59-9554-A8AEA08932BA}" destId="{D4DC7737-1E63-4B88-B249-378236C0E558}" srcOrd="0" destOrd="0" presId="urn:microsoft.com/office/officeart/2005/8/layout/orgChart1"/>
    <dgm:cxn modelId="{C14B73B1-168C-4777-B500-7A5C1CEA5201}" type="presParOf" srcId="{B9B84D81-FA0D-4C59-9554-A8AEA08932BA}" destId="{92799E05-760F-40AF-8540-54A01449E836}" srcOrd="1" destOrd="0" presId="urn:microsoft.com/office/officeart/2005/8/layout/orgChart1"/>
    <dgm:cxn modelId="{F8E6C8F8-8ECA-45FD-882B-C754801D287D}" type="presParOf" srcId="{5B806AA1-BD98-4D2B-BFA2-E73EDAE12283}" destId="{F4631F10-AA26-406E-882A-29EB6DB7206C}" srcOrd="1" destOrd="0" presId="urn:microsoft.com/office/officeart/2005/8/layout/orgChart1"/>
    <dgm:cxn modelId="{9D101C8B-4401-4939-BDAC-B6D34B092F1C}" type="presParOf" srcId="{F4631F10-AA26-406E-882A-29EB6DB7206C}" destId="{3DE00269-428A-436C-8C0F-694A5A5FB0EE}" srcOrd="0" destOrd="0" presId="urn:microsoft.com/office/officeart/2005/8/layout/orgChart1"/>
    <dgm:cxn modelId="{909A205D-C7F4-4D78-9EA8-CD907B552A6A}" type="presParOf" srcId="{F4631F10-AA26-406E-882A-29EB6DB7206C}" destId="{4B1F9A3A-1314-4A35-9838-966C32B3C336}" srcOrd="1" destOrd="0" presId="urn:microsoft.com/office/officeart/2005/8/layout/orgChart1"/>
    <dgm:cxn modelId="{592473EC-A689-41F5-A287-C8E8FF75C31A}" type="presParOf" srcId="{4B1F9A3A-1314-4A35-9838-966C32B3C336}" destId="{D6416E93-DB9E-4CC0-AB66-2946F0651241}" srcOrd="0" destOrd="0" presId="urn:microsoft.com/office/officeart/2005/8/layout/orgChart1"/>
    <dgm:cxn modelId="{00769754-0B55-497F-BFF8-B5BE7FBADFF0}" type="presParOf" srcId="{D6416E93-DB9E-4CC0-AB66-2946F0651241}" destId="{FAA248F6-08E8-4F21-B0A6-1275AC821E3D}" srcOrd="0" destOrd="0" presId="urn:microsoft.com/office/officeart/2005/8/layout/orgChart1"/>
    <dgm:cxn modelId="{39BA54B9-9F33-4D0A-8293-5A13FB17E0B2}" type="presParOf" srcId="{D6416E93-DB9E-4CC0-AB66-2946F0651241}" destId="{587839BA-BBB5-4DF4-8017-8314CC39DE66}" srcOrd="1" destOrd="0" presId="urn:microsoft.com/office/officeart/2005/8/layout/orgChart1"/>
    <dgm:cxn modelId="{53AB1D02-477D-47C4-B7E2-56C6D1B50F3C}" type="presParOf" srcId="{4B1F9A3A-1314-4A35-9838-966C32B3C336}" destId="{3538147E-0B9C-4BA1-8DE3-28A3AEFFA4B6}" srcOrd="1" destOrd="0" presId="urn:microsoft.com/office/officeart/2005/8/layout/orgChart1"/>
    <dgm:cxn modelId="{7FDAFED3-7D4F-49B0-B2A5-6ED69A71650D}" type="presParOf" srcId="{4B1F9A3A-1314-4A35-9838-966C32B3C336}" destId="{6BE420D9-12F7-43CA-8662-36714A83B98E}" srcOrd="2" destOrd="0" presId="urn:microsoft.com/office/officeart/2005/8/layout/orgChart1"/>
    <dgm:cxn modelId="{B42D4CAE-7410-4D36-B72A-C2504B9F1C4A}" type="presParOf" srcId="{F4631F10-AA26-406E-882A-29EB6DB7206C}" destId="{FCC04DD6-7432-4FD0-AF97-889AB069DDD9}" srcOrd="2" destOrd="0" presId="urn:microsoft.com/office/officeart/2005/8/layout/orgChart1"/>
    <dgm:cxn modelId="{24031187-88FB-44EE-B4A1-34941FF9E273}" type="presParOf" srcId="{F4631F10-AA26-406E-882A-29EB6DB7206C}" destId="{1BDC6103-467E-4C5F-A300-7F634FFA4984}" srcOrd="3" destOrd="0" presId="urn:microsoft.com/office/officeart/2005/8/layout/orgChart1"/>
    <dgm:cxn modelId="{7FF5E08C-1A2A-42FB-8F4E-65698669AE39}" type="presParOf" srcId="{1BDC6103-467E-4C5F-A300-7F634FFA4984}" destId="{D9FE303F-88C1-4F15-8693-1229E945EFAF}" srcOrd="0" destOrd="0" presId="urn:microsoft.com/office/officeart/2005/8/layout/orgChart1"/>
    <dgm:cxn modelId="{70ADFF08-7E06-4787-9C89-1ED2A8F4CEE7}" type="presParOf" srcId="{D9FE303F-88C1-4F15-8693-1229E945EFAF}" destId="{DE93D69B-1B48-499E-A631-8946768366E1}" srcOrd="0" destOrd="0" presId="urn:microsoft.com/office/officeart/2005/8/layout/orgChart1"/>
    <dgm:cxn modelId="{4CB1D1D4-89F7-47CF-AE36-37975DCD9838}" type="presParOf" srcId="{D9FE303F-88C1-4F15-8693-1229E945EFAF}" destId="{4A20DE74-7BDB-450C-AD15-F62303077557}" srcOrd="1" destOrd="0" presId="urn:microsoft.com/office/officeart/2005/8/layout/orgChart1"/>
    <dgm:cxn modelId="{7EBA4112-225C-4191-BD19-025D4ABD4024}" type="presParOf" srcId="{1BDC6103-467E-4C5F-A300-7F634FFA4984}" destId="{6E4A65C0-1E3B-4E72-9B86-4F8D58BBA8DB}" srcOrd="1" destOrd="0" presId="urn:microsoft.com/office/officeart/2005/8/layout/orgChart1"/>
    <dgm:cxn modelId="{A70F28B3-B1B0-463A-80E6-479C0F510B73}" type="presParOf" srcId="{1BDC6103-467E-4C5F-A300-7F634FFA4984}" destId="{412CCA3F-FFDC-4D2B-9D07-35E970946891}" srcOrd="2" destOrd="0" presId="urn:microsoft.com/office/officeart/2005/8/layout/orgChart1"/>
    <dgm:cxn modelId="{8126F460-465A-46F8-8263-08B29B90D49F}" type="presParOf" srcId="{5B806AA1-BD98-4D2B-BFA2-E73EDAE12283}" destId="{DA59D4BA-40EA-4E22-B6A5-C0F2E196F0D8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EECE58B-2B7F-42BB-8621-0C07778E67AE}" type="doc">
      <dgm:prSet loTypeId="urn:microsoft.com/office/officeart/2005/8/layout/arrow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B8608B1-FD7A-4593-9157-2C94C67A257B}">
      <dgm:prSet phldrT="[Текст]" custT="1"/>
      <dgm:spPr/>
      <dgm:t>
        <a:bodyPr/>
        <a:lstStyle/>
        <a:p>
          <a:r>
            <a:rPr lang="ru-RU" sz="2400" dirty="0"/>
            <a:t>Критерии</a:t>
          </a:r>
        </a:p>
      </dgm:t>
    </dgm:pt>
    <dgm:pt modelId="{6AA6E870-8816-4ABF-B140-D073B53A6A66}" type="parTrans" cxnId="{A23A9C10-6C7E-40E5-9423-D2AB6E312188}">
      <dgm:prSet/>
      <dgm:spPr/>
      <dgm:t>
        <a:bodyPr/>
        <a:lstStyle/>
        <a:p>
          <a:endParaRPr lang="ru-RU"/>
        </a:p>
      </dgm:t>
    </dgm:pt>
    <dgm:pt modelId="{A739898B-BED2-42EF-9712-82B3ACB4CEE2}" type="sibTrans" cxnId="{A23A9C10-6C7E-40E5-9423-D2AB6E312188}">
      <dgm:prSet/>
      <dgm:spPr/>
      <dgm:t>
        <a:bodyPr/>
        <a:lstStyle/>
        <a:p>
          <a:endParaRPr lang="ru-RU"/>
        </a:p>
      </dgm:t>
    </dgm:pt>
    <dgm:pt modelId="{EAD34700-F6AC-4E62-9EE1-F9A6810382E4}">
      <dgm:prSet phldrT="[Текст]" custT="1"/>
      <dgm:spPr/>
      <dgm:t>
        <a:bodyPr/>
        <a:lstStyle/>
        <a:p>
          <a:r>
            <a:rPr lang="ru-RU" sz="2000" dirty="0"/>
            <a:t>Соответствие критериям </a:t>
          </a:r>
        </a:p>
      </dgm:t>
    </dgm:pt>
    <dgm:pt modelId="{8816197B-F960-44A6-A8AA-DF144762FF89}" type="parTrans" cxnId="{670F5FD8-145E-4923-B673-DC48B2EDF912}">
      <dgm:prSet/>
      <dgm:spPr/>
      <dgm:t>
        <a:bodyPr/>
        <a:lstStyle/>
        <a:p>
          <a:endParaRPr lang="ru-RU"/>
        </a:p>
      </dgm:t>
    </dgm:pt>
    <dgm:pt modelId="{06F0F3FC-2CEF-49D3-B142-BB15525DCCA2}" type="sibTrans" cxnId="{670F5FD8-145E-4923-B673-DC48B2EDF912}">
      <dgm:prSet/>
      <dgm:spPr/>
      <dgm:t>
        <a:bodyPr/>
        <a:lstStyle/>
        <a:p>
          <a:endParaRPr lang="ru-RU"/>
        </a:p>
      </dgm:t>
    </dgm:pt>
    <dgm:pt modelId="{016E7216-A8DE-4839-9CA7-05F68C1F9CB8}" type="pres">
      <dgm:prSet presAssocID="{5EECE58B-2B7F-42BB-8621-0C07778E67AE}" presName="diagram" presStyleCnt="0">
        <dgm:presLayoutVars>
          <dgm:dir/>
          <dgm:resizeHandles val="exact"/>
        </dgm:presLayoutVars>
      </dgm:prSet>
      <dgm:spPr/>
    </dgm:pt>
    <dgm:pt modelId="{62DF33E0-9A2D-473B-BF98-F0551101F545}" type="pres">
      <dgm:prSet presAssocID="{FB8608B1-FD7A-4593-9157-2C94C67A257B}" presName="arrow" presStyleLbl="node1" presStyleIdx="0" presStyleCnt="2">
        <dgm:presLayoutVars>
          <dgm:bulletEnabled val="1"/>
        </dgm:presLayoutVars>
      </dgm:prSet>
      <dgm:spPr/>
    </dgm:pt>
    <dgm:pt modelId="{506B97DA-6B94-4AA4-90B1-28BA5AD2ABC6}" type="pres">
      <dgm:prSet presAssocID="{EAD34700-F6AC-4E62-9EE1-F9A6810382E4}" presName="arrow" presStyleLbl="node1" presStyleIdx="1" presStyleCnt="2" custScaleY="100392">
        <dgm:presLayoutVars>
          <dgm:bulletEnabled val="1"/>
        </dgm:presLayoutVars>
      </dgm:prSet>
      <dgm:spPr/>
    </dgm:pt>
  </dgm:ptLst>
  <dgm:cxnLst>
    <dgm:cxn modelId="{A23A9C10-6C7E-40E5-9423-D2AB6E312188}" srcId="{5EECE58B-2B7F-42BB-8621-0C07778E67AE}" destId="{FB8608B1-FD7A-4593-9157-2C94C67A257B}" srcOrd="0" destOrd="0" parTransId="{6AA6E870-8816-4ABF-B140-D073B53A6A66}" sibTransId="{A739898B-BED2-42EF-9712-82B3ACB4CEE2}"/>
    <dgm:cxn modelId="{7E167D41-CD5F-4F47-B7E9-272F32C20113}" type="presOf" srcId="{5EECE58B-2B7F-42BB-8621-0C07778E67AE}" destId="{016E7216-A8DE-4839-9CA7-05F68C1F9CB8}" srcOrd="0" destOrd="0" presId="urn:microsoft.com/office/officeart/2005/8/layout/arrow5"/>
    <dgm:cxn modelId="{F1DFEBA5-D0EF-4378-8EEA-E7F0B6405591}" type="presOf" srcId="{FB8608B1-FD7A-4593-9157-2C94C67A257B}" destId="{62DF33E0-9A2D-473B-BF98-F0551101F545}" srcOrd="0" destOrd="0" presId="urn:microsoft.com/office/officeart/2005/8/layout/arrow5"/>
    <dgm:cxn modelId="{638B1CD2-07EB-40D3-867F-031FD1AAD2F8}" type="presOf" srcId="{EAD34700-F6AC-4E62-9EE1-F9A6810382E4}" destId="{506B97DA-6B94-4AA4-90B1-28BA5AD2ABC6}" srcOrd="0" destOrd="0" presId="urn:microsoft.com/office/officeart/2005/8/layout/arrow5"/>
    <dgm:cxn modelId="{670F5FD8-145E-4923-B673-DC48B2EDF912}" srcId="{5EECE58B-2B7F-42BB-8621-0C07778E67AE}" destId="{EAD34700-F6AC-4E62-9EE1-F9A6810382E4}" srcOrd="1" destOrd="0" parTransId="{8816197B-F960-44A6-A8AA-DF144762FF89}" sibTransId="{06F0F3FC-2CEF-49D3-B142-BB15525DCCA2}"/>
    <dgm:cxn modelId="{FF8BB668-6320-45B0-88CB-96E6504FEAE6}" type="presParOf" srcId="{016E7216-A8DE-4839-9CA7-05F68C1F9CB8}" destId="{62DF33E0-9A2D-473B-BF98-F0551101F545}" srcOrd="0" destOrd="0" presId="urn:microsoft.com/office/officeart/2005/8/layout/arrow5"/>
    <dgm:cxn modelId="{B33EB83E-5002-41E5-8BC0-FB62620892B0}" type="presParOf" srcId="{016E7216-A8DE-4839-9CA7-05F68C1F9CB8}" destId="{506B97DA-6B94-4AA4-90B1-28BA5AD2ABC6}" srcOrd="1" destOrd="0" presId="urn:microsoft.com/office/officeart/2005/8/layout/arrow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6FB0BBC-3EC0-454E-A893-DF254BAA9DB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98F421A-69D8-4114-A89C-6A7646D59A6E}">
      <dgm:prSet phldrT="[Текст]"/>
      <dgm:spPr/>
      <dgm:t>
        <a:bodyPr/>
        <a:lstStyle/>
        <a:p>
          <a:r>
            <a:rPr lang="ru-RU" dirty="0"/>
            <a:t>Оценка</a:t>
          </a:r>
        </a:p>
      </dgm:t>
    </dgm:pt>
    <dgm:pt modelId="{1826671D-FE8C-4E8B-BCD5-0FD68108DD7A}" type="parTrans" cxnId="{87FDC70C-7480-4659-AF0D-4D5C8ACA28EE}">
      <dgm:prSet/>
      <dgm:spPr/>
      <dgm:t>
        <a:bodyPr/>
        <a:lstStyle/>
        <a:p>
          <a:endParaRPr lang="ru-RU"/>
        </a:p>
      </dgm:t>
    </dgm:pt>
    <dgm:pt modelId="{4E5CABED-5E58-4CCF-AD2A-85F6FE2F8E3F}" type="sibTrans" cxnId="{87FDC70C-7480-4659-AF0D-4D5C8ACA28EE}">
      <dgm:prSet/>
      <dgm:spPr/>
      <dgm:t>
        <a:bodyPr/>
        <a:lstStyle/>
        <a:p>
          <a:endParaRPr lang="ru-RU"/>
        </a:p>
      </dgm:t>
    </dgm:pt>
    <dgm:pt modelId="{58D7C71F-4B9D-487C-AB2A-743A6FC8F7B2}">
      <dgm:prSet phldrT="[Текст]"/>
      <dgm:spPr/>
      <dgm:t>
        <a:bodyPr/>
        <a:lstStyle/>
        <a:p>
          <a:r>
            <a:rPr lang="ru-RU" dirty="0"/>
            <a:t>Понимание</a:t>
          </a:r>
        </a:p>
      </dgm:t>
    </dgm:pt>
    <dgm:pt modelId="{978E5E64-ADB1-4729-88E6-81D9D8C07380}" type="parTrans" cxnId="{48886A7A-9DE6-4D43-BF95-AAAA89FCB852}">
      <dgm:prSet/>
      <dgm:spPr/>
      <dgm:t>
        <a:bodyPr/>
        <a:lstStyle/>
        <a:p>
          <a:endParaRPr lang="ru-RU"/>
        </a:p>
      </dgm:t>
    </dgm:pt>
    <dgm:pt modelId="{D1220867-62C7-476E-A4A2-327361065951}" type="sibTrans" cxnId="{48886A7A-9DE6-4D43-BF95-AAAA89FCB852}">
      <dgm:prSet/>
      <dgm:spPr/>
      <dgm:t>
        <a:bodyPr/>
        <a:lstStyle/>
        <a:p>
          <a:endParaRPr lang="ru-RU"/>
        </a:p>
      </dgm:t>
    </dgm:pt>
    <dgm:pt modelId="{89ADC8DE-5CF2-4AF2-BBFD-9C3D4053EA7F}">
      <dgm:prSet phldrT="[Текст]"/>
      <dgm:spPr/>
      <dgm:t>
        <a:bodyPr/>
        <a:lstStyle/>
        <a:p>
          <a:r>
            <a:rPr lang="ru-RU" dirty="0"/>
            <a:t>Знание</a:t>
          </a:r>
        </a:p>
      </dgm:t>
    </dgm:pt>
    <dgm:pt modelId="{026524F6-5661-4373-8DF1-5483B3783B85}" type="parTrans" cxnId="{A3F2BAE2-DD34-4DCF-B0CC-5C61E61C4F69}">
      <dgm:prSet/>
      <dgm:spPr/>
      <dgm:t>
        <a:bodyPr/>
        <a:lstStyle/>
        <a:p>
          <a:endParaRPr lang="ru-RU"/>
        </a:p>
      </dgm:t>
    </dgm:pt>
    <dgm:pt modelId="{0BA9773A-E271-4102-94D8-ACB035AEBC1D}" type="sibTrans" cxnId="{A3F2BAE2-DD34-4DCF-B0CC-5C61E61C4F69}">
      <dgm:prSet/>
      <dgm:spPr/>
      <dgm:t>
        <a:bodyPr/>
        <a:lstStyle/>
        <a:p>
          <a:endParaRPr lang="ru-RU"/>
        </a:p>
      </dgm:t>
    </dgm:pt>
    <dgm:pt modelId="{E2729150-D18C-494F-B681-81B3E4CA6B7D}">
      <dgm:prSet phldrT="[Текст]"/>
      <dgm:spPr/>
      <dgm:t>
        <a:bodyPr/>
        <a:lstStyle/>
        <a:p>
          <a:r>
            <a:rPr lang="ru-RU" dirty="0"/>
            <a:t>Синтез</a:t>
          </a:r>
        </a:p>
      </dgm:t>
    </dgm:pt>
    <dgm:pt modelId="{F302F1D3-7AAF-4098-8E7F-83F6F7153FD6}" type="parTrans" cxnId="{115A1978-52D1-4B2E-9098-5C3C5A34976C}">
      <dgm:prSet/>
      <dgm:spPr/>
      <dgm:t>
        <a:bodyPr/>
        <a:lstStyle/>
        <a:p>
          <a:endParaRPr lang="ru-RU"/>
        </a:p>
      </dgm:t>
    </dgm:pt>
    <dgm:pt modelId="{8522868A-1CAE-497E-AB57-474154CB3932}" type="sibTrans" cxnId="{115A1978-52D1-4B2E-9098-5C3C5A34976C}">
      <dgm:prSet/>
      <dgm:spPr/>
      <dgm:t>
        <a:bodyPr/>
        <a:lstStyle/>
        <a:p>
          <a:endParaRPr lang="ru-RU"/>
        </a:p>
      </dgm:t>
    </dgm:pt>
    <dgm:pt modelId="{95ECAA58-AC9A-4A38-9C86-91107BE1A909}">
      <dgm:prSet phldrT="[Текст]"/>
      <dgm:spPr/>
      <dgm:t>
        <a:bodyPr/>
        <a:lstStyle/>
        <a:p>
          <a:r>
            <a:rPr lang="ru-RU" dirty="0"/>
            <a:t>Анализ</a:t>
          </a:r>
        </a:p>
      </dgm:t>
    </dgm:pt>
    <dgm:pt modelId="{47488815-4729-4C62-B9A3-BBC0159F67CF}" type="parTrans" cxnId="{E918D48F-FB6A-49B1-A98D-9A13058B23A0}">
      <dgm:prSet/>
      <dgm:spPr/>
      <dgm:t>
        <a:bodyPr/>
        <a:lstStyle/>
        <a:p>
          <a:endParaRPr lang="ru-RU"/>
        </a:p>
      </dgm:t>
    </dgm:pt>
    <dgm:pt modelId="{577C6986-D963-4057-8858-3A94652E213C}" type="sibTrans" cxnId="{E918D48F-FB6A-49B1-A98D-9A13058B23A0}">
      <dgm:prSet/>
      <dgm:spPr/>
      <dgm:t>
        <a:bodyPr/>
        <a:lstStyle/>
        <a:p>
          <a:endParaRPr lang="ru-RU"/>
        </a:p>
      </dgm:t>
    </dgm:pt>
    <dgm:pt modelId="{341FD6B8-5C39-4D81-8022-24B96991D102}">
      <dgm:prSet phldrT="[Текст]"/>
      <dgm:spPr/>
      <dgm:t>
        <a:bodyPr/>
        <a:lstStyle/>
        <a:p>
          <a:r>
            <a:rPr lang="ru-RU" dirty="0"/>
            <a:t>Применение</a:t>
          </a:r>
        </a:p>
      </dgm:t>
    </dgm:pt>
    <dgm:pt modelId="{1A195C91-2154-4F7A-B4FE-674B17D9BD4B}" type="parTrans" cxnId="{9017E4F4-5514-4AFB-9C0B-191CF1768E34}">
      <dgm:prSet/>
      <dgm:spPr/>
      <dgm:t>
        <a:bodyPr/>
        <a:lstStyle/>
        <a:p>
          <a:endParaRPr lang="ru-RU"/>
        </a:p>
      </dgm:t>
    </dgm:pt>
    <dgm:pt modelId="{D38395D4-E1E3-4C84-91C0-4140A92B114C}" type="sibTrans" cxnId="{9017E4F4-5514-4AFB-9C0B-191CF1768E34}">
      <dgm:prSet/>
      <dgm:spPr/>
      <dgm:t>
        <a:bodyPr/>
        <a:lstStyle/>
        <a:p>
          <a:endParaRPr lang="ru-RU"/>
        </a:p>
      </dgm:t>
    </dgm:pt>
    <dgm:pt modelId="{0813D22F-6EFD-425E-8DA6-7EB889970C97}" type="pres">
      <dgm:prSet presAssocID="{16FB0BBC-3EC0-454E-A893-DF254BAA9DBB}" presName="compositeShape" presStyleCnt="0">
        <dgm:presLayoutVars>
          <dgm:dir/>
          <dgm:resizeHandles/>
        </dgm:presLayoutVars>
      </dgm:prSet>
      <dgm:spPr/>
    </dgm:pt>
    <dgm:pt modelId="{07EF5F6F-6252-4BC4-A62A-2A03F40B26B8}" type="pres">
      <dgm:prSet presAssocID="{16FB0BBC-3EC0-454E-A893-DF254BAA9DBB}" presName="pyramid" presStyleLbl="node1" presStyleIdx="0" presStyleCnt="1" custLinFactNeighborX="3999" custLinFactNeighborY="16271"/>
      <dgm:spPr/>
    </dgm:pt>
    <dgm:pt modelId="{03F895C1-00FE-44A8-8E31-54884F37AE9C}" type="pres">
      <dgm:prSet presAssocID="{16FB0BBC-3EC0-454E-A893-DF254BAA9DBB}" presName="theList" presStyleCnt="0"/>
      <dgm:spPr/>
    </dgm:pt>
    <dgm:pt modelId="{F731716A-322F-48CD-A30C-A5397EB47B1C}" type="pres">
      <dgm:prSet presAssocID="{898F421A-69D8-4114-A89C-6A7646D59A6E}" presName="aNode" presStyleLbl="fgAcc1" presStyleIdx="0" presStyleCnt="6">
        <dgm:presLayoutVars>
          <dgm:bulletEnabled val="1"/>
        </dgm:presLayoutVars>
      </dgm:prSet>
      <dgm:spPr/>
    </dgm:pt>
    <dgm:pt modelId="{9BFEEF36-FD69-4FE4-A0A2-8756EAAFF58A}" type="pres">
      <dgm:prSet presAssocID="{898F421A-69D8-4114-A89C-6A7646D59A6E}" presName="aSpace" presStyleCnt="0"/>
      <dgm:spPr/>
    </dgm:pt>
    <dgm:pt modelId="{0F4CE7A5-716D-4DAA-9042-72133B8B0637}" type="pres">
      <dgm:prSet presAssocID="{E2729150-D18C-494F-B681-81B3E4CA6B7D}" presName="aNode" presStyleLbl="fgAcc1" presStyleIdx="1" presStyleCnt="6">
        <dgm:presLayoutVars>
          <dgm:bulletEnabled val="1"/>
        </dgm:presLayoutVars>
      </dgm:prSet>
      <dgm:spPr/>
    </dgm:pt>
    <dgm:pt modelId="{FA173AD7-FAC9-4F6D-9B13-E024ECD318D0}" type="pres">
      <dgm:prSet presAssocID="{E2729150-D18C-494F-B681-81B3E4CA6B7D}" presName="aSpace" presStyleCnt="0"/>
      <dgm:spPr/>
    </dgm:pt>
    <dgm:pt modelId="{3B7C4CF1-149C-4307-B316-9A2901F68F5C}" type="pres">
      <dgm:prSet presAssocID="{95ECAA58-AC9A-4A38-9C86-91107BE1A909}" presName="aNode" presStyleLbl="fgAcc1" presStyleIdx="2" presStyleCnt="6">
        <dgm:presLayoutVars>
          <dgm:bulletEnabled val="1"/>
        </dgm:presLayoutVars>
      </dgm:prSet>
      <dgm:spPr/>
    </dgm:pt>
    <dgm:pt modelId="{DEF81276-1587-4D0D-94E5-1EA352DA9D3E}" type="pres">
      <dgm:prSet presAssocID="{95ECAA58-AC9A-4A38-9C86-91107BE1A909}" presName="aSpace" presStyleCnt="0"/>
      <dgm:spPr/>
    </dgm:pt>
    <dgm:pt modelId="{A6A65F68-3987-45FB-B9D0-EE42B4842406}" type="pres">
      <dgm:prSet presAssocID="{341FD6B8-5C39-4D81-8022-24B96991D102}" presName="aNode" presStyleLbl="fgAcc1" presStyleIdx="3" presStyleCnt="6">
        <dgm:presLayoutVars>
          <dgm:bulletEnabled val="1"/>
        </dgm:presLayoutVars>
      </dgm:prSet>
      <dgm:spPr/>
    </dgm:pt>
    <dgm:pt modelId="{6D86201D-72E3-4F4E-B84D-89CC51F991AD}" type="pres">
      <dgm:prSet presAssocID="{341FD6B8-5C39-4D81-8022-24B96991D102}" presName="aSpace" presStyleCnt="0"/>
      <dgm:spPr/>
    </dgm:pt>
    <dgm:pt modelId="{614FF841-B810-42BB-9CD7-7AF025AB5011}" type="pres">
      <dgm:prSet presAssocID="{58D7C71F-4B9D-487C-AB2A-743A6FC8F7B2}" presName="aNode" presStyleLbl="fgAcc1" presStyleIdx="4" presStyleCnt="6">
        <dgm:presLayoutVars>
          <dgm:bulletEnabled val="1"/>
        </dgm:presLayoutVars>
      </dgm:prSet>
      <dgm:spPr/>
    </dgm:pt>
    <dgm:pt modelId="{0FD89F50-901A-4A3F-98F6-C6EBC7A8E01A}" type="pres">
      <dgm:prSet presAssocID="{58D7C71F-4B9D-487C-AB2A-743A6FC8F7B2}" presName="aSpace" presStyleCnt="0"/>
      <dgm:spPr/>
    </dgm:pt>
    <dgm:pt modelId="{B9C0B569-1274-4C30-A759-A5AB4BA55D6B}" type="pres">
      <dgm:prSet presAssocID="{89ADC8DE-5CF2-4AF2-BBFD-9C3D4053EA7F}" presName="aNode" presStyleLbl="fgAcc1" presStyleIdx="5" presStyleCnt="6">
        <dgm:presLayoutVars>
          <dgm:bulletEnabled val="1"/>
        </dgm:presLayoutVars>
      </dgm:prSet>
      <dgm:spPr/>
    </dgm:pt>
    <dgm:pt modelId="{54CB4796-7E7D-4497-8751-147EE75321ED}" type="pres">
      <dgm:prSet presAssocID="{89ADC8DE-5CF2-4AF2-BBFD-9C3D4053EA7F}" presName="aSpace" presStyleCnt="0"/>
      <dgm:spPr/>
    </dgm:pt>
  </dgm:ptLst>
  <dgm:cxnLst>
    <dgm:cxn modelId="{3B96E504-86FF-41A1-A513-64449C722252}" type="presOf" srcId="{89ADC8DE-5CF2-4AF2-BBFD-9C3D4053EA7F}" destId="{B9C0B569-1274-4C30-A759-A5AB4BA55D6B}" srcOrd="0" destOrd="0" presId="urn:microsoft.com/office/officeart/2005/8/layout/pyramid2"/>
    <dgm:cxn modelId="{87FDC70C-7480-4659-AF0D-4D5C8ACA28EE}" srcId="{16FB0BBC-3EC0-454E-A893-DF254BAA9DBB}" destId="{898F421A-69D8-4114-A89C-6A7646D59A6E}" srcOrd="0" destOrd="0" parTransId="{1826671D-FE8C-4E8B-BCD5-0FD68108DD7A}" sibTransId="{4E5CABED-5E58-4CCF-AD2A-85F6FE2F8E3F}"/>
    <dgm:cxn modelId="{496CBF2E-457A-4C06-B790-DCD3B3807BF8}" type="presOf" srcId="{898F421A-69D8-4114-A89C-6A7646D59A6E}" destId="{F731716A-322F-48CD-A30C-A5397EB47B1C}" srcOrd="0" destOrd="0" presId="urn:microsoft.com/office/officeart/2005/8/layout/pyramid2"/>
    <dgm:cxn modelId="{69ABF13A-48D1-4B2E-A392-FDD01FB90AD9}" type="presOf" srcId="{58D7C71F-4B9D-487C-AB2A-743A6FC8F7B2}" destId="{614FF841-B810-42BB-9CD7-7AF025AB5011}" srcOrd="0" destOrd="0" presId="urn:microsoft.com/office/officeart/2005/8/layout/pyramid2"/>
    <dgm:cxn modelId="{115A1978-52D1-4B2E-9098-5C3C5A34976C}" srcId="{16FB0BBC-3EC0-454E-A893-DF254BAA9DBB}" destId="{E2729150-D18C-494F-B681-81B3E4CA6B7D}" srcOrd="1" destOrd="0" parTransId="{F302F1D3-7AAF-4098-8E7F-83F6F7153FD6}" sibTransId="{8522868A-1CAE-497E-AB57-474154CB3932}"/>
    <dgm:cxn modelId="{18B0E078-2A10-4610-AC7B-79D3ACACC5F1}" type="presOf" srcId="{341FD6B8-5C39-4D81-8022-24B96991D102}" destId="{A6A65F68-3987-45FB-B9D0-EE42B4842406}" srcOrd="0" destOrd="0" presId="urn:microsoft.com/office/officeart/2005/8/layout/pyramid2"/>
    <dgm:cxn modelId="{48886A7A-9DE6-4D43-BF95-AAAA89FCB852}" srcId="{16FB0BBC-3EC0-454E-A893-DF254BAA9DBB}" destId="{58D7C71F-4B9D-487C-AB2A-743A6FC8F7B2}" srcOrd="4" destOrd="0" parTransId="{978E5E64-ADB1-4729-88E6-81D9D8C07380}" sibTransId="{D1220867-62C7-476E-A4A2-327361065951}"/>
    <dgm:cxn modelId="{11FC9084-2F92-41A0-9EBC-C0AAC5C6292C}" type="presOf" srcId="{95ECAA58-AC9A-4A38-9C86-91107BE1A909}" destId="{3B7C4CF1-149C-4307-B316-9A2901F68F5C}" srcOrd="0" destOrd="0" presId="urn:microsoft.com/office/officeart/2005/8/layout/pyramid2"/>
    <dgm:cxn modelId="{F65E398C-6945-45DB-A78D-EDC3BDFA2E4B}" type="presOf" srcId="{16FB0BBC-3EC0-454E-A893-DF254BAA9DBB}" destId="{0813D22F-6EFD-425E-8DA6-7EB889970C97}" srcOrd="0" destOrd="0" presId="urn:microsoft.com/office/officeart/2005/8/layout/pyramid2"/>
    <dgm:cxn modelId="{E918D48F-FB6A-49B1-A98D-9A13058B23A0}" srcId="{16FB0BBC-3EC0-454E-A893-DF254BAA9DBB}" destId="{95ECAA58-AC9A-4A38-9C86-91107BE1A909}" srcOrd="2" destOrd="0" parTransId="{47488815-4729-4C62-B9A3-BBC0159F67CF}" sibTransId="{577C6986-D963-4057-8858-3A94652E213C}"/>
    <dgm:cxn modelId="{6441A5CB-56D7-4F03-BF4C-5E4C4308C404}" type="presOf" srcId="{E2729150-D18C-494F-B681-81B3E4CA6B7D}" destId="{0F4CE7A5-716D-4DAA-9042-72133B8B0637}" srcOrd="0" destOrd="0" presId="urn:microsoft.com/office/officeart/2005/8/layout/pyramid2"/>
    <dgm:cxn modelId="{A3F2BAE2-DD34-4DCF-B0CC-5C61E61C4F69}" srcId="{16FB0BBC-3EC0-454E-A893-DF254BAA9DBB}" destId="{89ADC8DE-5CF2-4AF2-BBFD-9C3D4053EA7F}" srcOrd="5" destOrd="0" parTransId="{026524F6-5661-4373-8DF1-5483B3783B85}" sibTransId="{0BA9773A-E271-4102-94D8-ACB035AEBC1D}"/>
    <dgm:cxn modelId="{9017E4F4-5514-4AFB-9C0B-191CF1768E34}" srcId="{16FB0BBC-3EC0-454E-A893-DF254BAA9DBB}" destId="{341FD6B8-5C39-4D81-8022-24B96991D102}" srcOrd="3" destOrd="0" parTransId="{1A195C91-2154-4F7A-B4FE-674B17D9BD4B}" sibTransId="{D38395D4-E1E3-4C84-91C0-4140A92B114C}"/>
    <dgm:cxn modelId="{0D2DB0E0-29B5-4720-BA23-4CDC1A1BDE5B}" type="presParOf" srcId="{0813D22F-6EFD-425E-8DA6-7EB889970C97}" destId="{07EF5F6F-6252-4BC4-A62A-2A03F40B26B8}" srcOrd="0" destOrd="0" presId="urn:microsoft.com/office/officeart/2005/8/layout/pyramid2"/>
    <dgm:cxn modelId="{2F178259-B200-4363-B096-E46AD7F36E17}" type="presParOf" srcId="{0813D22F-6EFD-425E-8DA6-7EB889970C97}" destId="{03F895C1-00FE-44A8-8E31-54884F37AE9C}" srcOrd="1" destOrd="0" presId="urn:microsoft.com/office/officeart/2005/8/layout/pyramid2"/>
    <dgm:cxn modelId="{BE900020-1CD3-4D37-92EC-0104299C44D5}" type="presParOf" srcId="{03F895C1-00FE-44A8-8E31-54884F37AE9C}" destId="{F731716A-322F-48CD-A30C-A5397EB47B1C}" srcOrd="0" destOrd="0" presId="urn:microsoft.com/office/officeart/2005/8/layout/pyramid2"/>
    <dgm:cxn modelId="{FAFC6216-E8A4-42D5-B57C-82E5F225A4AD}" type="presParOf" srcId="{03F895C1-00FE-44A8-8E31-54884F37AE9C}" destId="{9BFEEF36-FD69-4FE4-A0A2-8756EAAFF58A}" srcOrd="1" destOrd="0" presId="urn:microsoft.com/office/officeart/2005/8/layout/pyramid2"/>
    <dgm:cxn modelId="{D2864365-B786-4942-B287-C6E737946035}" type="presParOf" srcId="{03F895C1-00FE-44A8-8E31-54884F37AE9C}" destId="{0F4CE7A5-716D-4DAA-9042-72133B8B0637}" srcOrd="2" destOrd="0" presId="urn:microsoft.com/office/officeart/2005/8/layout/pyramid2"/>
    <dgm:cxn modelId="{8B4D77AF-1EB5-4C00-BAAE-B6E6B5FE8642}" type="presParOf" srcId="{03F895C1-00FE-44A8-8E31-54884F37AE9C}" destId="{FA173AD7-FAC9-4F6D-9B13-E024ECD318D0}" srcOrd="3" destOrd="0" presId="urn:microsoft.com/office/officeart/2005/8/layout/pyramid2"/>
    <dgm:cxn modelId="{3738B252-5282-451B-A682-9B0C5C34F2C1}" type="presParOf" srcId="{03F895C1-00FE-44A8-8E31-54884F37AE9C}" destId="{3B7C4CF1-149C-4307-B316-9A2901F68F5C}" srcOrd="4" destOrd="0" presId="urn:microsoft.com/office/officeart/2005/8/layout/pyramid2"/>
    <dgm:cxn modelId="{799E5844-165D-4443-AA4D-0F507E8A61AE}" type="presParOf" srcId="{03F895C1-00FE-44A8-8E31-54884F37AE9C}" destId="{DEF81276-1587-4D0D-94E5-1EA352DA9D3E}" srcOrd="5" destOrd="0" presId="urn:microsoft.com/office/officeart/2005/8/layout/pyramid2"/>
    <dgm:cxn modelId="{79D37E9D-516E-4071-9E06-E7673A73ED12}" type="presParOf" srcId="{03F895C1-00FE-44A8-8E31-54884F37AE9C}" destId="{A6A65F68-3987-45FB-B9D0-EE42B4842406}" srcOrd="6" destOrd="0" presId="urn:microsoft.com/office/officeart/2005/8/layout/pyramid2"/>
    <dgm:cxn modelId="{7C317AA1-29CF-4F86-AA01-365502BC25DA}" type="presParOf" srcId="{03F895C1-00FE-44A8-8E31-54884F37AE9C}" destId="{6D86201D-72E3-4F4E-B84D-89CC51F991AD}" srcOrd="7" destOrd="0" presId="urn:microsoft.com/office/officeart/2005/8/layout/pyramid2"/>
    <dgm:cxn modelId="{CAEFB5B1-E7CF-4F5E-93B1-C086F79CBD4F}" type="presParOf" srcId="{03F895C1-00FE-44A8-8E31-54884F37AE9C}" destId="{614FF841-B810-42BB-9CD7-7AF025AB5011}" srcOrd="8" destOrd="0" presId="urn:microsoft.com/office/officeart/2005/8/layout/pyramid2"/>
    <dgm:cxn modelId="{EAECFF8E-47CD-4717-8F31-807A86563BCB}" type="presParOf" srcId="{03F895C1-00FE-44A8-8E31-54884F37AE9C}" destId="{0FD89F50-901A-4A3F-98F6-C6EBC7A8E01A}" srcOrd="9" destOrd="0" presId="urn:microsoft.com/office/officeart/2005/8/layout/pyramid2"/>
    <dgm:cxn modelId="{B2FA7F87-F503-4933-AE1B-022CCE5E63BF}" type="presParOf" srcId="{03F895C1-00FE-44A8-8E31-54884F37AE9C}" destId="{B9C0B569-1274-4C30-A759-A5AB4BA55D6B}" srcOrd="10" destOrd="0" presId="urn:microsoft.com/office/officeart/2005/8/layout/pyramid2"/>
    <dgm:cxn modelId="{75E81804-87BF-4A7A-9F26-41397D98EF5D}" type="presParOf" srcId="{03F895C1-00FE-44A8-8E31-54884F37AE9C}" destId="{54CB4796-7E7D-4497-8751-147EE75321ED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6FB0BBC-3EC0-454E-A893-DF254BAA9DB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98F421A-69D8-4114-A89C-6A7646D59A6E}">
      <dgm:prSet phldrT="[Текст]"/>
      <dgm:spPr/>
      <dgm:t>
        <a:bodyPr/>
        <a:lstStyle/>
        <a:p>
          <a:r>
            <a:rPr lang="ru-RU" dirty="0"/>
            <a:t>Оценка</a:t>
          </a:r>
        </a:p>
      </dgm:t>
    </dgm:pt>
    <dgm:pt modelId="{1826671D-FE8C-4E8B-BCD5-0FD68108DD7A}" type="parTrans" cxnId="{87FDC70C-7480-4659-AF0D-4D5C8ACA28EE}">
      <dgm:prSet/>
      <dgm:spPr/>
      <dgm:t>
        <a:bodyPr/>
        <a:lstStyle/>
        <a:p>
          <a:endParaRPr lang="ru-RU"/>
        </a:p>
      </dgm:t>
    </dgm:pt>
    <dgm:pt modelId="{4E5CABED-5E58-4CCF-AD2A-85F6FE2F8E3F}" type="sibTrans" cxnId="{87FDC70C-7480-4659-AF0D-4D5C8ACA28EE}">
      <dgm:prSet/>
      <dgm:spPr/>
      <dgm:t>
        <a:bodyPr/>
        <a:lstStyle/>
        <a:p>
          <a:endParaRPr lang="ru-RU"/>
        </a:p>
      </dgm:t>
    </dgm:pt>
    <dgm:pt modelId="{58D7C71F-4B9D-487C-AB2A-743A6FC8F7B2}">
      <dgm:prSet phldrT="[Текст]"/>
      <dgm:spPr/>
      <dgm:t>
        <a:bodyPr/>
        <a:lstStyle/>
        <a:p>
          <a:r>
            <a:rPr lang="ru-RU" dirty="0"/>
            <a:t>Понимание</a:t>
          </a:r>
        </a:p>
      </dgm:t>
    </dgm:pt>
    <dgm:pt modelId="{978E5E64-ADB1-4729-88E6-81D9D8C07380}" type="parTrans" cxnId="{48886A7A-9DE6-4D43-BF95-AAAA89FCB852}">
      <dgm:prSet/>
      <dgm:spPr/>
      <dgm:t>
        <a:bodyPr/>
        <a:lstStyle/>
        <a:p>
          <a:endParaRPr lang="ru-RU"/>
        </a:p>
      </dgm:t>
    </dgm:pt>
    <dgm:pt modelId="{D1220867-62C7-476E-A4A2-327361065951}" type="sibTrans" cxnId="{48886A7A-9DE6-4D43-BF95-AAAA89FCB852}">
      <dgm:prSet/>
      <dgm:spPr/>
      <dgm:t>
        <a:bodyPr/>
        <a:lstStyle/>
        <a:p>
          <a:endParaRPr lang="ru-RU"/>
        </a:p>
      </dgm:t>
    </dgm:pt>
    <dgm:pt modelId="{89ADC8DE-5CF2-4AF2-BBFD-9C3D4053EA7F}">
      <dgm:prSet phldrT="[Текст]"/>
      <dgm:spPr/>
      <dgm:t>
        <a:bodyPr/>
        <a:lstStyle/>
        <a:p>
          <a:r>
            <a:rPr lang="ru-RU" dirty="0"/>
            <a:t>Знание</a:t>
          </a:r>
        </a:p>
      </dgm:t>
    </dgm:pt>
    <dgm:pt modelId="{026524F6-5661-4373-8DF1-5483B3783B85}" type="parTrans" cxnId="{A3F2BAE2-DD34-4DCF-B0CC-5C61E61C4F69}">
      <dgm:prSet/>
      <dgm:spPr/>
      <dgm:t>
        <a:bodyPr/>
        <a:lstStyle/>
        <a:p>
          <a:endParaRPr lang="ru-RU"/>
        </a:p>
      </dgm:t>
    </dgm:pt>
    <dgm:pt modelId="{0BA9773A-E271-4102-94D8-ACB035AEBC1D}" type="sibTrans" cxnId="{A3F2BAE2-DD34-4DCF-B0CC-5C61E61C4F69}">
      <dgm:prSet/>
      <dgm:spPr/>
      <dgm:t>
        <a:bodyPr/>
        <a:lstStyle/>
        <a:p>
          <a:endParaRPr lang="ru-RU"/>
        </a:p>
      </dgm:t>
    </dgm:pt>
    <dgm:pt modelId="{E2729150-D18C-494F-B681-81B3E4CA6B7D}">
      <dgm:prSet phldrT="[Текст]"/>
      <dgm:spPr/>
      <dgm:t>
        <a:bodyPr/>
        <a:lstStyle/>
        <a:p>
          <a:r>
            <a:rPr lang="ru-RU" dirty="0"/>
            <a:t>Синтез</a:t>
          </a:r>
        </a:p>
      </dgm:t>
    </dgm:pt>
    <dgm:pt modelId="{F302F1D3-7AAF-4098-8E7F-83F6F7153FD6}" type="parTrans" cxnId="{115A1978-52D1-4B2E-9098-5C3C5A34976C}">
      <dgm:prSet/>
      <dgm:spPr/>
      <dgm:t>
        <a:bodyPr/>
        <a:lstStyle/>
        <a:p>
          <a:endParaRPr lang="ru-RU"/>
        </a:p>
      </dgm:t>
    </dgm:pt>
    <dgm:pt modelId="{8522868A-1CAE-497E-AB57-474154CB3932}" type="sibTrans" cxnId="{115A1978-52D1-4B2E-9098-5C3C5A34976C}">
      <dgm:prSet/>
      <dgm:spPr/>
      <dgm:t>
        <a:bodyPr/>
        <a:lstStyle/>
        <a:p>
          <a:endParaRPr lang="ru-RU"/>
        </a:p>
      </dgm:t>
    </dgm:pt>
    <dgm:pt modelId="{95ECAA58-AC9A-4A38-9C86-91107BE1A909}">
      <dgm:prSet phldrT="[Текст]"/>
      <dgm:spPr/>
      <dgm:t>
        <a:bodyPr/>
        <a:lstStyle/>
        <a:p>
          <a:r>
            <a:rPr lang="ru-RU" dirty="0"/>
            <a:t>Анализ</a:t>
          </a:r>
        </a:p>
      </dgm:t>
    </dgm:pt>
    <dgm:pt modelId="{47488815-4729-4C62-B9A3-BBC0159F67CF}" type="parTrans" cxnId="{E918D48F-FB6A-49B1-A98D-9A13058B23A0}">
      <dgm:prSet/>
      <dgm:spPr/>
      <dgm:t>
        <a:bodyPr/>
        <a:lstStyle/>
        <a:p>
          <a:endParaRPr lang="ru-RU"/>
        </a:p>
      </dgm:t>
    </dgm:pt>
    <dgm:pt modelId="{577C6986-D963-4057-8858-3A94652E213C}" type="sibTrans" cxnId="{E918D48F-FB6A-49B1-A98D-9A13058B23A0}">
      <dgm:prSet/>
      <dgm:spPr/>
      <dgm:t>
        <a:bodyPr/>
        <a:lstStyle/>
        <a:p>
          <a:endParaRPr lang="ru-RU"/>
        </a:p>
      </dgm:t>
    </dgm:pt>
    <dgm:pt modelId="{341FD6B8-5C39-4D81-8022-24B96991D102}">
      <dgm:prSet phldrT="[Текст]"/>
      <dgm:spPr/>
      <dgm:t>
        <a:bodyPr/>
        <a:lstStyle/>
        <a:p>
          <a:r>
            <a:rPr lang="ru-RU" dirty="0"/>
            <a:t>Применение</a:t>
          </a:r>
        </a:p>
      </dgm:t>
    </dgm:pt>
    <dgm:pt modelId="{1A195C91-2154-4F7A-B4FE-674B17D9BD4B}" type="parTrans" cxnId="{9017E4F4-5514-4AFB-9C0B-191CF1768E34}">
      <dgm:prSet/>
      <dgm:spPr/>
      <dgm:t>
        <a:bodyPr/>
        <a:lstStyle/>
        <a:p>
          <a:endParaRPr lang="ru-RU"/>
        </a:p>
      </dgm:t>
    </dgm:pt>
    <dgm:pt modelId="{D38395D4-E1E3-4C84-91C0-4140A92B114C}" type="sibTrans" cxnId="{9017E4F4-5514-4AFB-9C0B-191CF1768E34}">
      <dgm:prSet/>
      <dgm:spPr/>
      <dgm:t>
        <a:bodyPr/>
        <a:lstStyle/>
        <a:p>
          <a:endParaRPr lang="ru-RU"/>
        </a:p>
      </dgm:t>
    </dgm:pt>
    <dgm:pt modelId="{0813D22F-6EFD-425E-8DA6-7EB889970C97}" type="pres">
      <dgm:prSet presAssocID="{16FB0BBC-3EC0-454E-A893-DF254BAA9DBB}" presName="compositeShape" presStyleCnt="0">
        <dgm:presLayoutVars>
          <dgm:dir/>
          <dgm:resizeHandles/>
        </dgm:presLayoutVars>
      </dgm:prSet>
      <dgm:spPr/>
    </dgm:pt>
    <dgm:pt modelId="{07EF5F6F-6252-4BC4-A62A-2A03F40B26B8}" type="pres">
      <dgm:prSet presAssocID="{16FB0BBC-3EC0-454E-A893-DF254BAA9DBB}" presName="pyramid" presStyleLbl="node1" presStyleIdx="0" presStyleCnt="1" custLinFactNeighborX="3999" custLinFactNeighborY="16271"/>
      <dgm:spPr/>
    </dgm:pt>
    <dgm:pt modelId="{03F895C1-00FE-44A8-8E31-54884F37AE9C}" type="pres">
      <dgm:prSet presAssocID="{16FB0BBC-3EC0-454E-A893-DF254BAA9DBB}" presName="theList" presStyleCnt="0"/>
      <dgm:spPr/>
    </dgm:pt>
    <dgm:pt modelId="{F731716A-322F-48CD-A30C-A5397EB47B1C}" type="pres">
      <dgm:prSet presAssocID="{898F421A-69D8-4114-A89C-6A7646D59A6E}" presName="aNode" presStyleLbl="fgAcc1" presStyleIdx="0" presStyleCnt="6">
        <dgm:presLayoutVars>
          <dgm:bulletEnabled val="1"/>
        </dgm:presLayoutVars>
      </dgm:prSet>
      <dgm:spPr/>
    </dgm:pt>
    <dgm:pt modelId="{9BFEEF36-FD69-4FE4-A0A2-8756EAAFF58A}" type="pres">
      <dgm:prSet presAssocID="{898F421A-69D8-4114-A89C-6A7646D59A6E}" presName="aSpace" presStyleCnt="0"/>
      <dgm:spPr/>
    </dgm:pt>
    <dgm:pt modelId="{0F4CE7A5-716D-4DAA-9042-72133B8B0637}" type="pres">
      <dgm:prSet presAssocID="{E2729150-D18C-494F-B681-81B3E4CA6B7D}" presName="aNode" presStyleLbl="fgAcc1" presStyleIdx="1" presStyleCnt="6">
        <dgm:presLayoutVars>
          <dgm:bulletEnabled val="1"/>
        </dgm:presLayoutVars>
      </dgm:prSet>
      <dgm:spPr/>
    </dgm:pt>
    <dgm:pt modelId="{FA173AD7-FAC9-4F6D-9B13-E024ECD318D0}" type="pres">
      <dgm:prSet presAssocID="{E2729150-D18C-494F-B681-81B3E4CA6B7D}" presName="aSpace" presStyleCnt="0"/>
      <dgm:spPr/>
    </dgm:pt>
    <dgm:pt modelId="{3B7C4CF1-149C-4307-B316-9A2901F68F5C}" type="pres">
      <dgm:prSet presAssocID="{95ECAA58-AC9A-4A38-9C86-91107BE1A909}" presName="aNode" presStyleLbl="fgAcc1" presStyleIdx="2" presStyleCnt="6">
        <dgm:presLayoutVars>
          <dgm:bulletEnabled val="1"/>
        </dgm:presLayoutVars>
      </dgm:prSet>
      <dgm:spPr/>
    </dgm:pt>
    <dgm:pt modelId="{DEF81276-1587-4D0D-94E5-1EA352DA9D3E}" type="pres">
      <dgm:prSet presAssocID="{95ECAA58-AC9A-4A38-9C86-91107BE1A909}" presName="aSpace" presStyleCnt="0"/>
      <dgm:spPr/>
    </dgm:pt>
    <dgm:pt modelId="{A6A65F68-3987-45FB-B9D0-EE42B4842406}" type="pres">
      <dgm:prSet presAssocID="{341FD6B8-5C39-4D81-8022-24B96991D102}" presName="aNode" presStyleLbl="fgAcc1" presStyleIdx="3" presStyleCnt="6">
        <dgm:presLayoutVars>
          <dgm:bulletEnabled val="1"/>
        </dgm:presLayoutVars>
      </dgm:prSet>
      <dgm:spPr/>
    </dgm:pt>
    <dgm:pt modelId="{6D86201D-72E3-4F4E-B84D-89CC51F991AD}" type="pres">
      <dgm:prSet presAssocID="{341FD6B8-5C39-4D81-8022-24B96991D102}" presName="aSpace" presStyleCnt="0"/>
      <dgm:spPr/>
    </dgm:pt>
    <dgm:pt modelId="{614FF841-B810-42BB-9CD7-7AF025AB5011}" type="pres">
      <dgm:prSet presAssocID="{58D7C71F-4B9D-487C-AB2A-743A6FC8F7B2}" presName="aNode" presStyleLbl="fgAcc1" presStyleIdx="4" presStyleCnt="6">
        <dgm:presLayoutVars>
          <dgm:bulletEnabled val="1"/>
        </dgm:presLayoutVars>
      </dgm:prSet>
      <dgm:spPr/>
    </dgm:pt>
    <dgm:pt modelId="{0FD89F50-901A-4A3F-98F6-C6EBC7A8E01A}" type="pres">
      <dgm:prSet presAssocID="{58D7C71F-4B9D-487C-AB2A-743A6FC8F7B2}" presName="aSpace" presStyleCnt="0"/>
      <dgm:spPr/>
    </dgm:pt>
    <dgm:pt modelId="{B9C0B569-1274-4C30-A759-A5AB4BA55D6B}" type="pres">
      <dgm:prSet presAssocID="{89ADC8DE-5CF2-4AF2-BBFD-9C3D4053EA7F}" presName="aNode" presStyleLbl="fgAcc1" presStyleIdx="5" presStyleCnt="6">
        <dgm:presLayoutVars>
          <dgm:bulletEnabled val="1"/>
        </dgm:presLayoutVars>
      </dgm:prSet>
      <dgm:spPr/>
    </dgm:pt>
    <dgm:pt modelId="{54CB4796-7E7D-4497-8751-147EE75321ED}" type="pres">
      <dgm:prSet presAssocID="{89ADC8DE-5CF2-4AF2-BBFD-9C3D4053EA7F}" presName="aSpace" presStyleCnt="0"/>
      <dgm:spPr/>
    </dgm:pt>
  </dgm:ptLst>
  <dgm:cxnLst>
    <dgm:cxn modelId="{3B96E504-86FF-41A1-A513-64449C722252}" type="presOf" srcId="{89ADC8DE-5CF2-4AF2-BBFD-9C3D4053EA7F}" destId="{B9C0B569-1274-4C30-A759-A5AB4BA55D6B}" srcOrd="0" destOrd="0" presId="urn:microsoft.com/office/officeart/2005/8/layout/pyramid2"/>
    <dgm:cxn modelId="{87FDC70C-7480-4659-AF0D-4D5C8ACA28EE}" srcId="{16FB0BBC-3EC0-454E-A893-DF254BAA9DBB}" destId="{898F421A-69D8-4114-A89C-6A7646D59A6E}" srcOrd="0" destOrd="0" parTransId="{1826671D-FE8C-4E8B-BCD5-0FD68108DD7A}" sibTransId="{4E5CABED-5E58-4CCF-AD2A-85F6FE2F8E3F}"/>
    <dgm:cxn modelId="{496CBF2E-457A-4C06-B790-DCD3B3807BF8}" type="presOf" srcId="{898F421A-69D8-4114-A89C-6A7646D59A6E}" destId="{F731716A-322F-48CD-A30C-A5397EB47B1C}" srcOrd="0" destOrd="0" presId="urn:microsoft.com/office/officeart/2005/8/layout/pyramid2"/>
    <dgm:cxn modelId="{69ABF13A-48D1-4B2E-A392-FDD01FB90AD9}" type="presOf" srcId="{58D7C71F-4B9D-487C-AB2A-743A6FC8F7B2}" destId="{614FF841-B810-42BB-9CD7-7AF025AB5011}" srcOrd="0" destOrd="0" presId="urn:microsoft.com/office/officeart/2005/8/layout/pyramid2"/>
    <dgm:cxn modelId="{115A1978-52D1-4B2E-9098-5C3C5A34976C}" srcId="{16FB0BBC-3EC0-454E-A893-DF254BAA9DBB}" destId="{E2729150-D18C-494F-B681-81B3E4CA6B7D}" srcOrd="1" destOrd="0" parTransId="{F302F1D3-7AAF-4098-8E7F-83F6F7153FD6}" sibTransId="{8522868A-1CAE-497E-AB57-474154CB3932}"/>
    <dgm:cxn modelId="{18B0E078-2A10-4610-AC7B-79D3ACACC5F1}" type="presOf" srcId="{341FD6B8-5C39-4D81-8022-24B96991D102}" destId="{A6A65F68-3987-45FB-B9D0-EE42B4842406}" srcOrd="0" destOrd="0" presId="urn:microsoft.com/office/officeart/2005/8/layout/pyramid2"/>
    <dgm:cxn modelId="{48886A7A-9DE6-4D43-BF95-AAAA89FCB852}" srcId="{16FB0BBC-3EC0-454E-A893-DF254BAA9DBB}" destId="{58D7C71F-4B9D-487C-AB2A-743A6FC8F7B2}" srcOrd="4" destOrd="0" parTransId="{978E5E64-ADB1-4729-88E6-81D9D8C07380}" sibTransId="{D1220867-62C7-476E-A4A2-327361065951}"/>
    <dgm:cxn modelId="{11FC9084-2F92-41A0-9EBC-C0AAC5C6292C}" type="presOf" srcId="{95ECAA58-AC9A-4A38-9C86-91107BE1A909}" destId="{3B7C4CF1-149C-4307-B316-9A2901F68F5C}" srcOrd="0" destOrd="0" presId="urn:microsoft.com/office/officeart/2005/8/layout/pyramid2"/>
    <dgm:cxn modelId="{F65E398C-6945-45DB-A78D-EDC3BDFA2E4B}" type="presOf" srcId="{16FB0BBC-3EC0-454E-A893-DF254BAA9DBB}" destId="{0813D22F-6EFD-425E-8DA6-7EB889970C97}" srcOrd="0" destOrd="0" presId="urn:microsoft.com/office/officeart/2005/8/layout/pyramid2"/>
    <dgm:cxn modelId="{E918D48F-FB6A-49B1-A98D-9A13058B23A0}" srcId="{16FB0BBC-3EC0-454E-A893-DF254BAA9DBB}" destId="{95ECAA58-AC9A-4A38-9C86-91107BE1A909}" srcOrd="2" destOrd="0" parTransId="{47488815-4729-4C62-B9A3-BBC0159F67CF}" sibTransId="{577C6986-D963-4057-8858-3A94652E213C}"/>
    <dgm:cxn modelId="{6441A5CB-56D7-4F03-BF4C-5E4C4308C404}" type="presOf" srcId="{E2729150-D18C-494F-B681-81B3E4CA6B7D}" destId="{0F4CE7A5-716D-4DAA-9042-72133B8B0637}" srcOrd="0" destOrd="0" presId="urn:microsoft.com/office/officeart/2005/8/layout/pyramid2"/>
    <dgm:cxn modelId="{A3F2BAE2-DD34-4DCF-B0CC-5C61E61C4F69}" srcId="{16FB0BBC-3EC0-454E-A893-DF254BAA9DBB}" destId="{89ADC8DE-5CF2-4AF2-BBFD-9C3D4053EA7F}" srcOrd="5" destOrd="0" parTransId="{026524F6-5661-4373-8DF1-5483B3783B85}" sibTransId="{0BA9773A-E271-4102-94D8-ACB035AEBC1D}"/>
    <dgm:cxn modelId="{9017E4F4-5514-4AFB-9C0B-191CF1768E34}" srcId="{16FB0BBC-3EC0-454E-A893-DF254BAA9DBB}" destId="{341FD6B8-5C39-4D81-8022-24B96991D102}" srcOrd="3" destOrd="0" parTransId="{1A195C91-2154-4F7A-B4FE-674B17D9BD4B}" sibTransId="{D38395D4-E1E3-4C84-91C0-4140A92B114C}"/>
    <dgm:cxn modelId="{0D2DB0E0-29B5-4720-BA23-4CDC1A1BDE5B}" type="presParOf" srcId="{0813D22F-6EFD-425E-8DA6-7EB889970C97}" destId="{07EF5F6F-6252-4BC4-A62A-2A03F40B26B8}" srcOrd="0" destOrd="0" presId="urn:microsoft.com/office/officeart/2005/8/layout/pyramid2"/>
    <dgm:cxn modelId="{2F178259-B200-4363-B096-E46AD7F36E17}" type="presParOf" srcId="{0813D22F-6EFD-425E-8DA6-7EB889970C97}" destId="{03F895C1-00FE-44A8-8E31-54884F37AE9C}" srcOrd="1" destOrd="0" presId="urn:microsoft.com/office/officeart/2005/8/layout/pyramid2"/>
    <dgm:cxn modelId="{BE900020-1CD3-4D37-92EC-0104299C44D5}" type="presParOf" srcId="{03F895C1-00FE-44A8-8E31-54884F37AE9C}" destId="{F731716A-322F-48CD-A30C-A5397EB47B1C}" srcOrd="0" destOrd="0" presId="urn:microsoft.com/office/officeart/2005/8/layout/pyramid2"/>
    <dgm:cxn modelId="{FAFC6216-E8A4-42D5-B57C-82E5F225A4AD}" type="presParOf" srcId="{03F895C1-00FE-44A8-8E31-54884F37AE9C}" destId="{9BFEEF36-FD69-4FE4-A0A2-8756EAAFF58A}" srcOrd="1" destOrd="0" presId="urn:microsoft.com/office/officeart/2005/8/layout/pyramid2"/>
    <dgm:cxn modelId="{D2864365-B786-4942-B287-C6E737946035}" type="presParOf" srcId="{03F895C1-00FE-44A8-8E31-54884F37AE9C}" destId="{0F4CE7A5-716D-4DAA-9042-72133B8B0637}" srcOrd="2" destOrd="0" presId="urn:microsoft.com/office/officeart/2005/8/layout/pyramid2"/>
    <dgm:cxn modelId="{8B4D77AF-1EB5-4C00-BAAE-B6E6B5FE8642}" type="presParOf" srcId="{03F895C1-00FE-44A8-8E31-54884F37AE9C}" destId="{FA173AD7-FAC9-4F6D-9B13-E024ECD318D0}" srcOrd="3" destOrd="0" presId="urn:microsoft.com/office/officeart/2005/8/layout/pyramid2"/>
    <dgm:cxn modelId="{3738B252-5282-451B-A682-9B0C5C34F2C1}" type="presParOf" srcId="{03F895C1-00FE-44A8-8E31-54884F37AE9C}" destId="{3B7C4CF1-149C-4307-B316-9A2901F68F5C}" srcOrd="4" destOrd="0" presId="urn:microsoft.com/office/officeart/2005/8/layout/pyramid2"/>
    <dgm:cxn modelId="{799E5844-165D-4443-AA4D-0F507E8A61AE}" type="presParOf" srcId="{03F895C1-00FE-44A8-8E31-54884F37AE9C}" destId="{DEF81276-1587-4D0D-94E5-1EA352DA9D3E}" srcOrd="5" destOrd="0" presId="urn:microsoft.com/office/officeart/2005/8/layout/pyramid2"/>
    <dgm:cxn modelId="{79D37E9D-516E-4071-9E06-E7673A73ED12}" type="presParOf" srcId="{03F895C1-00FE-44A8-8E31-54884F37AE9C}" destId="{A6A65F68-3987-45FB-B9D0-EE42B4842406}" srcOrd="6" destOrd="0" presId="urn:microsoft.com/office/officeart/2005/8/layout/pyramid2"/>
    <dgm:cxn modelId="{7C317AA1-29CF-4F86-AA01-365502BC25DA}" type="presParOf" srcId="{03F895C1-00FE-44A8-8E31-54884F37AE9C}" destId="{6D86201D-72E3-4F4E-B84D-89CC51F991AD}" srcOrd="7" destOrd="0" presId="urn:microsoft.com/office/officeart/2005/8/layout/pyramid2"/>
    <dgm:cxn modelId="{CAEFB5B1-E7CF-4F5E-93B1-C086F79CBD4F}" type="presParOf" srcId="{03F895C1-00FE-44A8-8E31-54884F37AE9C}" destId="{614FF841-B810-42BB-9CD7-7AF025AB5011}" srcOrd="8" destOrd="0" presId="urn:microsoft.com/office/officeart/2005/8/layout/pyramid2"/>
    <dgm:cxn modelId="{EAECFF8E-47CD-4717-8F31-807A86563BCB}" type="presParOf" srcId="{03F895C1-00FE-44A8-8E31-54884F37AE9C}" destId="{0FD89F50-901A-4A3F-98F6-C6EBC7A8E01A}" srcOrd="9" destOrd="0" presId="urn:microsoft.com/office/officeart/2005/8/layout/pyramid2"/>
    <dgm:cxn modelId="{B2FA7F87-F503-4933-AE1B-022CCE5E63BF}" type="presParOf" srcId="{03F895C1-00FE-44A8-8E31-54884F37AE9C}" destId="{B9C0B569-1274-4C30-A759-A5AB4BA55D6B}" srcOrd="10" destOrd="0" presId="urn:microsoft.com/office/officeart/2005/8/layout/pyramid2"/>
    <dgm:cxn modelId="{75E81804-87BF-4A7A-9F26-41397D98EF5D}" type="presParOf" srcId="{03F895C1-00FE-44A8-8E31-54884F37AE9C}" destId="{54CB4796-7E7D-4497-8751-147EE75321ED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16FB0BBC-3EC0-454E-A893-DF254BAA9DBB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898F421A-69D8-4114-A89C-6A7646D59A6E}">
      <dgm:prSet phldrT="[Текст]"/>
      <dgm:spPr/>
      <dgm:t>
        <a:bodyPr/>
        <a:lstStyle/>
        <a:p>
          <a:r>
            <a:rPr lang="ru-RU" dirty="0"/>
            <a:t>Оценка</a:t>
          </a:r>
        </a:p>
      </dgm:t>
    </dgm:pt>
    <dgm:pt modelId="{1826671D-FE8C-4E8B-BCD5-0FD68108DD7A}" type="parTrans" cxnId="{87FDC70C-7480-4659-AF0D-4D5C8ACA28EE}">
      <dgm:prSet/>
      <dgm:spPr/>
      <dgm:t>
        <a:bodyPr/>
        <a:lstStyle/>
        <a:p>
          <a:endParaRPr lang="ru-RU"/>
        </a:p>
      </dgm:t>
    </dgm:pt>
    <dgm:pt modelId="{4E5CABED-5E58-4CCF-AD2A-85F6FE2F8E3F}" type="sibTrans" cxnId="{87FDC70C-7480-4659-AF0D-4D5C8ACA28EE}">
      <dgm:prSet/>
      <dgm:spPr/>
      <dgm:t>
        <a:bodyPr/>
        <a:lstStyle/>
        <a:p>
          <a:endParaRPr lang="ru-RU"/>
        </a:p>
      </dgm:t>
    </dgm:pt>
    <dgm:pt modelId="{58D7C71F-4B9D-487C-AB2A-743A6FC8F7B2}">
      <dgm:prSet phldrT="[Текст]"/>
      <dgm:spPr/>
      <dgm:t>
        <a:bodyPr/>
        <a:lstStyle/>
        <a:p>
          <a:r>
            <a:rPr lang="ru-RU" dirty="0"/>
            <a:t>Понимание</a:t>
          </a:r>
        </a:p>
      </dgm:t>
    </dgm:pt>
    <dgm:pt modelId="{978E5E64-ADB1-4729-88E6-81D9D8C07380}" type="parTrans" cxnId="{48886A7A-9DE6-4D43-BF95-AAAA89FCB852}">
      <dgm:prSet/>
      <dgm:spPr/>
      <dgm:t>
        <a:bodyPr/>
        <a:lstStyle/>
        <a:p>
          <a:endParaRPr lang="ru-RU"/>
        </a:p>
      </dgm:t>
    </dgm:pt>
    <dgm:pt modelId="{D1220867-62C7-476E-A4A2-327361065951}" type="sibTrans" cxnId="{48886A7A-9DE6-4D43-BF95-AAAA89FCB852}">
      <dgm:prSet/>
      <dgm:spPr/>
      <dgm:t>
        <a:bodyPr/>
        <a:lstStyle/>
        <a:p>
          <a:endParaRPr lang="ru-RU"/>
        </a:p>
      </dgm:t>
    </dgm:pt>
    <dgm:pt modelId="{89ADC8DE-5CF2-4AF2-BBFD-9C3D4053EA7F}">
      <dgm:prSet phldrT="[Текст]"/>
      <dgm:spPr/>
      <dgm:t>
        <a:bodyPr/>
        <a:lstStyle/>
        <a:p>
          <a:r>
            <a:rPr lang="ru-RU" dirty="0"/>
            <a:t>Знание</a:t>
          </a:r>
        </a:p>
      </dgm:t>
    </dgm:pt>
    <dgm:pt modelId="{026524F6-5661-4373-8DF1-5483B3783B85}" type="parTrans" cxnId="{A3F2BAE2-DD34-4DCF-B0CC-5C61E61C4F69}">
      <dgm:prSet/>
      <dgm:spPr/>
      <dgm:t>
        <a:bodyPr/>
        <a:lstStyle/>
        <a:p>
          <a:endParaRPr lang="ru-RU"/>
        </a:p>
      </dgm:t>
    </dgm:pt>
    <dgm:pt modelId="{0BA9773A-E271-4102-94D8-ACB035AEBC1D}" type="sibTrans" cxnId="{A3F2BAE2-DD34-4DCF-B0CC-5C61E61C4F69}">
      <dgm:prSet/>
      <dgm:spPr/>
      <dgm:t>
        <a:bodyPr/>
        <a:lstStyle/>
        <a:p>
          <a:endParaRPr lang="ru-RU"/>
        </a:p>
      </dgm:t>
    </dgm:pt>
    <dgm:pt modelId="{E2729150-D18C-494F-B681-81B3E4CA6B7D}">
      <dgm:prSet phldrT="[Текст]"/>
      <dgm:spPr/>
      <dgm:t>
        <a:bodyPr/>
        <a:lstStyle/>
        <a:p>
          <a:r>
            <a:rPr lang="ru-RU" dirty="0"/>
            <a:t>Синтез</a:t>
          </a:r>
        </a:p>
      </dgm:t>
    </dgm:pt>
    <dgm:pt modelId="{F302F1D3-7AAF-4098-8E7F-83F6F7153FD6}" type="parTrans" cxnId="{115A1978-52D1-4B2E-9098-5C3C5A34976C}">
      <dgm:prSet/>
      <dgm:spPr/>
      <dgm:t>
        <a:bodyPr/>
        <a:lstStyle/>
        <a:p>
          <a:endParaRPr lang="ru-RU"/>
        </a:p>
      </dgm:t>
    </dgm:pt>
    <dgm:pt modelId="{8522868A-1CAE-497E-AB57-474154CB3932}" type="sibTrans" cxnId="{115A1978-52D1-4B2E-9098-5C3C5A34976C}">
      <dgm:prSet/>
      <dgm:spPr/>
      <dgm:t>
        <a:bodyPr/>
        <a:lstStyle/>
        <a:p>
          <a:endParaRPr lang="ru-RU"/>
        </a:p>
      </dgm:t>
    </dgm:pt>
    <dgm:pt modelId="{341FD6B8-5C39-4D81-8022-24B96991D102}">
      <dgm:prSet phldrT="[Текст]"/>
      <dgm:spPr/>
      <dgm:t>
        <a:bodyPr/>
        <a:lstStyle/>
        <a:p>
          <a:r>
            <a:rPr lang="ru-RU" dirty="0"/>
            <a:t>Применение</a:t>
          </a:r>
        </a:p>
      </dgm:t>
    </dgm:pt>
    <dgm:pt modelId="{1A195C91-2154-4F7A-B4FE-674B17D9BD4B}" type="parTrans" cxnId="{9017E4F4-5514-4AFB-9C0B-191CF1768E34}">
      <dgm:prSet/>
      <dgm:spPr/>
      <dgm:t>
        <a:bodyPr/>
        <a:lstStyle/>
        <a:p>
          <a:endParaRPr lang="ru-RU"/>
        </a:p>
      </dgm:t>
    </dgm:pt>
    <dgm:pt modelId="{D38395D4-E1E3-4C84-91C0-4140A92B114C}" type="sibTrans" cxnId="{9017E4F4-5514-4AFB-9C0B-191CF1768E34}">
      <dgm:prSet/>
      <dgm:spPr/>
      <dgm:t>
        <a:bodyPr/>
        <a:lstStyle/>
        <a:p>
          <a:endParaRPr lang="ru-RU"/>
        </a:p>
      </dgm:t>
    </dgm:pt>
    <dgm:pt modelId="{95ECAA58-AC9A-4A38-9C86-91107BE1A909}">
      <dgm:prSet phldrT="[Текст]"/>
      <dgm:spPr/>
      <dgm:t>
        <a:bodyPr/>
        <a:lstStyle/>
        <a:p>
          <a:r>
            <a:rPr lang="ru-RU" dirty="0"/>
            <a:t>Анализ</a:t>
          </a:r>
        </a:p>
      </dgm:t>
    </dgm:pt>
    <dgm:pt modelId="{577C6986-D963-4057-8858-3A94652E213C}" type="sibTrans" cxnId="{E918D48F-FB6A-49B1-A98D-9A13058B23A0}">
      <dgm:prSet/>
      <dgm:spPr/>
      <dgm:t>
        <a:bodyPr/>
        <a:lstStyle/>
        <a:p>
          <a:endParaRPr lang="ru-RU"/>
        </a:p>
      </dgm:t>
    </dgm:pt>
    <dgm:pt modelId="{47488815-4729-4C62-B9A3-BBC0159F67CF}" type="parTrans" cxnId="{E918D48F-FB6A-49B1-A98D-9A13058B23A0}">
      <dgm:prSet/>
      <dgm:spPr/>
      <dgm:t>
        <a:bodyPr/>
        <a:lstStyle/>
        <a:p>
          <a:endParaRPr lang="ru-RU"/>
        </a:p>
      </dgm:t>
    </dgm:pt>
    <dgm:pt modelId="{0813D22F-6EFD-425E-8DA6-7EB889970C97}" type="pres">
      <dgm:prSet presAssocID="{16FB0BBC-3EC0-454E-A893-DF254BAA9DBB}" presName="compositeShape" presStyleCnt="0">
        <dgm:presLayoutVars>
          <dgm:dir/>
          <dgm:resizeHandles/>
        </dgm:presLayoutVars>
      </dgm:prSet>
      <dgm:spPr/>
    </dgm:pt>
    <dgm:pt modelId="{07EF5F6F-6252-4BC4-A62A-2A03F40B26B8}" type="pres">
      <dgm:prSet presAssocID="{16FB0BBC-3EC0-454E-A893-DF254BAA9DBB}" presName="pyramid" presStyleLbl="node1" presStyleIdx="0" presStyleCnt="1" custScaleX="110535" custLinFactNeighborX="81285"/>
      <dgm:spPr/>
    </dgm:pt>
    <dgm:pt modelId="{03F895C1-00FE-44A8-8E31-54884F37AE9C}" type="pres">
      <dgm:prSet presAssocID="{16FB0BBC-3EC0-454E-A893-DF254BAA9DBB}" presName="theList" presStyleCnt="0"/>
      <dgm:spPr/>
    </dgm:pt>
    <dgm:pt modelId="{F731716A-322F-48CD-A30C-A5397EB47B1C}" type="pres">
      <dgm:prSet presAssocID="{898F421A-69D8-4114-A89C-6A7646D59A6E}" presName="aNode" presStyleLbl="fgAcc1" presStyleIdx="0" presStyleCnt="6">
        <dgm:presLayoutVars>
          <dgm:bulletEnabled val="1"/>
        </dgm:presLayoutVars>
      </dgm:prSet>
      <dgm:spPr/>
    </dgm:pt>
    <dgm:pt modelId="{9BFEEF36-FD69-4FE4-A0A2-8756EAAFF58A}" type="pres">
      <dgm:prSet presAssocID="{898F421A-69D8-4114-A89C-6A7646D59A6E}" presName="aSpace" presStyleCnt="0"/>
      <dgm:spPr/>
    </dgm:pt>
    <dgm:pt modelId="{0F4CE7A5-716D-4DAA-9042-72133B8B0637}" type="pres">
      <dgm:prSet presAssocID="{E2729150-D18C-494F-B681-81B3E4CA6B7D}" presName="aNode" presStyleLbl="fgAcc1" presStyleIdx="1" presStyleCnt="6">
        <dgm:presLayoutVars>
          <dgm:bulletEnabled val="1"/>
        </dgm:presLayoutVars>
      </dgm:prSet>
      <dgm:spPr/>
    </dgm:pt>
    <dgm:pt modelId="{FA173AD7-FAC9-4F6D-9B13-E024ECD318D0}" type="pres">
      <dgm:prSet presAssocID="{E2729150-D18C-494F-B681-81B3E4CA6B7D}" presName="aSpace" presStyleCnt="0"/>
      <dgm:spPr/>
    </dgm:pt>
    <dgm:pt modelId="{3B7C4CF1-149C-4307-B316-9A2901F68F5C}" type="pres">
      <dgm:prSet presAssocID="{95ECAA58-AC9A-4A38-9C86-91107BE1A909}" presName="aNode" presStyleLbl="fgAcc1" presStyleIdx="2" presStyleCnt="6">
        <dgm:presLayoutVars>
          <dgm:bulletEnabled val="1"/>
        </dgm:presLayoutVars>
      </dgm:prSet>
      <dgm:spPr/>
    </dgm:pt>
    <dgm:pt modelId="{DEF81276-1587-4D0D-94E5-1EA352DA9D3E}" type="pres">
      <dgm:prSet presAssocID="{95ECAA58-AC9A-4A38-9C86-91107BE1A909}" presName="aSpace" presStyleCnt="0"/>
      <dgm:spPr/>
    </dgm:pt>
    <dgm:pt modelId="{A6A65F68-3987-45FB-B9D0-EE42B4842406}" type="pres">
      <dgm:prSet presAssocID="{341FD6B8-5C39-4D81-8022-24B96991D102}" presName="aNode" presStyleLbl="fgAcc1" presStyleIdx="3" presStyleCnt="6">
        <dgm:presLayoutVars>
          <dgm:bulletEnabled val="1"/>
        </dgm:presLayoutVars>
      </dgm:prSet>
      <dgm:spPr/>
    </dgm:pt>
    <dgm:pt modelId="{6D86201D-72E3-4F4E-B84D-89CC51F991AD}" type="pres">
      <dgm:prSet presAssocID="{341FD6B8-5C39-4D81-8022-24B96991D102}" presName="aSpace" presStyleCnt="0"/>
      <dgm:spPr/>
    </dgm:pt>
    <dgm:pt modelId="{614FF841-B810-42BB-9CD7-7AF025AB5011}" type="pres">
      <dgm:prSet presAssocID="{58D7C71F-4B9D-487C-AB2A-743A6FC8F7B2}" presName="aNode" presStyleLbl="fgAcc1" presStyleIdx="4" presStyleCnt="6">
        <dgm:presLayoutVars>
          <dgm:bulletEnabled val="1"/>
        </dgm:presLayoutVars>
      </dgm:prSet>
      <dgm:spPr/>
    </dgm:pt>
    <dgm:pt modelId="{0FD89F50-901A-4A3F-98F6-C6EBC7A8E01A}" type="pres">
      <dgm:prSet presAssocID="{58D7C71F-4B9D-487C-AB2A-743A6FC8F7B2}" presName="aSpace" presStyleCnt="0"/>
      <dgm:spPr/>
    </dgm:pt>
    <dgm:pt modelId="{B9C0B569-1274-4C30-A759-A5AB4BA55D6B}" type="pres">
      <dgm:prSet presAssocID="{89ADC8DE-5CF2-4AF2-BBFD-9C3D4053EA7F}" presName="aNode" presStyleLbl="fgAcc1" presStyleIdx="5" presStyleCnt="6">
        <dgm:presLayoutVars>
          <dgm:bulletEnabled val="1"/>
        </dgm:presLayoutVars>
      </dgm:prSet>
      <dgm:spPr/>
    </dgm:pt>
    <dgm:pt modelId="{54CB4796-7E7D-4497-8751-147EE75321ED}" type="pres">
      <dgm:prSet presAssocID="{89ADC8DE-5CF2-4AF2-BBFD-9C3D4053EA7F}" presName="aSpace" presStyleCnt="0"/>
      <dgm:spPr/>
    </dgm:pt>
  </dgm:ptLst>
  <dgm:cxnLst>
    <dgm:cxn modelId="{3B96E504-86FF-41A1-A513-64449C722252}" type="presOf" srcId="{89ADC8DE-5CF2-4AF2-BBFD-9C3D4053EA7F}" destId="{B9C0B569-1274-4C30-A759-A5AB4BA55D6B}" srcOrd="0" destOrd="0" presId="urn:microsoft.com/office/officeart/2005/8/layout/pyramid2"/>
    <dgm:cxn modelId="{87FDC70C-7480-4659-AF0D-4D5C8ACA28EE}" srcId="{16FB0BBC-3EC0-454E-A893-DF254BAA9DBB}" destId="{898F421A-69D8-4114-A89C-6A7646D59A6E}" srcOrd="0" destOrd="0" parTransId="{1826671D-FE8C-4E8B-BCD5-0FD68108DD7A}" sibTransId="{4E5CABED-5E58-4CCF-AD2A-85F6FE2F8E3F}"/>
    <dgm:cxn modelId="{496CBF2E-457A-4C06-B790-DCD3B3807BF8}" type="presOf" srcId="{898F421A-69D8-4114-A89C-6A7646D59A6E}" destId="{F731716A-322F-48CD-A30C-A5397EB47B1C}" srcOrd="0" destOrd="0" presId="urn:microsoft.com/office/officeart/2005/8/layout/pyramid2"/>
    <dgm:cxn modelId="{69ABF13A-48D1-4B2E-A392-FDD01FB90AD9}" type="presOf" srcId="{58D7C71F-4B9D-487C-AB2A-743A6FC8F7B2}" destId="{614FF841-B810-42BB-9CD7-7AF025AB5011}" srcOrd="0" destOrd="0" presId="urn:microsoft.com/office/officeart/2005/8/layout/pyramid2"/>
    <dgm:cxn modelId="{115A1978-52D1-4B2E-9098-5C3C5A34976C}" srcId="{16FB0BBC-3EC0-454E-A893-DF254BAA9DBB}" destId="{E2729150-D18C-494F-B681-81B3E4CA6B7D}" srcOrd="1" destOrd="0" parTransId="{F302F1D3-7AAF-4098-8E7F-83F6F7153FD6}" sibTransId="{8522868A-1CAE-497E-AB57-474154CB3932}"/>
    <dgm:cxn modelId="{18B0E078-2A10-4610-AC7B-79D3ACACC5F1}" type="presOf" srcId="{341FD6B8-5C39-4D81-8022-24B96991D102}" destId="{A6A65F68-3987-45FB-B9D0-EE42B4842406}" srcOrd="0" destOrd="0" presId="urn:microsoft.com/office/officeart/2005/8/layout/pyramid2"/>
    <dgm:cxn modelId="{48886A7A-9DE6-4D43-BF95-AAAA89FCB852}" srcId="{16FB0BBC-3EC0-454E-A893-DF254BAA9DBB}" destId="{58D7C71F-4B9D-487C-AB2A-743A6FC8F7B2}" srcOrd="4" destOrd="0" parTransId="{978E5E64-ADB1-4729-88E6-81D9D8C07380}" sibTransId="{D1220867-62C7-476E-A4A2-327361065951}"/>
    <dgm:cxn modelId="{11FC9084-2F92-41A0-9EBC-C0AAC5C6292C}" type="presOf" srcId="{95ECAA58-AC9A-4A38-9C86-91107BE1A909}" destId="{3B7C4CF1-149C-4307-B316-9A2901F68F5C}" srcOrd="0" destOrd="0" presId="urn:microsoft.com/office/officeart/2005/8/layout/pyramid2"/>
    <dgm:cxn modelId="{F65E398C-6945-45DB-A78D-EDC3BDFA2E4B}" type="presOf" srcId="{16FB0BBC-3EC0-454E-A893-DF254BAA9DBB}" destId="{0813D22F-6EFD-425E-8DA6-7EB889970C97}" srcOrd="0" destOrd="0" presId="urn:microsoft.com/office/officeart/2005/8/layout/pyramid2"/>
    <dgm:cxn modelId="{E918D48F-FB6A-49B1-A98D-9A13058B23A0}" srcId="{16FB0BBC-3EC0-454E-A893-DF254BAA9DBB}" destId="{95ECAA58-AC9A-4A38-9C86-91107BE1A909}" srcOrd="2" destOrd="0" parTransId="{47488815-4729-4C62-B9A3-BBC0159F67CF}" sibTransId="{577C6986-D963-4057-8858-3A94652E213C}"/>
    <dgm:cxn modelId="{6441A5CB-56D7-4F03-BF4C-5E4C4308C404}" type="presOf" srcId="{E2729150-D18C-494F-B681-81B3E4CA6B7D}" destId="{0F4CE7A5-716D-4DAA-9042-72133B8B0637}" srcOrd="0" destOrd="0" presId="urn:microsoft.com/office/officeart/2005/8/layout/pyramid2"/>
    <dgm:cxn modelId="{A3F2BAE2-DD34-4DCF-B0CC-5C61E61C4F69}" srcId="{16FB0BBC-3EC0-454E-A893-DF254BAA9DBB}" destId="{89ADC8DE-5CF2-4AF2-BBFD-9C3D4053EA7F}" srcOrd="5" destOrd="0" parTransId="{026524F6-5661-4373-8DF1-5483B3783B85}" sibTransId="{0BA9773A-E271-4102-94D8-ACB035AEBC1D}"/>
    <dgm:cxn modelId="{9017E4F4-5514-4AFB-9C0B-191CF1768E34}" srcId="{16FB0BBC-3EC0-454E-A893-DF254BAA9DBB}" destId="{341FD6B8-5C39-4D81-8022-24B96991D102}" srcOrd="3" destOrd="0" parTransId="{1A195C91-2154-4F7A-B4FE-674B17D9BD4B}" sibTransId="{D38395D4-E1E3-4C84-91C0-4140A92B114C}"/>
    <dgm:cxn modelId="{0D2DB0E0-29B5-4720-BA23-4CDC1A1BDE5B}" type="presParOf" srcId="{0813D22F-6EFD-425E-8DA6-7EB889970C97}" destId="{07EF5F6F-6252-4BC4-A62A-2A03F40B26B8}" srcOrd="0" destOrd="0" presId="urn:microsoft.com/office/officeart/2005/8/layout/pyramid2"/>
    <dgm:cxn modelId="{2F178259-B200-4363-B096-E46AD7F36E17}" type="presParOf" srcId="{0813D22F-6EFD-425E-8DA6-7EB889970C97}" destId="{03F895C1-00FE-44A8-8E31-54884F37AE9C}" srcOrd="1" destOrd="0" presId="urn:microsoft.com/office/officeart/2005/8/layout/pyramid2"/>
    <dgm:cxn modelId="{BE900020-1CD3-4D37-92EC-0104299C44D5}" type="presParOf" srcId="{03F895C1-00FE-44A8-8E31-54884F37AE9C}" destId="{F731716A-322F-48CD-A30C-A5397EB47B1C}" srcOrd="0" destOrd="0" presId="urn:microsoft.com/office/officeart/2005/8/layout/pyramid2"/>
    <dgm:cxn modelId="{FAFC6216-E8A4-42D5-B57C-82E5F225A4AD}" type="presParOf" srcId="{03F895C1-00FE-44A8-8E31-54884F37AE9C}" destId="{9BFEEF36-FD69-4FE4-A0A2-8756EAAFF58A}" srcOrd="1" destOrd="0" presId="urn:microsoft.com/office/officeart/2005/8/layout/pyramid2"/>
    <dgm:cxn modelId="{D2864365-B786-4942-B287-C6E737946035}" type="presParOf" srcId="{03F895C1-00FE-44A8-8E31-54884F37AE9C}" destId="{0F4CE7A5-716D-4DAA-9042-72133B8B0637}" srcOrd="2" destOrd="0" presId="urn:microsoft.com/office/officeart/2005/8/layout/pyramid2"/>
    <dgm:cxn modelId="{8B4D77AF-1EB5-4C00-BAAE-B6E6B5FE8642}" type="presParOf" srcId="{03F895C1-00FE-44A8-8E31-54884F37AE9C}" destId="{FA173AD7-FAC9-4F6D-9B13-E024ECD318D0}" srcOrd="3" destOrd="0" presId="urn:microsoft.com/office/officeart/2005/8/layout/pyramid2"/>
    <dgm:cxn modelId="{3738B252-5282-451B-A682-9B0C5C34F2C1}" type="presParOf" srcId="{03F895C1-00FE-44A8-8E31-54884F37AE9C}" destId="{3B7C4CF1-149C-4307-B316-9A2901F68F5C}" srcOrd="4" destOrd="0" presId="urn:microsoft.com/office/officeart/2005/8/layout/pyramid2"/>
    <dgm:cxn modelId="{799E5844-165D-4443-AA4D-0F507E8A61AE}" type="presParOf" srcId="{03F895C1-00FE-44A8-8E31-54884F37AE9C}" destId="{DEF81276-1587-4D0D-94E5-1EA352DA9D3E}" srcOrd="5" destOrd="0" presId="urn:microsoft.com/office/officeart/2005/8/layout/pyramid2"/>
    <dgm:cxn modelId="{79D37E9D-516E-4071-9E06-E7673A73ED12}" type="presParOf" srcId="{03F895C1-00FE-44A8-8E31-54884F37AE9C}" destId="{A6A65F68-3987-45FB-B9D0-EE42B4842406}" srcOrd="6" destOrd="0" presId="urn:microsoft.com/office/officeart/2005/8/layout/pyramid2"/>
    <dgm:cxn modelId="{7C317AA1-29CF-4F86-AA01-365502BC25DA}" type="presParOf" srcId="{03F895C1-00FE-44A8-8E31-54884F37AE9C}" destId="{6D86201D-72E3-4F4E-B84D-89CC51F991AD}" srcOrd="7" destOrd="0" presId="urn:microsoft.com/office/officeart/2005/8/layout/pyramid2"/>
    <dgm:cxn modelId="{CAEFB5B1-E7CF-4F5E-93B1-C086F79CBD4F}" type="presParOf" srcId="{03F895C1-00FE-44A8-8E31-54884F37AE9C}" destId="{614FF841-B810-42BB-9CD7-7AF025AB5011}" srcOrd="8" destOrd="0" presId="urn:microsoft.com/office/officeart/2005/8/layout/pyramid2"/>
    <dgm:cxn modelId="{EAECFF8E-47CD-4717-8F31-807A86563BCB}" type="presParOf" srcId="{03F895C1-00FE-44A8-8E31-54884F37AE9C}" destId="{0FD89F50-901A-4A3F-98F6-C6EBC7A8E01A}" srcOrd="9" destOrd="0" presId="urn:microsoft.com/office/officeart/2005/8/layout/pyramid2"/>
    <dgm:cxn modelId="{B2FA7F87-F503-4933-AE1B-022CCE5E63BF}" type="presParOf" srcId="{03F895C1-00FE-44A8-8E31-54884F37AE9C}" destId="{B9C0B569-1274-4C30-A759-A5AB4BA55D6B}" srcOrd="10" destOrd="0" presId="urn:microsoft.com/office/officeart/2005/8/layout/pyramid2"/>
    <dgm:cxn modelId="{75E81804-87BF-4A7A-9F26-41397D98EF5D}" type="presParOf" srcId="{03F895C1-00FE-44A8-8E31-54884F37AE9C}" destId="{54CB4796-7E7D-4497-8751-147EE75321ED}" srcOrd="11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C04DD6-7432-4FD0-AF97-889AB069DDD9}">
      <dsp:nvSpPr>
        <dsp:cNvPr id="0" name=""/>
        <dsp:cNvSpPr/>
      </dsp:nvSpPr>
      <dsp:spPr>
        <a:xfrm>
          <a:off x="5245711" y="1046940"/>
          <a:ext cx="2704932" cy="35831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0563"/>
              </a:lnTo>
              <a:lnTo>
                <a:pt x="2704932" y="150563"/>
              </a:lnTo>
              <a:lnTo>
                <a:pt x="2704932" y="358319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E00269-428A-436C-8C0F-694A5A5FB0EE}">
      <dsp:nvSpPr>
        <dsp:cNvPr id="0" name=""/>
        <dsp:cNvSpPr/>
      </dsp:nvSpPr>
      <dsp:spPr>
        <a:xfrm>
          <a:off x="2807349" y="1046940"/>
          <a:ext cx="2438361" cy="358753"/>
        </a:xfrm>
        <a:custGeom>
          <a:avLst/>
          <a:gdLst/>
          <a:ahLst/>
          <a:cxnLst/>
          <a:rect l="0" t="0" r="0" b="0"/>
          <a:pathLst>
            <a:path>
              <a:moveTo>
                <a:pt x="2438361" y="0"/>
              </a:moveTo>
              <a:lnTo>
                <a:pt x="2438361" y="150997"/>
              </a:lnTo>
              <a:lnTo>
                <a:pt x="0" y="150997"/>
              </a:lnTo>
              <a:lnTo>
                <a:pt x="0" y="358753"/>
              </a:lnTo>
            </a:path>
          </a:pathLst>
        </a:custGeom>
        <a:noFill/>
        <a:ln w="2222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DC7737-1E63-4B88-B249-378236C0E558}">
      <dsp:nvSpPr>
        <dsp:cNvPr id="0" name=""/>
        <dsp:cNvSpPr/>
      </dsp:nvSpPr>
      <dsp:spPr>
        <a:xfrm>
          <a:off x="1644411" y="57626"/>
          <a:ext cx="7202600" cy="98931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600" kern="1200" dirty="0"/>
            <a:t>Планируемые результаты</a:t>
          </a:r>
        </a:p>
      </dsp:txBody>
      <dsp:txXfrm>
        <a:off x="1644411" y="57626"/>
        <a:ext cx="7202600" cy="989313"/>
      </dsp:txXfrm>
    </dsp:sp>
    <dsp:sp modelId="{FAA248F6-08E8-4F21-B0A6-1275AC821E3D}">
      <dsp:nvSpPr>
        <dsp:cNvPr id="0" name=""/>
        <dsp:cNvSpPr/>
      </dsp:nvSpPr>
      <dsp:spPr>
        <a:xfrm>
          <a:off x="467434" y="1405694"/>
          <a:ext cx="4679830" cy="989313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Фокусируются</a:t>
          </a:r>
          <a:r>
            <a:rPr lang="ru-RU" sz="1800" kern="1200" spc="-2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5" dirty="0">
              <a:solidFill>
                <a:srgbClr val="002060"/>
              </a:solidFill>
              <a:latin typeface="+mj-lt"/>
              <a:cs typeface="Arial"/>
            </a:rPr>
            <a:t>на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ДОСТИЖЕНИЯХ учащихся, </a:t>
          </a:r>
          <a:r>
            <a:rPr lang="ru-RU" sz="1800" kern="1200" dirty="0">
              <a:solidFill>
                <a:srgbClr val="002060"/>
              </a:solidFill>
              <a:latin typeface="+mj-lt"/>
              <a:cs typeface="Arial"/>
            </a:rPr>
            <a:t>а </a:t>
          </a:r>
          <a:r>
            <a:rPr lang="ru-RU" sz="1800" kern="1200" spc="-5" dirty="0">
              <a:solidFill>
                <a:srgbClr val="002060"/>
              </a:solidFill>
              <a:latin typeface="+mj-lt"/>
              <a:cs typeface="Arial"/>
            </a:rPr>
            <a:t>не на содержании</a:t>
          </a:r>
          <a:r>
            <a:rPr lang="ru-RU" sz="1800" kern="1200" spc="-13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20" dirty="0">
              <a:solidFill>
                <a:srgbClr val="002060"/>
              </a:solidFill>
              <a:latin typeface="+mj-lt"/>
              <a:cs typeface="Arial"/>
            </a:rPr>
            <a:t>того,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что</a:t>
          </a:r>
          <a:r>
            <a:rPr lang="ru-RU" sz="1800" kern="1200" spc="-25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преподавалось</a:t>
          </a:r>
          <a:endParaRPr lang="ru-RU" sz="1800" kern="1200" dirty="0">
            <a:solidFill>
              <a:srgbClr val="002060"/>
            </a:solidFill>
            <a:latin typeface="+mj-lt"/>
          </a:endParaRPr>
        </a:p>
      </dsp:txBody>
      <dsp:txXfrm>
        <a:off x="467434" y="1405694"/>
        <a:ext cx="4679830" cy="989313"/>
      </dsp:txXfrm>
    </dsp:sp>
    <dsp:sp modelId="{DE93D69B-1B48-499E-A631-8946768366E1}">
      <dsp:nvSpPr>
        <dsp:cNvPr id="0" name=""/>
        <dsp:cNvSpPr/>
      </dsp:nvSpPr>
      <dsp:spPr>
        <a:xfrm>
          <a:off x="5377874" y="1405259"/>
          <a:ext cx="5145540" cy="989313"/>
        </a:xfrm>
        <a:prstGeom prst="rect">
          <a:avLst/>
        </a:prstGeom>
        <a:solidFill>
          <a:schemeClr val="accent6">
            <a:lumMod val="60000"/>
            <a:lumOff val="4000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Фокусируются </a:t>
          </a:r>
          <a:r>
            <a:rPr lang="ru-RU" sz="1800" kern="1200" dirty="0">
              <a:solidFill>
                <a:srgbClr val="002060"/>
              </a:solidFill>
              <a:latin typeface="+mj-lt"/>
              <a:cs typeface="Arial"/>
            </a:rPr>
            <a:t>на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том,</a:t>
          </a:r>
          <a:r>
            <a:rPr lang="ru-RU" sz="1800" kern="1200" spc="-7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30" dirty="0">
              <a:solidFill>
                <a:srgbClr val="002060"/>
              </a:solidFill>
              <a:latin typeface="+mj-lt"/>
              <a:cs typeface="Arial"/>
            </a:rPr>
            <a:t>ЧТО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МОЖЕТ</a:t>
          </a:r>
          <a:r>
            <a:rPr lang="ru-RU" sz="1800" kern="1200" spc="-105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25" dirty="0">
              <a:solidFill>
                <a:srgbClr val="002060"/>
              </a:solidFill>
              <a:latin typeface="+mj-lt"/>
              <a:cs typeface="Arial"/>
            </a:rPr>
            <a:t>ПРОДЕМОНСТРИРОВАТЬ </a:t>
          </a:r>
          <a:r>
            <a:rPr lang="ru-RU" sz="1800" kern="1200" spc="-10" dirty="0">
              <a:solidFill>
                <a:srgbClr val="002060"/>
              </a:solidFill>
              <a:latin typeface="+mj-lt"/>
              <a:cs typeface="Arial"/>
            </a:rPr>
            <a:t>обучающийся </a:t>
          </a:r>
          <a:r>
            <a:rPr lang="ru-RU" sz="1800" kern="1200" dirty="0">
              <a:solidFill>
                <a:srgbClr val="002060"/>
              </a:solidFill>
              <a:latin typeface="+mj-lt"/>
              <a:cs typeface="Arial"/>
            </a:rPr>
            <a:t>в </a:t>
          </a:r>
          <a:r>
            <a:rPr lang="ru-RU" sz="1800" kern="1200" spc="-5" dirty="0">
              <a:solidFill>
                <a:srgbClr val="002060"/>
              </a:solidFill>
              <a:latin typeface="+mj-lt"/>
              <a:cs typeface="Arial"/>
            </a:rPr>
            <a:t>конце  </a:t>
          </a:r>
          <a:r>
            <a:rPr lang="ru-RU" sz="1800" kern="1200" spc="-20" dirty="0">
              <a:solidFill>
                <a:srgbClr val="002060"/>
              </a:solidFill>
              <a:latin typeface="+mj-lt"/>
              <a:cs typeface="Arial"/>
            </a:rPr>
            <a:t>образовательной</a:t>
          </a:r>
          <a:r>
            <a:rPr lang="ru-RU" sz="1800" kern="1200" spc="-30" dirty="0">
              <a:solidFill>
                <a:srgbClr val="002060"/>
              </a:solidFill>
              <a:latin typeface="+mj-lt"/>
              <a:cs typeface="Arial"/>
            </a:rPr>
            <a:t> </a:t>
          </a:r>
          <a:r>
            <a:rPr lang="ru-RU" sz="1800" kern="1200" spc="-15" dirty="0">
              <a:solidFill>
                <a:srgbClr val="002060"/>
              </a:solidFill>
              <a:latin typeface="+mj-lt"/>
              <a:cs typeface="Arial"/>
            </a:rPr>
            <a:t>деятельности</a:t>
          </a:r>
          <a:endParaRPr lang="ru-RU" sz="1800" kern="1200" dirty="0">
            <a:solidFill>
              <a:srgbClr val="002060"/>
            </a:solidFill>
            <a:latin typeface="+mj-lt"/>
          </a:endParaRPr>
        </a:p>
      </dsp:txBody>
      <dsp:txXfrm>
        <a:off x="5377874" y="1405259"/>
        <a:ext cx="5145540" cy="9893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DF33E0-9A2D-473B-BF98-F0551101F545}">
      <dsp:nvSpPr>
        <dsp:cNvPr id="0" name=""/>
        <dsp:cNvSpPr/>
      </dsp:nvSpPr>
      <dsp:spPr>
        <a:xfrm rot="16200000">
          <a:off x="510" y="5246"/>
          <a:ext cx="2461244" cy="2461244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170688" rIns="170688" bIns="170688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Критерии</a:t>
          </a:r>
        </a:p>
      </dsp:txBody>
      <dsp:txXfrm rot="5400000">
        <a:off x="510" y="620557"/>
        <a:ext cx="2030526" cy="1230622"/>
      </dsp:txXfrm>
    </dsp:sp>
    <dsp:sp modelId="{506B97DA-6B94-4AA4-90B1-28BA5AD2ABC6}">
      <dsp:nvSpPr>
        <dsp:cNvPr id="0" name=""/>
        <dsp:cNvSpPr/>
      </dsp:nvSpPr>
      <dsp:spPr>
        <a:xfrm rot="5400000">
          <a:off x="4539119" y="422"/>
          <a:ext cx="2461244" cy="2470892"/>
        </a:xfrm>
        <a:prstGeom prst="downArrow">
          <a:avLst>
            <a:gd name="adj1" fmla="val 50000"/>
            <a:gd name="adj2" fmla="val 35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142240" rIns="142240" bIns="14224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kern="1200" dirty="0"/>
            <a:t>Соответствие критериям </a:t>
          </a:r>
        </a:p>
      </dsp:txBody>
      <dsp:txXfrm rot="-5400000">
        <a:off x="4965013" y="620557"/>
        <a:ext cx="2040174" cy="123062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F5F6F-6252-4BC4-A62A-2A03F40B26B8}">
      <dsp:nvSpPr>
        <dsp:cNvPr id="0" name=""/>
        <dsp:cNvSpPr/>
      </dsp:nvSpPr>
      <dsp:spPr>
        <a:xfrm>
          <a:off x="84409" y="0"/>
          <a:ext cx="2110775" cy="331997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1716A-322F-48CD-A30C-A5397EB47B1C}">
      <dsp:nvSpPr>
        <dsp:cNvPr id="0" name=""/>
        <dsp:cNvSpPr/>
      </dsp:nvSpPr>
      <dsp:spPr>
        <a:xfrm>
          <a:off x="1055387" y="333780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Оценка</a:t>
          </a:r>
        </a:p>
      </dsp:txBody>
      <dsp:txXfrm>
        <a:off x="1074569" y="352962"/>
        <a:ext cx="1333640" cy="354586"/>
      </dsp:txXfrm>
    </dsp:sp>
    <dsp:sp modelId="{0F4CE7A5-716D-4DAA-9042-72133B8B0637}">
      <dsp:nvSpPr>
        <dsp:cNvPr id="0" name=""/>
        <dsp:cNvSpPr/>
      </dsp:nvSpPr>
      <dsp:spPr>
        <a:xfrm>
          <a:off x="1055387" y="775849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Синтез</a:t>
          </a:r>
        </a:p>
      </dsp:txBody>
      <dsp:txXfrm>
        <a:off x="1074569" y="795031"/>
        <a:ext cx="1333640" cy="354586"/>
      </dsp:txXfrm>
    </dsp:sp>
    <dsp:sp modelId="{3B7C4CF1-149C-4307-B316-9A2901F68F5C}">
      <dsp:nvSpPr>
        <dsp:cNvPr id="0" name=""/>
        <dsp:cNvSpPr/>
      </dsp:nvSpPr>
      <dsp:spPr>
        <a:xfrm>
          <a:off x="1055387" y="1217918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Анализ</a:t>
          </a:r>
        </a:p>
      </dsp:txBody>
      <dsp:txXfrm>
        <a:off x="1074569" y="1237100"/>
        <a:ext cx="1333640" cy="354586"/>
      </dsp:txXfrm>
    </dsp:sp>
    <dsp:sp modelId="{A6A65F68-3987-45FB-B9D0-EE42B4842406}">
      <dsp:nvSpPr>
        <dsp:cNvPr id="0" name=""/>
        <dsp:cNvSpPr/>
      </dsp:nvSpPr>
      <dsp:spPr>
        <a:xfrm>
          <a:off x="1055387" y="1659987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Применение</a:t>
          </a:r>
        </a:p>
      </dsp:txBody>
      <dsp:txXfrm>
        <a:off x="1074569" y="1679169"/>
        <a:ext cx="1333640" cy="354586"/>
      </dsp:txXfrm>
    </dsp:sp>
    <dsp:sp modelId="{614FF841-B810-42BB-9CD7-7AF025AB5011}">
      <dsp:nvSpPr>
        <dsp:cNvPr id="0" name=""/>
        <dsp:cNvSpPr/>
      </dsp:nvSpPr>
      <dsp:spPr>
        <a:xfrm>
          <a:off x="1055387" y="2102055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Понимание</a:t>
          </a:r>
        </a:p>
      </dsp:txBody>
      <dsp:txXfrm>
        <a:off x="1074569" y="2121237"/>
        <a:ext cx="1333640" cy="354586"/>
      </dsp:txXfrm>
    </dsp:sp>
    <dsp:sp modelId="{B9C0B569-1274-4C30-A759-A5AB4BA55D6B}">
      <dsp:nvSpPr>
        <dsp:cNvPr id="0" name=""/>
        <dsp:cNvSpPr/>
      </dsp:nvSpPr>
      <dsp:spPr>
        <a:xfrm>
          <a:off x="1055387" y="2544124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Знание</a:t>
          </a:r>
        </a:p>
      </dsp:txBody>
      <dsp:txXfrm>
        <a:off x="1074569" y="2563306"/>
        <a:ext cx="1333640" cy="354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F5F6F-6252-4BC4-A62A-2A03F40B26B8}">
      <dsp:nvSpPr>
        <dsp:cNvPr id="0" name=""/>
        <dsp:cNvSpPr/>
      </dsp:nvSpPr>
      <dsp:spPr>
        <a:xfrm>
          <a:off x="84409" y="0"/>
          <a:ext cx="2110775" cy="331997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1716A-322F-48CD-A30C-A5397EB47B1C}">
      <dsp:nvSpPr>
        <dsp:cNvPr id="0" name=""/>
        <dsp:cNvSpPr/>
      </dsp:nvSpPr>
      <dsp:spPr>
        <a:xfrm>
          <a:off x="1055387" y="333780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Оценка</a:t>
          </a:r>
        </a:p>
      </dsp:txBody>
      <dsp:txXfrm>
        <a:off x="1074569" y="352962"/>
        <a:ext cx="1333640" cy="354586"/>
      </dsp:txXfrm>
    </dsp:sp>
    <dsp:sp modelId="{0F4CE7A5-716D-4DAA-9042-72133B8B0637}">
      <dsp:nvSpPr>
        <dsp:cNvPr id="0" name=""/>
        <dsp:cNvSpPr/>
      </dsp:nvSpPr>
      <dsp:spPr>
        <a:xfrm>
          <a:off x="1055387" y="775849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Синтез</a:t>
          </a:r>
        </a:p>
      </dsp:txBody>
      <dsp:txXfrm>
        <a:off x="1074569" y="795031"/>
        <a:ext cx="1333640" cy="354586"/>
      </dsp:txXfrm>
    </dsp:sp>
    <dsp:sp modelId="{3B7C4CF1-149C-4307-B316-9A2901F68F5C}">
      <dsp:nvSpPr>
        <dsp:cNvPr id="0" name=""/>
        <dsp:cNvSpPr/>
      </dsp:nvSpPr>
      <dsp:spPr>
        <a:xfrm>
          <a:off x="1055387" y="1217918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Анализ</a:t>
          </a:r>
        </a:p>
      </dsp:txBody>
      <dsp:txXfrm>
        <a:off x="1074569" y="1237100"/>
        <a:ext cx="1333640" cy="354586"/>
      </dsp:txXfrm>
    </dsp:sp>
    <dsp:sp modelId="{A6A65F68-3987-45FB-B9D0-EE42B4842406}">
      <dsp:nvSpPr>
        <dsp:cNvPr id="0" name=""/>
        <dsp:cNvSpPr/>
      </dsp:nvSpPr>
      <dsp:spPr>
        <a:xfrm>
          <a:off x="1055387" y="1659987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Применение</a:t>
          </a:r>
        </a:p>
      </dsp:txBody>
      <dsp:txXfrm>
        <a:off x="1074569" y="1679169"/>
        <a:ext cx="1333640" cy="354586"/>
      </dsp:txXfrm>
    </dsp:sp>
    <dsp:sp modelId="{614FF841-B810-42BB-9CD7-7AF025AB5011}">
      <dsp:nvSpPr>
        <dsp:cNvPr id="0" name=""/>
        <dsp:cNvSpPr/>
      </dsp:nvSpPr>
      <dsp:spPr>
        <a:xfrm>
          <a:off x="1055387" y="2102055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Понимание</a:t>
          </a:r>
        </a:p>
      </dsp:txBody>
      <dsp:txXfrm>
        <a:off x="1074569" y="2121237"/>
        <a:ext cx="1333640" cy="354586"/>
      </dsp:txXfrm>
    </dsp:sp>
    <dsp:sp modelId="{B9C0B569-1274-4C30-A759-A5AB4BA55D6B}">
      <dsp:nvSpPr>
        <dsp:cNvPr id="0" name=""/>
        <dsp:cNvSpPr/>
      </dsp:nvSpPr>
      <dsp:spPr>
        <a:xfrm>
          <a:off x="1055387" y="2544124"/>
          <a:ext cx="1372004" cy="392950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Знание</a:t>
          </a:r>
        </a:p>
      </dsp:txBody>
      <dsp:txXfrm>
        <a:off x="1074569" y="2563306"/>
        <a:ext cx="1333640" cy="354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EF5F6F-6252-4BC4-A62A-2A03F40B26B8}">
      <dsp:nvSpPr>
        <dsp:cNvPr id="0" name=""/>
        <dsp:cNvSpPr/>
      </dsp:nvSpPr>
      <dsp:spPr>
        <a:xfrm>
          <a:off x="751030" y="0"/>
          <a:ext cx="3919442" cy="3545884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31716A-322F-48CD-A30C-A5397EB47B1C}">
      <dsp:nvSpPr>
        <dsp:cNvPr id="0" name=""/>
        <dsp:cNvSpPr/>
      </dsp:nvSpPr>
      <dsp:spPr>
        <a:xfrm>
          <a:off x="2162684" y="356492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Оценка</a:t>
          </a:r>
        </a:p>
      </dsp:txBody>
      <dsp:txXfrm>
        <a:off x="2183171" y="376979"/>
        <a:ext cx="2263850" cy="378714"/>
      </dsp:txXfrm>
    </dsp:sp>
    <dsp:sp modelId="{0F4CE7A5-716D-4DAA-9042-72133B8B0637}">
      <dsp:nvSpPr>
        <dsp:cNvPr id="0" name=""/>
        <dsp:cNvSpPr/>
      </dsp:nvSpPr>
      <dsp:spPr>
        <a:xfrm>
          <a:off x="2162684" y="828642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Синтез</a:t>
          </a:r>
        </a:p>
      </dsp:txBody>
      <dsp:txXfrm>
        <a:off x="2183171" y="849129"/>
        <a:ext cx="2263850" cy="378714"/>
      </dsp:txXfrm>
    </dsp:sp>
    <dsp:sp modelId="{3B7C4CF1-149C-4307-B316-9A2901F68F5C}">
      <dsp:nvSpPr>
        <dsp:cNvPr id="0" name=""/>
        <dsp:cNvSpPr/>
      </dsp:nvSpPr>
      <dsp:spPr>
        <a:xfrm>
          <a:off x="2162684" y="1300792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Анализ</a:t>
          </a:r>
        </a:p>
      </dsp:txBody>
      <dsp:txXfrm>
        <a:off x="2183171" y="1321279"/>
        <a:ext cx="2263850" cy="378714"/>
      </dsp:txXfrm>
    </dsp:sp>
    <dsp:sp modelId="{A6A65F68-3987-45FB-B9D0-EE42B4842406}">
      <dsp:nvSpPr>
        <dsp:cNvPr id="0" name=""/>
        <dsp:cNvSpPr/>
      </dsp:nvSpPr>
      <dsp:spPr>
        <a:xfrm>
          <a:off x="2162684" y="1772941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Применение</a:t>
          </a:r>
        </a:p>
      </dsp:txBody>
      <dsp:txXfrm>
        <a:off x="2183171" y="1793428"/>
        <a:ext cx="2263850" cy="378714"/>
      </dsp:txXfrm>
    </dsp:sp>
    <dsp:sp modelId="{614FF841-B810-42BB-9CD7-7AF025AB5011}">
      <dsp:nvSpPr>
        <dsp:cNvPr id="0" name=""/>
        <dsp:cNvSpPr/>
      </dsp:nvSpPr>
      <dsp:spPr>
        <a:xfrm>
          <a:off x="2162684" y="2245091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Понимание</a:t>
          </a:r>
        </a:p>
      </dsp:txBody>
      <dsp:txXfrm>
        <a:off x="2183171" y="2265578"/>
        <a:ext cx="2263850" cy="378714"/>
      </dsp:txXfrm>
    </dsp:sp>
    <dsp:sp modelId="{B9C0B569-1274-4C30-A759-A5AB4BA55D6B}">
      <dsp:nvSpPr>
        <dsp:cNvPr id="0" name=""/>
        <dsp:cNvSpPr/>
      </dsp:nvSpPr>
      <dsp:spPr>
        <a:xfrm>
          <a:off x="2162684" y="2717241"/>
          <a:ext cx="2304824" cy="419688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222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Знание</a:t>
          </a:r>
        </a:p>
      </dsp:txBody>
      <dsp:txXfrm>
        <a:off x="2183171" y="2737728"/>
        <a:ext cx="2263850" cy="37871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5">
  <dgm:title val=""/>
  <dgm:desc val=""/>
  <dgm:catLst>
    <dgm:cat type="relationship" pri="6000"/>
    <dgm:cat type="process" pri="3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ch" ptType="node" func="cnt" op="equ" val="2">
        <dgm:choose name="Name2">
          <dgm:if name="Name3" func="var" arg="dir" op="equ" val="norm">
            <dgm:alg type="cycle">
              <dgm:param type="rotPath" val="alongPath"/>
              <dgm:param type="stAng" val="270"/>
            </dgm:alg>
          </dgm:if>
          <dgm:else name="Name4">
            <dgm:alg type="cycle">
              <dgm:param type="rotPath" val="alongPath"/>
              <dgm:param type="stAng" val="90"/>
              <dgm:param type="spanAng" val="-360"/>
            </dgm:alg>
          </dgm:else>
        </dgm:choose>
      </dgm:if>
      <dgm:else name="Name5">
        <dgm:choose name="Name6">
          <dgm:if name="Name7" func="var" arg="dir" op="equ" val="norm">
            <dgm:alg type="cycle">
              <dgm:param type="rotPath" val="alongPath"/>
            </dgm:alg>
          </dgm:if>
          <dgm:else name="Name8">
            <dgm:alg type="cycle">
              <dgm:param type="rotPath" val="alongPath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lte" val="2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0.1"/>
          <dgm:constr type="sibSp" refType="h" op="lte" fact="0.1"/>
          <dgm:constr type="diam" refType="w" refFor="ch" refPtType="node" op="equ" fact="1.1"/>
        </dgm:constrLst>
      </dgm:if>
      <dgm:if name="Name11" axis="ch" ptType="node" func="cnt" op="equ" val="5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2"/>
          <dgm:constr type="sibSp" refType="h" op="lte" fact="0.1"/>
        </dgm:constrLst>
      </dgm:if>
      <dgm:if name="Name12" axis="ch" ptType="node" func="cnt" op="equ" val="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3" axis="ch" ptType="node" func="cnt" op="equ" val="7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if name="Name14" axis="ch" ptType="node" func="cnt" op="equ" val="8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/>
          <dgm:constr type="sibSp" refType="h" op="lte" fact="0.1"/>
        </dgm:constrLst>
      </dgm:if>
      <dgm:if name="Name15" axis="ch" ptType="node" func="cnt" op="gte" val="9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1"/>
          <dgm:constr type="sibSp" refType="h" op="lte" fact="0.1"/>
        </dgm:constrLst>
      </dgm:if>
      <dgm:else name="Name16">
        <dgm:constrLst>
          <dgm:constr type="primFontSz" for="ch" ptType="node" op="equ" val="65"/>
          <dgm:constr type="w" for="ch" ptType="node" refType="w"/>
          <dgm:constr type="h" for="ch" ptType="node" refType="w" refFor="ch" refPtType="node" op="equ"/>
          <dgm:constr type="sibSp" refType="w" refFor="ch" refPtType="node" fact="-0.35"/>
        </dgm:constrLst>
      </dgm:else>
    </dgm:choose>
    <dgm:ruleLst/>
    <dgm:forEach name="Name17" axis="ch" ptType="node">
      <dgm:layoutNode name="arrow">
        <dgm:varLst>
          <dgm:bulletEnabled val="1"/>
        </dgm:varLst>
        <dgm:alg type="tx"/>
        <dgm:shape xmlns:r="http://schemas.openxmlformats.org/officeDocument/2006/relationships" type="downArrow" r:blip="">
          <dgm:adjLst>
            <dgm:adj idx="2" val="0.35"/>
          </dgm:adjLst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87D8B8-E7AA-43CE-9B88-51B5CDE384F7}" type="datetimeFigureOut">
              <a:rPr lang="ru-RU" smtClean="0"/>
              <a:t>15.03.2023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E75A93A-302A-47FF-A8C3-E763B6A86C8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9148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E75A93A-302A-47FF-A8C3-E763B6A86C8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266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6534" y="3085765"/>
            <a:ext cx="11262866" cy="330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1191" y="1020431"/>
            <a:ext cx="10993549" cy="1475013"/>
          </a:xfrm>
          <a:effectLst/>
        </p:spPr>
        <p:txBody>
          <a:bodyPr anchor="b">
            <a:normAutofit/>
          </a:bodyPr>
          <a:lstStyle>
            <a:lvl1pPr>
              <a:defRPr sz="36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1194" y="2495445"/>
            <a:ext cx="10993546" cy="590321"/>
          </a:xfrm>
        </p:spPr>
        <p:txBody>
          <a:bodyPr anchor="t">
            <a:normAutofit/>
          </a:bodyPr>
          <a:lstStyle>
            <a:lvl1pPr marL="0" indent="0" algn="l">
              <a:buNone/>
              <a:defRPr sz="1600" cap="all">
                <a:solidFill>
                  <a:schemeClr val="accent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05951" y="5956137"/>
            <a:ext cx="284480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455C2425-253A-46D2-A22F-6D2329541392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81192" y="5951811"/>
            <a:ext cx="691721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16440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7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1192" y="2180496"/>
            <a:ext cx="11029615" cy="367830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4DF9BB-A286-42CC-9908-E10743AFDF05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558300" y="5956137"/>
            <a:ext cx="1052508" cy="365125"/>
          </a:xfrm>
        </p:spPr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38630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7817" y="5141974"/>
            <a:ext cx="11290860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3043910"/>
            <a:ext cx="11029615" cy="1497507"/>
          </a:xfrm>
        </p:spPr>
        <p:txBody>
          <a:bodyPr anchor="b">
            <a:normAutofit/>
          </a:bodyPr>
          <a:lstStyle>
            <a:lvl1pPr algn="l">
              <a:defRPr sz="3600" b="0" cap="all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4541417"/>
            <a:ext cx="11029615" cy="600556"/>
          </a:xfrm>
        </p:spPr>
        <p:txBody>
          <a:bodyPr anchor="t">
            <a:normAutofit/>
          </a:bodyPr>
          <a:lstStyle>
            <a:lvl1pPr marL="0" indent="0" algn="l">
              <a:buNone/>
              <a:defRPr sz="1800" cap="all">
                <a:solidFill>
                  <a:schemeClr val="accent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B52231BE-0784-4251-8C5A-47412A927E44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663204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81193" y="2228003"/>
            <a:ext cx="5422390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8417" y="2228003"/>
            <a:ext cx="5422392" cy="363304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862313-07D9-4694-BE13-EF393BD98F71}" type="datetime1">
              <a:rPr lang="ru-RU" smtClean="0"/>
              <a:t>15.03.2023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4992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spect="1"/>
          </p:cNvSpPr>
          <p:nvPr/>
        </p:nvSpPr>
        <p:spPr>
          <a:xfrm>
            <a:off x="445982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581193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7219" y="2250892"/>
            <a:ext cx="5087075" cy="536005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1194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3735" y="2250892"/>
            <a:ext cx="5087073" cy="553373"/>
          </a:xfrm>
        </p:spPr>
        <p:txBody>
          <a:bodyPr anchor="b">
            <a:noAutofit/>
          </a:bodyPr>
          <a:lstStyle>
            <a:lvl1pPr marL="0" indent="0">
              <a:buNone/>
              <a:defRPr sz="22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709" y="2926052"/>
            <a:ext cx="5393100" cy="2934999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01DD17-8E8B-4A39-B717-3346388998AB}" type="datetime1">
              <a:rPr lang="ru-RU" smtClean="0"/>
              <a:t>15.03.2023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661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440683" y="606554"/>
            <a:ext cx="11300036" cy="125882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575894" y="729658"/>
            <a:ext cx="11029616" cy="98833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21B2F8-9451-491A-B334-2A153BDFC7E4}" type="datetime1">
              <a:rPr lang="ru-RU" smtClean="0"/>
              <a:t>15.03.2023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436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190B5A-8AD4-4169-BB3B-52D4115F80B9}" type="datetime1">
              <a:rPr lang="ru-RU" smtClean="0"/>
              <a:t>15.03.2023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8148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>
            <a:spLocks noChangeAspect="1"/>
          </p:cNvSpPr>
          <p:nvPr/>
        </p:nvSpPr>
        <p:spPr>
          <a:xfrm>
            <a:off x="447817" y="5141973"/>
            <a:ext cx="11298200" cy="1274702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2" y="5262296"/>
            <a:ext cx="4909445" cy="689514"/>
          </a:xfrm>
        </p:spPr>
        <p:txBody>
          <a:bodyPr anchor="ctr"/>
          <a:lstStyle>
            <a:lvl1pPr algn="l">
              <a:defRPr sz="2000" b="0"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7816" y="601200"/>
            <a:ext cx="11292840" cy="4204800"/>
          </a:xfrm>
        </p:spPr>
        <p:txBody>
          <a:bodyPr anchor="ctr">
            <a:normAutofit/>
          </a:bodyPr>
          <a:lstStyle>
            <a:lvl1pPr>
              <a:defRPr sz="2000">
                <a:solidFill>
                  <a:schemeClr val="tx2"/>
                </a:solidFill>
              </a:defRPr>
            </a:lvl1pPr>
            <a:lvl2pPr>
              <a:defRPr sz="1800">
                <a:solidFill>
                  <a:schemeClr val="tx2"/>
                </a:solidFill>
              </a:defRPr>
            </a:lvl2pPr>
            <a:lvl3pPr>
              <a:defRPr sz="1600">
                <a:solidFill>
                  <a:schemeClr val="tx2"/>
                </a:solidFill>
              </a:defRPr>
            </a:lvl3pPr>
            <a:lvl4pPr>
              <a:defRPr sz="1400">
                <a:solidFill>
                  <a:schemeClr val="tx2"/>
                </a:solidFill>
              </a:defRPr>
            </a:lvl4pPr>
            <a:lvl5pPr>
              <a:defRPr sz="1400">
                <a:solidFill>
                  <a:schemeClr val="tx2"/>
                </a:solidFill>
              </a:defRPr>
            </a:lvl5pPr>
            <a:lvl6pPr>
              <a:defRPr sz="1400">
                <a:solidFill>
                  <a:schemeClr val="tx2"/>
                </a:solidFill>
              </a:defRPr>
            </a:lvl6pPr>
            <a:lvl7pPr>
              <a:defRPr sz="1400">
                <a:solidFill>
                  <a:schemeClr val="tx2"/>
                </a:solidFill>
              </a:defRPr>
            </a:lvl7pPr>
            <a:lvl8pPr>
              <a:defRPr sz="1400">
                <a:solidFill>
                  <a:schemeClr val="tx2"/>
                </a:solidFill>
              </a:defRPr>
            </a:lvl8pPr>
            <a:lvl9pPr>
              <a:defRPr sz="1400">
                <a:solidFill>
                  <a:schemeClr val="tx2"/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40823" y="5262296"/>
            <a:ext cx="5869987" cy="689515"/>
          </a:xfrm>
        </p:spPr>
        <p:txBody>
          <a:bodyPr anchor="ctr">
            <a:normAutofit/>
          </a:bodyPr>
          <a:lstStyle>
            <a:lvl1pPr marL="0" indent="0" algn="r">
              <a:buNone/>
              <a:defRPr sz="1100">
                <a:solidFill>
                  <a:schemeClr val="bg1"/>
                </a:solidFill>
              </a:defRPr>
            </a:lvl1pPr>
            <a:lvl2pPr marL="457200" indent="0">
              <a:buNone/>
              <a:defRPr sz="11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0726C94A-D148-497C-9426-379DD6D683D3}" type="datetime1">
              <a:rPr lang="ru-RU" smtClean="0"/>
              <a:t>15.03.2023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29673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1193" y="4693389"/>
            <a:ext cx="11029616" cy="566738"/>
          </a:xfrm>
        </p:spPr>
        <p:txBody>
          <a:bodyPr anchor="b">
            <a:normAutofit/>
          </a:bodyPr>
          <a:lstStyle>
            <a:lvl1pPr algn="l">
              <a:defRPr sz="2400" b="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47817" y="599725"/>
            <a:ext cx="11290859" cy="355725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81192" y="5260127"/>
            <a:ext cx="11029617" cy="598671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0C4AF2-1E3B-4531-966B-0C4BE8581626}" type="datetime1">
              <a:rPr lang="ru-RU" smtClean="0"/>
              <a:t>15.03.2023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94525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/>
        </p:nvSpPr>
        <p:spPr>
          <a:xfrm>
            <a:off x="440286" y="614407"/>
            <a:ext cx="11309338" cy="1189298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1013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4EAA59-8259-4F60-AAD3-AEB23C955EC0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6517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8839201" y="599725"/>
            <a:ext cx="2906817" cy="5816950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1" y="675726"/>
            <a:ext cx="2004164" cy="5183073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4923" y="675726"/>
            <a:ext cx="7896279" cy="5183073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93673" y="5956137"/>
            <a:ext cx="1328141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6CE4F225-DDA5-441F-826B-732EB565AD80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774923" y="5951811"/>
            <a:ext cx="7896279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446615" y="5956137"/>
            <a:ext cx="1164195" cy="365125"/>
          </a:xfrm>
        </p:spPr>
        <p:txBody>
          <a:bodyPr/>
          <a:lstStyle>
            <a:lvl1pPr>
              <a:defRPr>
                <a:solidFill>
                  <a:schemeClr val="accent1">
                    <a:lumMod val="75000"/>
                    <a:lumOff val="25000"/>
                  </a:schemeClr>
                </a:solidFill>
              </a:defRPr>
            </a:lvl1pPr>
          </a:lstStyle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1230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81192" y="705124"/>
            <a:ext cx="11029616" cy="118955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81192" y="2336003"/>
            <a:ext cx="11029616" cy="352279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05951" y="5956137"/>
            <a:ext cx="28447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1FDAA8A6-95CC-4EAA-B2E1-43A1B7BAEFFF}" type="datetime1">
              <a:rPr lang="ru-RU" smtClean="0"/>
              <a:t>15.03.2023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1192" y="5951811"/>
            <a:ext cx="69172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 cap="all">
                <a:solidFill>
                  <a:schemeClr val="accent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58300" y="5956137"/>
            <a:ext cx="10525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2"/>
                </a:solidFill>
              </a:defRPr>
            </a:lvl1pPr>
          </a:lstStyle>
          <a:p>
            <a:fld id="{3896F555-42C2-40F0-BEDB-CD4137DD6473}" type="slidenum">
              <a:rPr lang="ru-RU" smtClean="0"/>
              <a:t>‹#›</a:t>
            </a:fld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446534" y="457200"/>
            <a:ext cx="3703320" cy="94997"/>
          </a:xfrm>
          <a:prstGeom prst="rect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8042147" y="453643"/>
            <a:ext cx="3703320" cy="98554"/>
          </a:xfrm>
          <a:prstGeom prst="rect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4241830" y="457200"/>
            <a:ext cx="3703320" cy="9144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644967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defTabSz="457200" rtl="0" eaLnBrk="1" latinLnBrk="0" hangingPunct="1">
        <a:spcBef>
          <a:spcPct val="0"/>
        </a:spcBef>
        <a:buNone/>
        <a:defRPr sz="2800" b="0" kern="1200" cap="all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06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6300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90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400" kern="1200">
          <a:solidFill>
            <a:schemeClr val="tx2"/>
          </a:solidFill>
          <a:latin typeface="+mn-lt"/>
          <a:ea typeface="+mn-ea"/>
          <a:cs typeface="+mn-cs"/>
        </a:defRPr>
      </a:lvl3pPr>
      <a:lvl4pPr marL="124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4pPr>
      <a:lvl5pPr marL="1602000" indent="-2340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9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6pPr>
      <a:lvl7pPr marL="2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7pPr>
      <a:lvl8pPr marL="25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8pPr>
      <a:lvl9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2"/>
        </a:buClr>
        <a:buSzPct val="92000"/>
        <a:buFont typeface="Wingdings 2" panose="05020102010507070707" pitchFamily="18" charset="2"/>
        <a:buChar char=""/>
        <a:defRPr sz="12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negodina@gim6tomsk.ru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18" Type="http://schemas.openxmlformats.org/officeDocument/2006/relationships/slide" Target="slide8.xml"/><Relationship Id="rId26" Type="http://schemas.openxmlformats.org/officeDocument/2006/relationships/slide" Target="slide17.xml"/><Relationship Id="rId3" Type="http://schemas.openxmlformats.org/officeDocument/2006/relationships/image" Target="../media/image5.png"/><Relationship Id="rId21" Type="http://schemas.openxmlformats.org/officeDocument/2006/relationships/slide" Target="slide11.xml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17" Type="http://schemas.openxmlformats.org/officeDocument/2006/relationships/slide" Target="slide7.xml"/><Relationship Id="rId25" Type="http://schemas.openxmlformats.org/officeDocument/2006/relationships/slide" Target="slide16.xml"/><Relationship Id="rId2" Type="http://schemas.openxmlformats.org/officeDocument/2006/relationships/image" Target="../media/image4.png"/><Relationship Id="rId16" Type="http://schemas.openxmlformats.org/officeDocument/2006/relationships/slide" Target="slide6.xml"/><Relationship Id="rId20" Type="http://schemas.openxmlformats.org/officeDocument/2006/relationships/slide" Target="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24" Type="http://schemas.openxmlformats.org/officeDocument/2006/relationships/slide" Target="slide15.xml"/><Relationship Id="rId5" Type="http://schemas.openxmlformats.org/officeDocument/2006/relationships/image" Target="../media/image7.png"/><Relationship Id="rId15" Type="http://schemas.openxmlformats.org/officeDocument/2006/relationships/image" Target="../media/image17.png"/><Relationship Id="rId23" Type="http://schemas.openxmlformats.org/officeDocument/2006/relationships/slide" Target="slide13.xml"/><Relationship Id="rId28" Type="http://schemas.openxmlformats.org/officeDocument/2006/relationships/slide" Target="slide19.xml"/><Relationship Id="rId10" Type="http://schemas.openxmlformats.org/officeDocument/2006/relationships/image" Target="../media/image12.png"/><Relationship Id="rId19" Type="http://schemas.openxmlformats.org/officeDocument/2006/relationships/slide" Target="slide9.xml"/><Relationship Id="rId4" Type="http://schemas.openxmlformats.org/officeDocument/2006/relationships/image" Target="../media/image6.png"/><Relationship Id="rId9" Type="http://schemas.openxmlformats.org/officeDocument/2006/relationships/image" Target="../media/image11.png"/><Relationship Id="rId14" Type="http://schemas.openxmlformats.org/officeDocument/2006/relationships/image" Target="../media/image16.png"/><Relationship Id="rId22" Type="http://schemas.openxmlformats.org/officeDocument/2006/relationships/slide" Target="slide12.xml"/><Relationship Id="rId27" Type="http://schemas.openxmlformats.org/officeDocument/2006/relationships/slide" Target="slide1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ode2.susu.ru/target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10818" y="557319"/>
            <a:ext cx="7663921" cy="1938126"/>
          </a:xfrm>
        </p:spPr>
        <p:txBody>
          <a:bodyPr>
            <a:normAutofit/>
          </a:bodyPr>
          <a:lstStyle/>
          <a:p>
            <a:r>
              <a:rPr lang="ru-RU" sz="2800" dirty="0"/>
              <a:t>Проектирование учебных заданий для оценивания образовательных результатов обучающихся 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10818" y="2495445"/>
            <a:ext cx="7287065" cy="590321"/>
          </a:xfrm>
        </p:spPr>
        <p:txBody>
          <a:bodyPr/>
          <a:lstStyle/>
          <a:p>
            <a:r>
              <a:rPr lang="ru-RU" dirty="0">
                <a:solidFill>
                  <a:srgbClr val="C00000"/>
                </a:solidFill>
              </a:rPr>
              <a:t>Негодина Елена Владимировна, заместитель директора по содержанию образования.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5CE0E5A-849B-42CC-B3D3-9B9EAF969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6673" y="557319"/>
            <a:ext cx="2225677" cy="24111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97960CC-51F8-4BB2-84F3-E3F5848AC1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60114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BC1EE7-52A9-4186-B3BA-3C21EA9CD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Ведущий вебинара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C1EE4E6-0C53-4100-ACF8-2C986553FC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1192" y="2546251"/>
            <a:ext cx="3254132" cy="3069035"/>
          </a:xfrm>
          <a:prstGeom prst="rect">
            <a:avLst/>
          </a:prstGeom>
        </p:spPr>
      </p:pic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1C02B64-AFF8-4975-868E-C9C2DA285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2</a:t>
            </a:fld>
            <a:endParaRPr lang="ru-RU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0CC7B6-FC3C-4309-9B7D-841478F73845}"/>
              </a:ext>
            </a:extLst>
          </p:cNvPr>
          <p:cNvSpPr txBox="1"/>
          <p:nvPr/>
        </p:nvSpPr>
        <p:spPr>
          <a:xfrm>
            <a:off x="4487593" y="2361585"/>
            <a:ext cx="469861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Негодина Елена Владимировна</a:t>
            </a:r>
          </a:p>
          <a:p>
            <a:r>
              <a:rPr lang="ru-RU" sz="2000" b="1" dirty="0">
                <a:solidFill>
                  <a:schemeClr val="tx2">
                    <a:lumMod val="60000"/>
                    <a:lumOff val="40000"/>
                  </a:schemeClr>
                </a:solidFill>
              </a:rPr>
              <a:t>Заместитель директора по содержанию образования МАОУ гимназия № 6 г. Томска</a:t>
            </a:r>
          </a:p>
          <a:p>
            <a:endParaRPr lang="ru-RU" dirty="0"/>
          </a:p>
          <a:p>
            <a:r>
              <a:rPr lang="en-US" dirty="0">
                <a:hlinkClick r:id="rId3"/>
              </a:rPr>
              <a:t>E-mail: negodina@gim6tomsk.ru</a:t>
            </a:r>
            <a:r>
              <a:rPr lang="en-US" dirty="0"/>
              <a:t> </a:t>
            </a:r>
            <a:endParaRPr lang="ru-RU" dirty="0"/>
          </a:p>
          <a:p>
            <a:endParaRPr lang="en-US" dirty="0"/>
          </a:p>
          <a:p>
            <a:r>
              <a:rPr lang="ru-RU" dirty="0"/>
              <a:t>Тел. +7(3822)532187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C45BB4A-A6C7-47C5-AF5E-C0DE43EBDF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11200"/>
                    </a14:imgEffect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6203" y="2361585"/>
            <a:ext cx="2225677" cy="241115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724974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F0114C-4754-4220-9FCC-492FE3A9CD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: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264790-9C49-4456-AC13-8BB74D500C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1960291"/>
            <a:ext cx="11029615" cy="1753580"/>
          </a:xfrm>
        </p:spPr>
        <p:txBody>
          <a:bodyPr>
            <a:normAutofit/>
          </a:bodyPr>
          <a:lstStyle/>
          <a:p>
            <a:r>
              <a:rPr lang="ru-RU" sz="2800" dirty="0"/>
              <a:t>применение таксономии учебных целей </a:t>
            </a:r>
            <a:r>
              <a:rPr lang="ru-RU" sz="2800" dirty="0" err="1"/>
              <a:t>Б.Блума</a:t>
            </a:r>
            <a:r>
              <a:rPr lang="ru-RU" sz="2800" dirty="0"/>
              <a:t> в конструировании учебных заданий для оценивания планируемых результатов.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77942C08-5EBA-46B9-9655-DF9147EAE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3</a:t>
            </a:fld>
            <a:endParaRPr lang="ru-RU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C2723CA-C6DD-4254-B160-20E5C1A7D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8615" y="3575830"/>
            <a:ext cx="3077601" cy="3077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7468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D78FA5-8916-4B30-9C90-BFFF1BBC08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3CFC45-9732-4DE9-B5CB-3A63C97D3F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2" y="1983545"/>
            <a:ext cx="11029616" cy="4172299"/>
          </a:xfrm>
        </p:spPr>
        <p:txBody>
          <a:bodyPr>
            <a:normAutofit fontScale="85000" lnSpcReduction="20000"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Место оценки образовательных результатов в </a:t>
            </a:r>
            <a:r>
              <a:rPr lang="ru-RU" sz="2600" b="1" dirty="0" err="1">
                <a:solidFill>
                  <a:schemeClr val="accent3">
                    <a:lumMod val="75000"/>
                  </a:schemeClr>
                </a:solidFill>
              </a:rPr>
              <a:t>Профстандарте</a:t>
            </a: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 педагога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Что такое «Планируемые результаты»?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«Оценка» и «оценивание»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Основные этапы оценивания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spc="-30" dirty="0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ТАКСОНОМИЯ </a:t>
            </a:r>
            <a:r>
              <a:rPr lang="ru-RU" sz="2600" b="1" spc="-15" dirty="0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 учебных целей </a:t>
            </a:r>
            <a:r>
              <a:rPr lang="ru-RU" sz="2600" b="1" spc="-10" dirty="0">
                <a:solidFill>
                  <a:schemeClr val="accent3">
                    <a:lumMod val="75000"/>
                  </a:schemeClr>
                </a:solidFill>
                <a:latin typeface="Calibri"/>
                <a:cs typeface="Calibri"/>
              </a:rPr>
              <a:t>Б.БЛУМА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Глаголы для формулировки целей (Задание</a:t>
            </a:r>
            <a:r>
              <a:rPr lang="en-US" sz="2600" b="1" dirty="0">
                <a:solidFill>
                  <a:schemeClr val="accent3">
                    <a:lumMod val="75000"/>
                  </a:schemeClr>
                </a:solidFill>
              </a:rPr>
              <a:t> </a:t>
            </a: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1 ) 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Учебные задания на основе Таксономии целей Б. </a:t>
            </a:r>
            <a:r>
              <a:rPr lang="ru-RU" sz="2600" b="1" dirty="0" err="1">
                <a:solidFill>
                  <a:schemeClr val="accent3">
                    <a:lumMod val="75000"/>
                  </a:schemeClr>
                </a:solidFill>
              </a:rPr>
              <a:t>Блума</a:t>
            </a:r>
            <a:endParaRPr lang="ru-RU" sz="2600" b="1" dirty="0">
              <a:solidFill>
                <a:schemeClr val="accent3">
                  <a:lumMod val="75000"/>
                </a:schemeClr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Какое задание соответствует какому уровню познавательной деятельности? (Задание 2)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600" b="1" dirty="0">
                <a:solidFill>
                  <a:schemeClr val="accent3">
                    <a:lumMod val="75000"/>
                  </a:schemeClr>
                </a:solidFill>
              </a:rPr>
              <a:t>Планируемый результат – задание – критерий (Задание 3)</a:t>
            </a:r>
          </a:p>
          <a:p>
            <a:endParaRPr lang="ru-RU" dirty="0"/>
          </a:p>
        </p:txBody>
      </p:sp>
      <p:sp>
        <p:nvSpPr>
          <p:cNvPr id="28" name="Номер слайда 27">
            <a:extLst>
              <a:ext uri="{FF2B5EF4-FFF2-40B4-BE49-F238E27FC236}">
                <a16:creationId xmlns:a16="http://schemas.microsoft.com/office/drawing/2014/main" id="{FE77E773-80F3-46CC-AA18-1205E8D57C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66428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878CB0A-29C4-4726-8900-A69D3E572F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Содержание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BC9CAA9-1406-484E-8EA6-D643C745DE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5</a:t>
            </a:fld>
            <a:endParaRPr lang="ru-RU"/>
          </a:p>
        </p:txBody>
      </p:sp>
      <mc:AlternateContent xmlns:mc="http://schemas.openxmlformats.org/markup-compatibility/2006">
        <mc:Choice xmlns:psuz="http://schemas.microsoft.com/office/powerpoint/2016/summaryzoom" Requires="psuz">
          <p:graphicFrame>
            <p:nvGraphicFramePr>
              <p:cNvPr id="6" name="Интерактивное оглавление 5">
                <a:extLst>
                  <a:ext uri="{FF2B5EF4-FFF2-40B4-BE49-F238E27FC236}">
                    <a16:creationId xmlns:a16="http://schemas.microsoft.com/office/drawing/2014/main" id="{595F1A3E-BF9F-4362-A190-745EB624B5F6}"/>
                  </a:ext>
                </a:extLst>
              </p:cNvPr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3581721633"/>
                  </p:ext>
                </p:extLst>
              </p:nvPr>
            </p:nvGraphicFramePr>
            <p:xfrm>
              <a:off x="581025" y="2181225"/>
              <a:ext cx="11029950" cy="3678238"/>
            </p:xfrm>
            <a:graphic>
              <a:graphicData uri="http://schemas.microsoft.com/office/powerpoint/2016/summaryzoom">
                <psuz:summaryZm>
                  <psuz:summaryZmObj sectionId="{56333F8F-FDA0-4158-A9DF-C652C74C4D4B}">
                    <psuz:zmPr id="{34404B99-2BF0-4219-8397-4AAD63F02214}" transitionDur="1000">
                      <p166:blipFill xmlns:p166="http://schemas.microsoft.com/office/powerpoint/2016/6/main">
                        <a:blip r:embed="rId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63530" y="110347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35C9C636-8EC9-4324-AD7F-24CFC4989C23}">
                    <psuz:zmPr id="{6C0110CA-0893-4DF2-81F4-74BF17E9DC20}" transitionDur="1000">
                      <p166:blipFill xmlns:p166="http://schemas.microsoft.com/office/powerpoint/2016/6/main">
                        <a:blip r:embed="rId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498821" y="110347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2269E673-BCC8-412E-A300-9EF1BD24F877}">
                    <psuz:zmPr id="{EF1B4A75-2E83-4F9C-A6D8-3B1433CBC625}" transitionDur="1000">
                      <p166:blipFill xmlns:p166="http://schemas.microsoft.com/office/powerpoint/2016/6/main">
                        <a:blip r:embed="rId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534112" y="110347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321459F8-2325-4C91-B02B-884DF60EC8F8}">
                    <psuz:zmPr id="{ADD3FCA9-A48D-444D-8FDB-B8DFF23D8A48}" transitionDur="1000">
                      <p166:blipFill xmlns:p166="http://schemas.microsoft.com/office/powerpoint/2016/6/main">
                        <a:blip r:embed="rId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569403" y="110347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5E1EAFC7-D6D0-40BF-90CE-711D52E75AC1}">
                    <psuz:zmPr id="{28C06582-D98F-4F44-B315-72FAF9B956C6}" transitionDur="1000">
                      <p166:blipFill xmlns:p166="http://schemas.microsoft.com/office/powerpoint/2016/6/main">
                        <a:blip r:embed="rId6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8604694" y="110347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46AA1249-4E7F-46CB-AF1C-953F1005959E}">
                    <psuz:zmPr id="{81C5C42E-D335-4063-B935-0E7C5179662A}" transitionDur="1000">
                      <p166:blipFill xmlns:p166="http://schemas.microsoft.com/office/powerpoint/2016/6/main">
                        <a:blip r:embed="rId7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63530" y="1287383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761B19EC-4327-471B-91FF-E25A4803F247}">
                    <psuz:zmPr id="{38A87158-76F1-46F5-A79A-7BC4FB40FB1D}" transitionDur="1000">
                      <p166:blipFill xmlns:p166="http://schemas.microsoft.com/office/powerpoint/2016/6/main">
                        <a:blip r:embed="rId8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498821" y="1287383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9C83AE1D-EF56-45D8-96E5-86AAFF086E4C}">
                    <psuz:zmPr id="{C51B506F-9EA0-4ACE-8457-8DCCF67A699D}" transitionDur="1000">
                      <p166:blipFill xmlns:p166="http://schemas.microsoft.com/office/powerpoint/2016/6/main">
                        <a:blip r:embed="rId9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534112" y="1287383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F1B2BD1D-6C0F-47B5-8E06-D66DAE2232F3}">
                    <psuz:zmPr id="{1AFD4040-4346-4D53-9ECD-8ED06D532EAE}" transitionDur="1000">
                      <p166:blipFill xmlns:p166="http://schemas.microsoft.com/office/powerpoint/2016/6/main">
                        <a:blip r:embed="rId10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569403" y="1287383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F46CDAEE-CC9A-40F0-B880-42DC232937D5}">
                    <psuz:zmPr id="{90EA557C-7C43-4ED3-A930-5CD76B5D7AF3}" transitionDur="1000">
                      <p166:blipFill xmlns:p166="http://schemas.microsoft.com/office/powerpoint/2016/6/main">
                        <a:blip r:embed="rId11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8604694" y="1287383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A1BC0214-623A-42BA-B0AC-93E7B6D110C4}">
                    <psuz:zmPr id="{A5C68FCB-E6B4-439F-8A7D-8090EE52E6DF}" transitionDur="1000">
                      <p166:blipFill xmlns:p166="http://schemas.microsoft.com/office/powerpoint/2016/6/main">
                        <a:blip r:embed="rId12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63530" y="2464419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3EE9880C-91F0-40AC-9C51-D21C1233F71B}">
                    <psuz:zmPr id="{AD36EF4D-5E23-4357-B8BB-DDFB5D1BE4F3}" transitionDur="1000">
                      <p166:blipFill xmlns:p166="http://schemas.microsoft.com/office/powerpoint/2016/6/main">
                        <a:blip r:embed="rId13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2498821" y="2464419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37C4592C-60A4-4A6E-8247-AF0F5C1B26E0}">
                    <psuz:zmPr id="{C63E381E-53C5-4933-B9BE-8DE1FA66BEAF}" transitionDur="1000">
                      <p166:blipFill xmlns:p166="http://schemas.microsoft.com/office/powerpoint/2016/6/main">
                        <a:blip r:embed="rId14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4534112" y="2464419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summaryZmObj sectionId="{43A105FD-2117-42CC-A7D6-CC65CF4D4596}">
                    <psuz:zmPr id="{C91291FC-19FD-400A-91C7-3E7B76605D70}" transitionDur="1000">
                      <p166:blipFill xmlns:p166="http://schemas.microsoft.com/office/powerpoint/2016/6/main">
                        <a:blip r:embed="rId15"/>
                        <a:stretch>
                          <a:fillRect/>
                        </a:stretch>
                      </p166:blipFill>
                      <p166:spPr xmlns:p166="http://schemas.microsoft.com/office/powerpoint/2016/6/main">
                        <a:xfrm>
                          <a:off x="6569403" y="2464419"/>
                          <a:ext cx="1961726" cy="1103471"/>
                        </a:xfrm>
                        <a:prstGeom prst="rect">
                          <a:avLst/>
                        </a:prstGeom>
                        <a:ln w="3175">
                          <a:solidFill>
                            <a:prstClr val="ltGray"/>
                          </a:solidFill>
                        </a:ln>
                      </p166:spPr>
                    </psuz:zmPr>
                  </psuz:summaryZmObj>
                  <psuz:gridLayout/>
                </psuz:summaryZm>
              </a:graphicData>
            </a:graphic>
          </p:graphicFrame>
        </mc:Choice>
        <mc:Fallback>
          <p:grpSp>
            <p:nvGrpSpPr>
              <p:cNvPr id="6" name="Интерактивное оглавление 5">
                <a:extLst>
                  <a:ext uri="{FF2B5EF4-FFF2-40B4-BE49-F238E27FC236}">
                    <a16:creationId xmlns:a16="http://schemas.microsoft.com/office/drawing/2014/main" id="{595F1A3E-BF9F-4362-A190-745EB624B5F6}"/>
                  </a:ext>
                </a:extLst>
              </p:cNvPr>
              <p:cNvGrpSpPr>
                <a:grpSpLocks noGrp="1" noUngrp="1" noRot="1" noChangeAspect="1" noMove="1" noResize="1"/>
              </p:cNvGrpSpPr>
              <p:nvPr/>
            </p:nvGrpSpPr>
            <p:grpSpPr>
              <a:xfrm>
                <a:off x="581025" y="2181225"/>
                <a:ext cx="11029950" cy="3678238"/>
                <a:chOff x="581025" y="2181225"/>
                <a:chExt cx="11029950" cy="3678238"/>
              </a:xfrm>
            </p:grpSpPr>
            <p:pic>
              <p:nvPicPr>
                <p:cNvPr id="3" name="Рисунок 3">
                  <a:hlinkClick r:id="rId1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2"/>
                <a:stretch>
                  <a:fillRect/>
                </a:stretch>
              </p:blipFill>
              <p:spPr>
                <a:xfrm>
                  <a:off x="1044555" y="2291572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5" name="Рисунок 5">
                  <a:hlinkClick r:id="rId1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3"/>
                <a:stretch>
                  <a:fillRect/>
                </a:stretch>
              </p:blipFill>
              <p:spPr>
                <a:xfrm>
                  <a:off x="3079846" y="2291572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7" name="Рисунок 7">
                  <a:hlinkClick r:id="rId1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4"/>
                <a:stretch>
                  <a:fillRect/>
                </a:stretch>
              </p:blipFill>
              <p:spPr>
                <a:xfrm>
                  <a:off x="5115137" y="2291572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8" name="Рисунок 8">
                  <a:hlinkClick r:id="rId19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5"/>
                <a:stretch>
                  <a:fillRect/>
                </a:stretch>
              </p:blipFill>
              <p:spPr>
                <a:xfrm>
                  <a:off x="7150428" y="2291572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9" name="Рисунок 9">
                  <a:hlinkClick r:id="rId20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6"/>
                <a:stretch>
                  <a:fillRect/>
                </a:stretch>
              </p:blipFill>
              <p:spPr>
                <a:xfrm>
                  <a:off x="9185719" y="2291572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0" name="Рисунок 10">
                  <a:hlinkClick r:id="rId21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7"/>
                <a:stretch>
                  <a:fillRect/>
                </a:stretch>
              </p:blipFill>
              <p:spPr>
                <a:xfrm>
                  <a:off x="1044555" y="3468608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1" name="Рисунок 11">
                  <a:hlinkClick r:id="rId22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8"/>
                <a:stretch>
                  <a:fillRect/>
                </a:stretch>
              </p:blipFill>
              <p:spPr>
                <a:xfrm>
                  <a:off x="3079846" y="3468608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2" name="Рисунок 12">
                  <a:hlinkClick r:id="rId23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9"/>
                <a:stretch>
                  <a:fillRect/>
                </a:stretch>
              </p:blipFill>
              <p:spPr>
                <a:xfrm>
                  <a:off x="5115137" y="3468608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3" name="Рисунок 13">
                  <a:hlinkClick r:id="rId24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0"/>
                <a:stretch>
                  <a:fillRect/>
                </a:stretch>
              </p:blipFill>
              <p:spPr>
                <a:xfrm>
                  <a:off x="7150428" y="3468608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4" name="Рисунок 14">
                  <a:hlinkClick r:id="rId25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9185719" y="3468608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5" name="Рисунок 15">
                  <a:hlinkClick r:id="rId26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2"/>
                <a:stretch>
                  <a:fillRect/>
                </a:stretch>
              </p:blipFill>
              <p:spPr>
                <a:xfrm>
                  <a:off x="1044555" y="4645644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6" name="Рисунок 16">
                  <a:hlinkClick r:id="rId27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3079846" y="4645644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7" name="Рисунок 17">
                  <a:hlinkClick r:id="rId28" action="ppaction://hlinksldjump"/>
                </p:cNvPr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4"/>
                <a:stretch>
                  <a:fillRect/>
                </a:stretch>
              </p:blipFill>
              <p:spPr>
                <a:xfrm>
                  <a:off x="5115137" y="4645644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  <p:pic>
              <p:nvPicPr>
                <p:cNvPr id="18" name="Рисунок 18"/>
                <p:cNvPicPr>
                  <a:picLocks noSelect="1" noRot="1" noChangeAspect="1" noMove="1" noResize="1" noEditPoints="1" noAdjustHandles="1" noChangeArrowheads="1" noChangeShapeType="1"/>
                </p:cNvPicPr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7150428" y="4645644"/>
                  <a:ext cx="1961726" cy="1103471"/>
                </a:xfrm>
                <a:prstGeom prst="rect">
                  <a:avLst/>
                </a:prstGeom>
                <a:ln w="3175">
                  <a:solidFill>
                    <a:prstClr val="ltGray"/>
                  </a:solidFill>
                </a:ln>
              </p:spPr>
            </p:pic>
          </p:grpSp>
        </mc:Fallback>
      </mc:AlternateContent>
    </p:spTree>
    <p:extLst>
      <p:ext uri="{BB962C8B-B14F-4D97-AF65-F5344CB8AC3E}">
        <p14:creationId xmlns:p14="http://schemas.microsoft.com/office/powerpoint/2010/main" val="38560225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7712" y="557309"/>
            <a:ext cx="3462338" cy="346233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pc="-10" dirty="0"/>
              <a:t>ПРОФСТАНДАРТ</a:t>
            </a:r>
            <a:r>
              <a:rPr lang="ru-RU" spc="-50" dirty="0"/>
              <a:t> </a:t>
            </a:r>
            <a:r>
              <a:rPr lang="ru-RU" spc="-30" dirty="0"/>
              <a:t>ПЕДАГОГА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180496"/>
            <a:ext cx="11248858" cy="367830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105"/>
              </a:spcBef>
              <a:buNone/>
            </a:pPr>
            <a:r>
              <a:rPr lang="ru-RU" sz="2400" b="1" u="heavy" spc="-5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Трудовые действия педагога </a:t>
            </a:r>
          </a:p>
          <a:p>
            <a:pPr marL="0" indent="0">
              <a:lnSpc>
                <a:spcPct val="100000"/>
              </a:lnSpc>
              <a:spcBef>
                <a:spcPts val="105"/>
              </a:spcBef>
              <a:buNone/>
            </a:pPr>
            <a:r>
              <a:rPr lang="ru-RU" sz="2400" b="1" i="1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Осуществление оценки</a:t>
            </a:r>
            <a:r>
              <a:rPr lang="ru-RU" sz="2400" b="1" i="1" spc="8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b="1" i="1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образовательных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b="1" i="1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результатов: </a:t>
            </a:r>
          </a:p>
          <a:p>
            <a:pPr marL="332740" marR="842644" indent="-320040">
              <a:lnSpc>
                <a:spcPct val="100000"/>
              </a:lnSpc>
              <a:spcBef>
                <a:spcPts val="740"/>
              </a:spcBef>
              <a:buClr>
                <a:srgbClr val="DD8046"/>
              </a:buClr>
              <a:buSzPct val="60416"/>
              <a:buFont typeface="Wingdings"/>
              <a:buChar char=""/>
              <a:tabLst>
                <a:tab pos="332105" algn="l"/>
                <a:tab pos="333375" algn="l"/>
              </a:tabLst>
            </a:pPr>
            <a:r>
              <a:rPr lang="ru-RU" sz="2400" b="1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формулирование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spc="-5" dirty="0" err="1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диагностичных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 </a:t>
            </a:r>
            <a:r>
              <a:rPr lang="ru-RU" sz="2400" b="1" spc="-2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целей-результатов</a:t>
            </a:r>
            <a:endParaRPr lang="ru-RU" sz="2400" b="1" dirty="0">
              <a:solidFill>
                <a:schemeClr val="bg2">
                  <a:lumMod val="50000"/>
                </a:schemeClr>
              </a:solidFill>
              <a:latin typeface="Calibri"/>
              <a:cs typeface="Calibri"/>
            </a:endParaRPr>
          </a:p>
          <a:p>
            <a:pPr marL="332740" indent="-32067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416"/>
              <a:buFont typeface="Wingdings"/>
              <a:buChar char=""/>
              <a:tabLst>
                <a:tab pos="332105" algn="l"/>
                <a:tab pos="333375" algn="l"/>
                <a:tab pos="3284220" algn="l"/>
              </a:tabLst>
            </a:pPr>
            <a:r>
              <a:rPr lang="ru-RU" sz="2400" b="1" spc="-5" dirty="0" err="1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операционализация</a:t>
            </a:r>
            <a:r>
              <a:rPr lang="ru-RU" sz="2400" b="1" spc="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b="1" spc="10" dirty="0" err="1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метапредметных</a:t>
            </a:r>
            <a:r>
              <a:rPr lang="ru-RU" sz="2400" b="1" spc="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b="1" spc="-2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результатов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в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виде совокупности</a:t>
            </a:r>
            <a:r>
              <a:rPr lang="ru-RU" sz="2400" spc="-2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операций/</a:t>
            </a:r>
            <a:r>
              <a:rPr lang="ru-RU" sz="2400" spc="-5" dirty="0" err="1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микроумений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;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Calibri"/>
              <a:cs typeface="Calibri"/>
            </a:endParaRPr>
          </a:p>
          <a:p>
            <a:pPr marL="332740" indent="-320675">
              <a:lnSpc>
                <a:spcPct val="100000"/>
              </a:lnSpc>
              <a:spcBef>
                <a:spcPts val="695"/>
              </a:spcBef>
              <a:buClr>
                <a:srgbClr val="DD8046"/>
              </a:buClr>
              <a:buSzPct val="60416"/>
              <a:buFont typeface="Wingdings"/>
              <a:buChar char=""/>
              <a:tabLst>
                <a:tab pos="332105" algn="l"/>
                <a:tab pos="333375" algn="l"/>
              </a:tabLst>
            </a:pP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конструирование</a:t>
            </a:r>
            <a:r>
              <a:rPr lang="ru-RU" sz="2400" b="1" spc="-3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заданий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на </a:t>
            </a:r>
            <a:r>
              <a:rPr lang="ru-RU" sz="2400" spc="-1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содержании преподаваемого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учебного</a:t>
            </a:r>
            <a:r>
              <a:rPr lang="ru-RU" sz="2400" spc="-15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alibri"/>
                <a:cs typeface="Calibri"/>
              </a:rPr>
              <a:t>предмета</a:t>
            </a:r>
            <a:endParaRPr lang="ru-RU" sz="24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8FED18D3-A15C-4DFB-9631-38B8D7850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8847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Планируемые результаты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009046"/>
            <a:ext cx="11029615" cy="43828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spc="-2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это четкие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формулировки  </a:t>
            </a:r>
            <a:r>
              <a:rPr lang="ru-RU" sz="2400" spc="-2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того, </a:t>
            </a:r>
            <a:r>
              <a:rPr lang="ru-RU" sz="2400" b="1" spc="-3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ЧТО </a:t>
            </a:r>
            <a:r>
              <a:rPr lang="ru-RU" sz="2400" b="1" spc="-2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ДОЛЖЕН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ДОСТИГНУТЬ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обучающийся, 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и </a:t>
            </a:r>
            <a:r>
              <a:rPr lang="ru-RU" sz="2400" b="1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КАК </a:t>
            </a: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он  </a:t>
            </a:r>
            <a:r>
              <a:rPr lang="ru-RU" sz="2400" b="1" spc="-5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будет </a:t>
            </a:r>
            <a:r>
              <a:rPr lang="ru-RU" sz="2400" b="1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ДЕМОНСТРИРОВАТЬ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 </a:t>
            </a:r>
            <a:r>
              <a:rPr lang="ru-RU" sz="2400" spc="-3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это 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достижение по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завершении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+mj-lt"/>
                <a:cs typeface="Arial"/>
              </a:rPr>
              <a:t>Программы.</a:t>
            </a:r>
          </a:p>
          <a:p>
            <a:pPr marL="0" indent="0">
              <a:buNone/>
            </a:pPr>
            <a:endParaRPr lang="ru-RU" sz="2000" spc="-5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spc="-5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spc="-5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spc="-5" dirty="0">
              <a:solidFill>
                <a:schemeClr val="tx1"/>
              </a:solidFill>
              <a:latin typeface="Arial"/>
              <a:cs typeface="Arial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032165918"/>
              </p:ext>
            </p:extLst>
          </p:nvPr>
        </p:nvGraphicFramePr>
        <p:xfrm>
          <a:off x="581192" y="3743325"/>
          <a:ext cx="10805946" cy="23950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DC3893D-9D3F-4D91-83BB-1BC5FC135F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01041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188595">
              <a:lnSpc>
                <a:spcPct val="100000"/>
              </a:lnSpc>
              <a:spcBef>
                <a:spcPts val="1595"/>
              </a:spcBef>
            </a:pPr>
            <a:r>
              <a:rPr lang="ru-RU" b="1" spc="-2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ЧТО </a:t>
            </a:r>
            <a:r>
              <a:rPr lang="ru-RU" b="1" spc="-60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ТАКОЕ </a:t>
            </a:r>
            <a:r>
              <a:rPr lang="ru-RU" b="1" spc="-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«ОЦЕНИВАНИЕ»</a:t>
            </a:r>
            <a:r>
              <a:rPr lang="ru-RU" b="1" spc="50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b="1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и «ОЦЕНКА»?</a:t>
            </a:r>
            <a:br>
              <a:rPr lang="ru-RU" dirty="0">
                <a:latin typeface="Calibri"/>
                <a:cs typeface="Calibri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050" y="2037621"/>
            <a:ext cx="11415713" cy="3678303"/>
          </a:xfrm>
        </p:spPr>
        <p:txBody>
          <a:bodyPr/>
          <a:lstStyle/>
          <a:p>
            <a:pPr marL="0" indent="0">
              <a:spcBef>
                <a:spcPts val="100"/>
              </a:spcBef>
              <a:buNone/>
            </a:pPr>
            <a:r>
              <a:rPr lang="ru-RU" sz="2000" b="1" i="1" u="heavy" spc="-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orbel" panose="020B0503020204020204" pitchFamily="34" charset="0"/>
                <a:cs typeface="Calibri"/>
              </a:rPr>
              <a:t>Оценивание</a:t>
            </a:r>
            <a:r>
              <a:rPr lang="ru-RU" sz="2000" b="1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- </a:t>
            </a:r>
            <a:r>
              <a:rPr lang="ru-RU" sz="20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процесс </a:t>
            </a:r>
            <a:r>
              <a:rPr lang="ru-RU" sz="20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установления </a:t>
            </a:r>
            <a:r>
              <a:rPr lang="ru-RU" sz="20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соответствия</a:t>
            </a:r>
            <a:r>
              <a:rPr lang="ru-RU" sz="2000" i="1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между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0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фактическими </a:t>
            </a:r>
            <a:r>
              <a:rPr lang="ru-RU" sz="20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характеристиками </a:t>
            </a:r>
            <a:r>
              <a:rPr lang="ru-RU" sz="20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объекта </a:t>
            </a:r>
            <a:r>
              <a:rPr lang="ru-RU" sz="2000" i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</a:t>
            </a:r>
            <a:r>
              <a:rPr lang="ru-RU" sz="2000" i="1" spc="3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000" i="1" spc="-10" dirty="0" err="1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общественно</a:t>
            </a:r>
            <a:r>
              <a:rPr lang="ru-RU" sz="2000" i="1" spc="-5" dirty="0" err="1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принятыми</a:t>
            </a:r>
            <a:r>
              <a:rPr lang="ru-RU" sz="20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нормами</a:t>
            </a:r>
            <a:r>
              <a:rPr lang="ru-RU" sz="20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0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(эталоном) </a:t>
            </a:r>
            <a:r>
              <a:rPr lang="ru-RU" sz="2000" i="1" spc="-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(Б.Г.</a:t>
            </a:r>
            <a:r>
              <a:rPr lang="ru-RU" sz="2000" i="1" spc="-5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000" i="1" spc="-20" dirty="0" err="1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Гершунский</a:t>
            </a:r>
            <a:r>
              <a:rPr lang="ru-RU" sz="2000" i="1" spc="-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)</a:t>
            </a:r>
            <a:endParaRPr lang="ru-RU" sz="2000" i="1" dirty="0">
              <a:solidFill>
                <a:schemeClr val="bg2">
                  <a:lumMod val="50000"/>
                </a:schemeClr>
              </a:solidFill>
              <a:latin typeface="Corbel" panose="020B0503020204020204" pitchFamily="34" charset="0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sz="20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Оценивание по своему предназначению бывает контролирующей (констатирующей) и формирующей.</a:t>
            </a: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r>
              <a:rPr lang="ru-RU" dirty="0">
                <a:latin typeface="Corbel" panose="020B0503020204020204" pitchFamily="34" charset="0"/>
                <a:cs typeface="Calibri"/>
              </a:rPr>
              <a:t>               </a:t>
            </a:r>
            <a:r>
              <a:rPr lang="ru-RU" sz="2400" b="1" dirty="0">
                <a:latin typeface="Corbel" panose="020B0503020204020204" pitchFamily="34" charset="0"/>
                <a:cs typeface="Calibri"/>
              </a:rPr>
              <a:t>НОРМА                                                                          ФАКТ                     ОЦЕНКА</a:t>
            </a:r>
            <a:endParaRPr lang="ru-RU" dirty="0">
              <a:latin typeface="Corbel" panose="020B0503020204020204" pitchFamily="34" charset="0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dirty="0">
              <a:latin typeface="Corbel" panose="020B0503020204020204" pitchFamily="34" charset="0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dirty="0">
              <a:latin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dirty="0">
              <a:latin typeface="Calibri"/>
              <a:cs typeface="Calibri"/>
            </a:endParaRPr>
          </a:p>
          <a:p>
            <a:pPr marL="0" indent="0">
              <a:lnSpc>
                <a:spcPct val="100000"/>
              </a:lnSpc>
              <a:spcBef>
                <a:spcPts val="100"/>
              </a:spcBef>
              <a:buNone/>
            </a:pPr>
            <a:endParaRPr lang="ru-RU" dirty="0">
              <a:latin typeface="Calibri"/>
              <a:cs typeface="Calibri"/>
            </a:endParaRP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9" name="Схема 8"/>
          <p:cNvGraphicFramePr/>
          <p:nvPr>
            <p:extLst>
              <p:ext uri="{D42A27DB-BD31-4B8C-83A1-F6EECF244321}">
                <p14:modId xmlns:p14="http://schemas.microsoft.com/office/powerpoint/2010/main" val="3322043705"/>
              </p:ext>
            </p:extLst>
          </p:nvPr>
        </p:nvGraphicFramePr>
        <p:xfrm>
          <a:off x="1000126" y="3714750"/>
          <a:ext cx="7000874" cy="24717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Улыбающееся лицо 9"/>
          <p:cNvSpPr/>
          <p:nvPr/>
        </p:nvSpPr>
        <p:spPr>
          <a:xfrm>
            <a:off x="8758238" y="4029075"/>
            <a:ext cx="1771650" cy="1400175"/>
          </a:xfrm>
          <a:prstGeom prst="smileyFac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8601076" y="5714423"/>
            <a:ext cx="21859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РЕЗУЛЬТАТ ОЦЕНИВАНИЯ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DFD342A-6C63-4891-B910-522F5AE500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4244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spc="-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ОСНОВНЫЕ </a:t>
            </a:r>
            <a:r>
              <a:rPr lang="ru-RU" b="1" spc="-5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ЭТАПЫ</a:t>
            </a:r>
            <a:r>
              <a:rPr lang="ru-RU" b="1" spc="-3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b="1" spc="-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ОЦЕНИВАНИЯ</a:t>
            </a:r>
            <a:endParaRPr lang="ru-RU" dirty="0">
              <a:latin typeface="Corbel" panose="020B0503020204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35585" marR="203200" lvl="0" indent="-235585" defTabSz="914400">
              <a:spcBef>
                <a:spcPts val="100"/>
              </a:spcBef>
              <a:spcAft>
                <a:spcPts val="0"/>
              </a:spcAft>
              <a:buClrTx/>
              <a:buSzTx/>
              <a:buFontTx/>
              <a:buAutoNum type="arabicPlain"/>
              <a:tabLst>
                <a:tab pos="235585" algn="l"/>
                <a:tab pos="2599055" algn="l"/>
              </a:tabLst>
            </a:pP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orbel" panose="020B0503020204020204" pitchFamily="34" charset="0"/>
                <a:cs typeface="Calibri"/>
              </a:rPr>
              <a:t>шаг.</a:t>
            </a:r>
            <a:r>
              <a:rPr lang="ru-RU" sz="2400" b="1" i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Определить	</a:t>
            </a:r>
            <a:r>
              <a:rPr lang="ru-RU" sz="2400" b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планируемые </a:t>
            </a:r>
            <a:r>
              <a:rPr lang="ru-RU" sz="2400" b="1" spc="-2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результаты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(предметный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  </a:t>
            </a:r>
            <a:r>
              <a:rPr lang="ru-RU" sz="2400" spc="-10" dirty="0" err="1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метапредметный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)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освоения </a:t>
            </a:r>
            <a:r>
              <a:rPr lang="ru-RU" sz="2400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содержания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учебного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предмета. (ЦЕЛЬ)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Corbel" panose="020B0503020204020204" pitchFamily="34" charset="0"/>
              <a:cs typeface="Calibri"/>
            </a:endParaRPr>
          </a:p>
          <a:p>
            <a:pPr marL="235585" marR="897890" lvl="0" indent="-235585" defTabSz="914400">
              <a:spcBef>
                <a:spcPts val="705"/>
              </a:spcBef>
              <a:spcAft>
                <a:spcPts val="0"/>
              </a:spcAft>
              <a:buClrTx/>
              <a:buSzTx/>
              <a:buFontTx/>
              <a:buAutoNum type="arabicPlain"/>
              <a:tabLst>
                <a:tab pos="235585" algn="l"/>
              </a:tabLst>
            </a:pP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orbel" panose="020B0503020204020204" pitchFamily="34" charset="0"/>
                <a:cs typeface="Calibri"/>
              </a:rPr>
              <a:t>шаг.</a:t>
            </a: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Перевести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планируемые </a:t>
            </a:r>
            <a:r>
              <a:rPr lang="ru-RU" sz="2400" spc="-2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результаты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в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измеряемые  </a:t>
            </a: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критерии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оценивания.  (КРИТЕРИИ)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Corbel" panose="020B0503020204020204" pitchFamily="34" charset="0"/>
              <a:cs typeface="Calibri"/>
            </a:endParaRPr>
          </a:p>
          <a:p>
            <a:pPr marL="235585" marR="5080" lvl="0" indent="-235585" defTabSz="914400">
              <a:spcBef>
                <a:spcPts val="700"/>
              </a:spcBef>
              <a:spcAft>
                <a:spcPts val="0"/>
              </a:spcAft>
              <a:buClrTx/>
              <a:buSzTx/>
              <a:buFontTx/>
              <a:buAutoNum type="arabicPlain"/>
              <a:tabLst>
                <a:tab pos="235585" algn="l"/>
              </a:tabLst>
            </a:pP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orbel" panose="020B0503020204020204" pitchFamily="34" charset="0"/>
                <a:cs typeface="Calibri"/>
              </a:rPr>
              <a:t>шаг.</a:t>
            </a:r>
            <a:r>
              <a:rPr lang="ru-RU" sz="24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Подобрать/сконструировать </a:t>
            </a:r>
            <a:r>
              <a:rPr lang="ru-RU" sz="2400" b="1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учебные задания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,  включающие </a:t>
            </a:r>
            <a:r>
              <a:rPr lang="ru-RU" sz="2400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формулировку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задания,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критерии оценивания,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  вариант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правильного 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ответа/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вариант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решения</a:t>
            </a:r>
            <a:r>
              <a:rPr lang="ru-RU" sz="2400" spc="-4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задания. (ЗАДАНИЕ)</a:t>
            </a:r>
          </a:p>
          <a:p>
            <a:pPr marL="235585" marR="995044" lvl="0" indent="-235585" defTabSz="914400">
              <a:spcBef>
                <a:spcPts val="700"/>
              </a:spcBef>
              <a:spcAft>
                <a:spcPts val="0"/>
              </a:spcAft>
              <a:buClrTx/>
              <a:buSzTx/>
              <a:buFontTx/>
              <a:buAutoNum type="arabicPlain"/>
              <a:tabLst>
                <a:tab pos="235585" algn="l"/>
              </a:tabLst>
            </a:pP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uFill>
                  <a:solidFill>
                    <a:srgbClr val="000000"/>
                  </a:solidFill>
                </a:uFill>
                <a:latin typeface="Corbel" panose="020B0503020204020204" pitchFamily="34" charset="0"/>
                <a:cs typeface="Calibri"/>
              </a:rPr>
              <a:t>шаг.</a:t>
            </a: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Провести </a:t>
            </a:r>
            <a:r>
              <a:rPr lang="ru-RU" sz="2400" b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оценивание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 </a:t>
            </a:r>
            <a:r>
              <a:rPr lang="ru-RU" sz="24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установить, достигнуты ли  планируемые</a:t>
            </a:r>
            <a:r>
              <a:rPr lang="ru-RU" sz="24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400" spc="-2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результаты. (ОЦЕНКА)</a:t>
            </a:r>
            <a:endParaRPr lang="ru-RU" sz="2400" dirty="0">
              <a:solidFill>
                <a:schemeClr val="bg2">
                  <a:lumMod val="50000"/>
                </a:schemeClr>
              </a:solidFill>
              <a:latin typeface="Corbel" panose="020B0503020204020204" pitchFamily="34" charset="0"/>
              <a:cs typeface="Calibri"/>
            </a:endParaRP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E1183C0-09A7-4B35-AA82-CDFFE47A8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7436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Как оценивать метапредметные результаты?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192" y="2443163"/>
            <a:ext cx="11029615" cy="3757612"/>
          </a:xfrm>
        </p:spPr>
        <p:txBody>
          <a:bodyPr>
            <a:normAutofit/>
          </a:bodyPr>
          <a:lstStyle/>
          <a:p>
            <a:pPr marL="259080" marR="520700" indent="0">
              <a:spcBef>
                <a:spcPts val="705"/>
              </a:spcBef>
              <a:buNone/>
            </a:pPr>
            <a:r>
              <a:rPr lang="ru-RU" sz="2800" dirty="0">
                <a:solidFill>
                  <a:srgbClr val="C00000"/>
                </a:solidFill>
              </a:rPr>
              <a:t>ВАЖНО!</a:t>
            </a:r>
          </a:p>
          <a:p>
            <a:pPr marL="259080" marR="520700" indent="0">
              <a:spcBef>
                <a:spcPts val="705"/>
              </a:spcBef>
              <a:buNone/>
            </a:pPr>
            <a:r>
              <a:rPr lang="ru-RU" sz="28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Оценить </a:t>
            </a:r>
            <a:r>
              <a:rPr lang="ru-RU" sz="2800" b="1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достижение метапредметного  </a:t>
            </a:r>
            <a:r>
              <a:rPr lang="ru-RU" sz="2800" b="1" spc="-3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результата </a:t>
            </a:r>
            <a:r>
              <a:rPr lang="ru-RU" sz="28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можно </a:t>
            </a:r>
            <a:r>
              <a:rPr lang="ru-RU" sz="2800" spc="-3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только </a:t>
            </a:r>
            <a:r>
              <a:rPr lang="ru-RU" sz="2800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выполняя </a:t>
            </a:r>
            <a:r>
              <a:rPr lang="ru-RU" sz="28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учебное  задание </a:t>
            </a:r>
            <a:r>
              <a:rPr lang="ru-RU" sz="2800" b="1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предметного</a:t>
            </a:r>
            <a:r>
              <a:rPr lang="ru-RU" sz="2800" b="1" spc="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b="1" spc="-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содержания</a:t>
            </a:r>
            <a:r>
              <a:rPr lang="ru-RU" sz="2800" spc="-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,</a:t>
            </a:r>
            <a:r>
              <a:rPr lang="ru-RU" sz="280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spc="-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следовательно, содержание </a:t>
            </a:r>
            <a:r>
              <a:rPr lang="ru-RU" sz="2800" b="1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метапредметного  </a:t>
            </a:r>
            <a:r>
              <a:rPr lang="ru-RU" sz="2800" b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задания</a:t>
            </a:r>
            <a:r>
              <a:rPr lang="ru-RU" sz="2800" b="1" spc="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spc="-2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должно</a:t>
            </a:r>
            <a:r>
              <a:rPr lang="ru-RU" sz="2800" spc="4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носить </a:t>
            </a:r>
            <a:r>
              <a:rPr lang="ru-RU" sz="2800" b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предметный характер</a:t>
            </a:r>
            <a:r>
              <a:rPr lang="ru-RU" sz="2800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, </a:t>
            </a:r>
            <a:r>
              <a:rPr lang="ru-RU" sz="28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внутри </a:t>
            </a:r>
            <a:r>
              <a:rPr lang="ru-RU" sz="2800" spc="-2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которого</a:t>
            </a:r>
            <a:r>
              <a:rPr lang="ru-RU" sz="2800" spc="9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«завуалированы»/ </a:t>
            </a:r>
            <a:r>
              <a:rPr lang="ru-RU" sz="2800" i="1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«скрыты» </a:t>
            </a:r>
            <a:r>
              <a:rPr lang="ru-RU" sz="2800" spc="-1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те </a:t>
            </a:r>
            <a:r>
              <a:rPr lang="ru-RU" sz="2800" spc="-5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или иные </a:t>
            </a:r>
            <a:r>
              <a:rPr lang="ru-RU" sz="28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универсальные  учебные</a:t>
            </a:r>
            <a:r>
              <a:rPr lang="ru-RU" sz="2800" i="1" spc="2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 </a:t>
            </a:r>
            <a:r>
              <a:rPr lang="ru-RU" sz="2800" i="1" spc="-10" dirty="0">
                <a:solidFill>
                  <a:schemeClr val="bg2">
                    <a:lumMod val="50000"/>
                  </a:schemeClr>
                </a:solidFill>
                <a:latin typeface="Corbel" panose="020B0503020204020204" pitchFamily="34" charset="0"/>
                <a:cs typeface="Calibri"/>
              </a:rPr>
              <a:t>действия.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E15396B-EB93-447E-9A4C-0D6B75FD11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7284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19158" y="5890625"/>
            <a:ext cx="3816350" cy="550151"/>
          </a:xfrm>
          <a:prstGeom prst="rect">
            <a:avLst/>
          </a:prstGeom>
          <a:solidFill>
            <a:srgbClr val="93B6D2"/>
          </a:solidFill>
          <a:ln w="9144">
            <a:solidFill>
              <a:srgbClr val="000000"/>
            </a:solidFill>
          </a:ln>
        </p:spPr>
        <p:txBody>
          <a:bodyPr vert="horz" wrap="square" lIns="0" tIns="3810" rIns="0" bIns="0" rtlCol="0">
            <a:spAutoFit/>
          </a:bodyPr>
          <a:lstStyle/>
          <a:p>
            <a:pPr>
              <a:spcBef>
                <a:spcPts val="30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1327150"/>
            <a:r>
              <a:rPr dirty="0">
                <a:latin typeface="Verdana"/>
                <a:cs typeface="Verdana"/>
              </a:rPr>
              <a:t>1.</a:t>
            </a:r>
            <a:r>
              <a:rPr spc="-5" dirty="0">
                <a:latin typeface="Verdana"/>
                <a:cs typeface="Verdana"/>
              </a:rPr>
              <a:t> Знание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23313" y="5099415"/>
            <a:ext cx="3385185" cy="791210"/>
          </a:xfrm>
          <a:custGeom>
            <a:avLst/>
            <a:gdLst/>
            <a:ahLst/>
            <a:cxnLst/>
            <a:rect l="l" t="t" r="r" b="b"/>
            <a:pathLst>
              <a:path w="3385185" h="791210">
                <a:moveTo>
                  <a:pt x="3384804" y="0"/>
                </a:moveTo>
                <a:lnTo>
                  <a:pt x="0" y="0"/>
                </a:lnTo>
                <a:lnTo>
                  <a:pt x="0" y="790955"/>
                </a:lnTo>
                <a:lnTo>
                  <a:pt x="3384804" y="790955"/>
                </a:lnTo>
                <a:lnTo>
                  <a:pt x="3384804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134743" y="5243020"/>
            <a:ext cx="3385185" cy="548227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1905" rIns="0" bIns="0" rtlCol="0">
            <a:spAutoFit/>
          </a:bodyPr>
          <a:lstStyle/>
          <a:p>
            <a:pPr>
              <a:spcBef>
                <a:spcPts val="15"/>
              </a:spcBef>
            </a:pPr>
            <a:endParaRPr sz="1750">
              <a:latin typeface="Times New Roman"/>
              <a:cs typeface="Times New Roman"/>
            </a:endParaRPr>
          </a:p>
          <a:p>
            <a:pPr marL="873760"/>
            <a:r>
              <a:rPr dirty="0">
                <a:latin typeface="Verdana"/>
                <a:cs typeface="Verdana"/>
              </a:rPr>
              <a:t>2.</a:t>
            </a:r>
            <a:r>
              <a:rPr spc="-10" dirty="0">
                <a:latin typeface="Verdana"/>
                <a:cs typeface="Verdana"/>
              </a:rPr>
              <a:t> </a:t>
            </a:r>
            <a:r>
              <a:rPr dirty="0">
                <a:latin typeface="Verdana"/>
                <a:cs typeface="Verdana"/>
              </a:rPr>
              <a:t>Понимание</a:t>
            </a:r>
            <a:endParaRPr>
              <a:latin typeface="Verdana"/>
              <a:cs typeface="Verdana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351911" y="4318674"/>
            <a:ext cx="2950845" cy="792480"/>
          </a:xfrm>
          <a:custGeom>
            <a:avLst/>
            <a:gdLst/>
            <a:ahLst/>
            <a:cxnLst/>
            <a:rect l="l" t="t" r="r" b="b"/>
            <a:pathLst>
              <a:path w="2950845" h="792479">
                <a:moveTo>
                  <a:pt x="2950464" y="0"/>
                </a:moveTo>
                <a:lnTo>
                  <a:pt x="0" y="0"/>
                </a:lnTo>
                <a:lnTo>
                  <a:pt x="0" y="792480"/>
                </a:lnTo>
                <a:lnTo>
                  <a:pt x="2950464" y="792480"/>
                </a:lnTo>
                <a:lnTo>
                  <a:pt x="2950464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351911" y="4447295"/>
            <a:ext cx="2950845" cy="548868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spcBef>
                <a:spcPts val="20"/>
              </a:spcBef>
            </a:pPr>
            <a:endParaRPr sz="1750" dirty="0">
              <a:latin typeface="Times New Roman"/>
              <a:cs typeface="Times New Roman"/>
            </a:endParaRPr>
          </a:p>
          <a:p>
            <a:pPr marL="588010"/>
            <a:r>
              <a:rPr dirty="0">
                <a:latin typeface="Verdana"/>
                <a:cs typeface="Verdana"/>
              </a:rPr>
              <a:t>3.</a:t>
            </a:r>
            <a:r>
              <a:rPr spc="-15" dirty="0">
                <a:latin typeface="Verdana"/>
                <a:cs typeface="Verdana"/>
              </a:rPr>
              <a:t> </a:t>
            </a:r>
            <a:r>
              <a:rPr spc="-5" dirty="0">
                <a:latin typeface="Verdana"/>
                <a:cs typeface="Verdana"/>
              </a:rPr>
              <a:t>Применение</a:t>
            </a:r>
            <a:endParaRPr dirty="0">
              <a:latin typeface="Verdana"/>
              <a:cs typeface="Verdana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2646935" y="3617013"/>
            <a:ext cx="2519680" cy="721360"/>
          </a:xfrm>
          <a:custGeom>
            <a:avLst/>
            <a:gdLst/>
            <a:ahLst/>
            <a:cxnLst/>
            <a:rect l="l" t="t" r="r" b="b"/>
            <a:pathLst>
              <a:path w="2519679" h="721360">
                <a:moveTo>
                  <a:pt x="2519172" y="0"/>
                </a:moveTo>
                <a:lnTo>
                  <a:pt x="0" y="0"/>
                </a:lnTo>
                <a:lnTo>
                  <a:pt x="0" y="720852"/>
                </a:lnTo>
                <a:lnTo>
                  <a:pt x="2519172" y="720852"/>
                </a:lnTo>
                <a:lnTo>
                  <a:pt x="2519172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646935" y="3727852"/>
            <a:ext cx="2519680" cy="501419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22250" rIns="0" bIns="0" rtlCol="0">
            <a:spAutoFit/>
          </a:bodyPr>
          <a:lstStyle/>
          <a:p>
            <a:pPr marL="680720">
              <a:spcBef>
                <a:spcPts val="1750"/>
              </a:spcBef>
            </a:pPr>
            <a:r>
              <a:rPr spc="-5" dirty="0">
                <a:latin typeface="Verdana"/>
                <a:cs typeface="Verdana"/>
              </a:rPr>
              <a:t>4. Анализ</a:t>
            </a:r>
            <a:endParaRPr>
              <a:latin typeface="Verdana"/>
              <a:cs typeface="Verdana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855212" y="2821749"/>
            <a:ext cx="2016760" cy="792480"/>
          </a:xfrm>
          <a:custGeom>
            <a:avLst/>
            <a:gdLst/>
            <a:ahLst/>
            <a:cxnLst/>
            <a:rect l="l" t="t" r="r" b="b"/>
            <a:pathLst>
              <a:path w="2016760" h="792479">
                <a:moveTo>
                  <a:pt x="2016252" y="0"/>
                </a:moveTo>
                <a:lnTo>
                  <a:pt x="0" y="0"/>
                </a:lnTo>
                <a:lnTo>
                  <a:pt x="0" y="792479"/>
                </a:lnTo>
                <a:lnTo>
                  <a:pt x="2016252" y="792479"/>
                </a:lnTo>
                <a:lnTo>
                  <a:pt x="2016252" y="0"/>
                </a:lnTo>
                <a:close/>
              </a:path>
            </a:pathLst>
          </a:custGeom>
          <a:solidFill>
            <a:srgbClr val="93B6D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854769" y="2936002"/>
            <a:ext cx="2016760" cy="548868"/>
          </a:xfrm>
          <a:prstGeom prst="rect">
            <a:avLst/>
          </a:prstGeom>
          <a:ln w="9144">
            <a:solidFill>
              <a:srgbClr val="000000"/>
            </a:solidFill>
          </a:ln>
        </p:spPr>
        <p:txBody>
          <a:bodyPr vert="horz" wrap="square" lIns="0" tIns="2540" rIns="0" bIns="0" rtlCol="0">
            <a:spAutoFit/>
          </a:bodyPr>
          <a:lstStyle/>
          <a:p>
            <a:pPr>
              <a:spcBef>
                <a:spcPts val="20"/>
              </a:spcBef>
            </a:pPr>
            <a:endParaRPr sz="1750">
              <a:latin typeface="Times New Roman"/>
              <a:cs typeface="Times New Roman"/>
            </a:endParaRPr>
          </a:p>
          <a:p>
            <a:pPr marL="442595"/>
            <a:r>
              <a:rPr dirty="0">
                <a:latin typeface="Verdana"/>
                <a:cs typeface="Verdana"/>
              </a:rPr>
              <a:t>5.</a:t>
            </a:r>
            <a:r>
              <a:rPr spc="-15" dirty="0">
                <a:latin typeface="Verdana"/>
                <a:cs typeface="Verdana"/>
              </a:rPr>
              <a:t> </a:t>
            </a:r>
            <a:r>
              <a:rPr spc="-5" dirty="0">
                <a:latin typeface="Verdana"/>
                <a:cs typeface="Verdana"/>
              </a:rPr>
              <a:t>Синтез</a:t>
            </a:r>
            <a:endParaRPr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00089" y="2263932"/>
            <a:ext cx="1727200" cy="500778"/>
          </a:xfrm>
          <a:prstGeom prst="rect">
            <a:avLst/>
          </a:prstGeom>
          <a:solidFill>
            <a:srgbClr val="93B6D2"/>
          </a:solidFill>
          <a:ln w="9144">
            <a:solidFill>
              <a:srgbClr val="000000"/>
            </a:solidFill>
          </a:ln>
        </p:spPr>
        <p:txBody>
          <a:bodyPr vert="horz" wrap="square" lIns="0" tIns="221615" rIns="0" bIns="0" rtlCol="0">
            <a:spAutoFit/>
          </a:bodyPr>
          <a:lstStyle/>
          <a:p>
            <a:pPr marL="267335">
              <a:spcBef>
                <a:spcPts val="1745"/>
              </a:spcBef>
            </a:pPr>
            <a:r>
              <a:rPr spc="-5" dirty="0">
                <a:latin typeface="Verdana"/>
                <a:cs typeface="Verdana"/>
              </a:rPr>
              <a:t>6.</a:t>
            </a:r>
            <a:r>
              <a:rPr spc="-20" dirty="0">
                <a:latin typeface="Verdana"/>
                <a:cs typeface="Verdana"/>
              </a:rPr>
              <a:t> </a:t>
            </a:r>
            <a:r>
              <a:rPr spc="-5" dirty="0">
                <a:latin typeface="Verdana"/>
                <a:cs typeface="Verdana"/>
              </a:rPr>
              <a:t>Оценка</a:t>
            </a:r>
            <a:endParaRPr dirty="0">
              <a:latin typeface="Verdana"/>
              <a:cs typeface="Verdana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6225350" y="5789485"/>
            <a:ext cx="4459605" cy="969644"/>
            <a:chOff x="4701349" y="5789485"/>
            <a:chExt cx="4459605" cy="969644"/>
          </a:xfrm>
        </p:grpSpPr>
        <p:sp>
          <p:nvSpPr>
            <p:cNvPr id="13" name="object 13"/>
            <p:cNvSpPr/>
            <p:nvPr/>
          </p:nvSpPr>
          <p:spPr>
            <a:xfrm>
              <a:off x="4717541" y="5805677"/>
              <a:ext cx="4427220" cy="937260"/>
            </a:xfrm>
            <a:custGeom>
              <a:avLst/>
              <a:gdLst/>
              <a:ahLst/>
              <a:cxnLst/>
              <a:rect l="l" t="t" r="r" b="b"/>
              <a:pathLst>
                <a:path w="4427220" h="937259">
                  <a:moveTo>
                    <a:pt x="4427220" y="0"/>
                  </a:moveTo>
                  <a:lnTo>
                    <a:pt x="0" y="0"/>
                  </a:lnTo>
                  <a:lnTo>
                    <a:pt x="0" y="937260"/>
                  </a:lnTo>
                  <a:lnTo>
                    <a:pt x="4427220" y="937260"/>
                  </a:lnTo>
                  <a:lnTo>
                    <a:pt x="4427220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717541" y="5805677"/>
              <a:ext cx="4427220" cy="937260"/>
            </a:xfrm>
            <a:custGeom>
              <a:avLst/>
              <a:gdLst/>
              <a:ahLst/>
              <a:cxnLst/>
              <a:rect l="l" t="t" r="r" b="b"/>
              <a:pathLst>
                <a:path w="4427220" h="937259">
                  <a:moveTo>
                    <a:pt x="0" y="937260"/>
                  </a:moveTo>
                  <a:lnTo>
                    <a:pt x="4427220" y="937260"/>
                  </a:lnTo>
                  <a:lnTo>
                    <a:pt x="4427220" y="0"/>
                  </a:lnTo>
                  <a:lnTo>
                    <a:pt x="0" y="0"/>
                  </a:lnTo>
                  <a:lnTo>
                    <a:pt x="0" y="937260"/>
                  </a:lnTo>
                  <a:close/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6407658" y="5849518"/>
            <a:ext cx="4059554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-46990" algn="ctr">
              <a:spcBef>
                <a:spcPts val="100"/>
              </a:spcBef>
            </a:pPr>
            <a:r>
              <a:rPr lang="ru-RU" dirty="0">
                <a:latin typeface="+mj-lt"/>
                <a:cs typeface="Verdana"/>
              </a:rPr>
              <a:t>Способность </a:t>
            </a:r>
            <a:r>
              <a:rPr lang="ru-RU" spc="-5" dirty="0">
                <a:latin typeface="+mj-lt"/>
                <a:cs typeface="Verdana"/>
              </a:rPr>
              <a:t>воспроизводить или  запоминать факты, определения,  </a:t>
            </a:r>
            <a:r>
              <a:rPr lang="ru-RU" spc="-10" dirty="0">
                <a:latin typeface="+mj-lt"/>
                <a:cs typeface="Verdana"/>
              </a:rPr>
              <a:t>термины</a:t>
            </a:r>
            <a:endParaRPr dirty="0">
              <a:latin typeface="+mj-lt"/>
              <a:cs typeface="Verdan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5874830" y="4926901"/>
            <a:ext cx="4810125" cy="1460500"/>
            <a:chOff x="4350829" y="4926901"/>
            <a:chExt cx="4810125" cy="1460500"/>
          </a:xfrm>
        </p:grpSpPr>
        <p:sp>
          <p:nvSpPr>
            <p:cNvPr id="17" name="object 17"/>
            <p:cNvSpPr/>
            <p:nvPr/>
          </p:nvSpPr>
          <p:spPr>
            <a:xfrm>
              <a:off x="4355591" y="6237732"/>
              <a:ext cx="361315" cy="144780"/>
            </a:xfrm>
            <a:custGeom>
              <a:avLst/>
              <a:gdLst/>
              <a:ahLst/>
              <a:cxnLst/>
              <a:rect l="l" t="t" r="r" b="b"/>
              <a:pathLst>
                <a:path w="361314" h="144779">
                  <a:moveTo>
                    <a:pt x="270891" y="0"/>
                  </a:moveTo>
                  <a:lnTo>
                    <a:pt x="270891" y="36195"/>
                  </a:lnTo>
                  <a:lnTo>
                    <a:pt x="0" y="36195"/>
                  </a:lnTo>
                  <a:lnTo>
                    <a:pt x="0" y="108585"/>
                  </a:lnTo>
                  <a:lnTo>
                    <a:pt x="270891" y="108585"/>
                  </a:lnTo>
                  <a:lnTo>
                    <a:pt x="270891" y="144780"/>
                  </a:lnTo>
                  <a:lnTo>
                    <a:pt x="361188" y="72390"/>
                  </a:lnTo>
                  <a:lnTo>
                    <a:pt x="270891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4355591" y="6237732"/>
              <a:ext cx="361315" cy="144780"/>
            </a:xfrm>
            <a:custGeom>
              <a:avLst/>
              <a:gdLst/>
              <a:ahLst/>
              <a:cxnLst/>
              <a:rect l="l" t="t" r="r" b="b"/>
              <a:pathLst>
                <a:path w="361314" h="144779">
                  <a:moveTo>
                    <a:pt x="0" y="36195"/>
                  </a:moveTo>
                  <a:lnTo>
                    <a:pt x="270891" y="36195"/>
                  </a:lnTo>
                  <a:lnTo>
                    <a:pt x="270891" y="0"/>
                  </a:lnTo>
                  <a:lnTo>
                    <a:pt x="361188" y="72390"/>
                  </a:lnTo>
                  <a:lnTo>
                    <a:pt x="270891" y="144780"/>
                  </a:lnTo>
                  <a:lnTo>
                    <a:pt x="270891" y="108585"/>
                  </a:lnTo>
                  <a:lnTo>
                    <a:pt x="0" y="108585"/>
                  </a:lnTo>
                  <a:lnTo>
                    <a:pt x="0" y="36195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4860797" y="4943094"/>
              <a:ext cx="4284345" cy="862965"/>
            </a:xfrm>
            <a:custGeom>
              <a:avLst/>
              <a:gdLst/>
              <a:ahLst/>
              <a:cxnLst/>
              <a:rect l="l" t="t" r="r" b="b"/>
              <a:pathLst>
                <a:path w="4284345" h="862964">
                  <a:moveTo>
                    <a:pt x="4283963" y="0"/>
                  </a:moveTo>
                  <a:lnTo>
                    <a:pt x="0" y="0"/>
                  </a:lnTo>
                  <a:lnTo>
                    <a:pt x="0" y="862583"/>
                  </a:lnTo>
                  <a:lnTo>
                    <a:pt x="4283963" y="862583"/>
                  </a:lnTo>
                  <a:lnTo>
                    <a:pt x="4283963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4860797" y="4943094"/>
              <a:ext cx="4284345" cy="862965"/>
            </a:xfrm>
            <a:custGeom>
              <a:avLst/>
              <a:gdLst/>
              <a:ahLst/>
              <a:cxnLst/>
              <a:rect l="l" t="t" r="r" b="b"/>
              <a:pathLst>
                <a:path w="4284345" h="862964">
                  <a:moveTo>
                    <a:pt x="0" y="862583"/>
                  </a:moveTo>
                  <a:lnTo>
                    <a:pt x="4283963" y="862583"/>
                  </a:lnTo>
                  <a:lnTo>
                    <a:pt x="4283963" y="0"/>
                  </a:lnTo>
                  <a:lnTo>
                    <a:pt x="0" y="0"/>
                  </a:lnTo>
                  <a:lnTo>
                    <a:pt x="0" y="862583"/>
                  </a:lnTo>
                  <a:close/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6704458" y="4949190"/>
            <a:ext cx="356171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2540" algn="ctr">
              <a:spcBef>
                <a:spcPts val="100"/>
              </a:spcBef>
            </a:pPr>
            <a:r>
              <a:rPr dirty="0">
                <a:latin typeface="+mj-lt"/>
                <a:cs typeface="Verdana"/>
              </a:rPr>
              <a:t>Способность </a:t>
            </a:r>
            <a:r>
              <a:rPr spc="-5" dirty="0">
                <a:latin typeface="+mj-lt"/>
                <a:cs typeface="Verdana"/>
              </a:rPr>
              <a:t>понимать </a:t>
            </a:r>
            <a:r>
              <a:rPr dirty="0">
                <a:latin typeface="+mj-lt"/>
                <a:cs typeface="Verdana"/>
              </a:rPr>
              <a:t>и  </a:t>
            </a:r>
            <a:r>
              <a:rPr spc="-10" dirty="0">
                <a:latin typeface="+mj-lt"/>
                <a:cs typeface="Verdana"/>
              </a:rPr>
              <a:t>интерпретировать </a:t>
            </a:r>
            <a:r>
              <a:rPr spc="-5" dirty="0">
                <a:latin typeface="+mj-lt"/>
                <a:cs typeface="Verdana"/>
              </a:rPr>
              <a:t>освоенную  информацию</a:t>
            </a:r>
            <a:endParaRPr dirty="0">
              <a:latin typeface="+mj-lt"/>
              <a:cs typeface="Verdana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5586794" y="3989642"/>
            <a:ext cx="5098415" cy="1532255"/>
            <a:chOff x="4062793" y="3989641"/>
            <a:chExt cx="5098415" cy="1532255"/>
          </a:xfrm>
        </p:grpSpPr>
        <p:sp>
          <p:nvSpPr>
            <p:cNvPr id="23" name="object 23"/>
            <p:cNvSpPr/>
            <p:nvPr/>
          </p:nvSpPr>
          <p:spPr>
            <a:xfrm>
              <a:off x="4067555" y="5373623"/>
              <a:ext cx="792480" cy="143510"/>
            </a:xfrm>
            <a:custGeom>
              <a:avLst/>
              <a:gdLst/>
              <a:ahLst/>
              <a:cxnLst/>
              <a:rect l="l" t="t" r="r" b="b"/>
              <a:pathLst>
                <a:path w="792479" h="143510">
                  <a:moveTo>
                    <a:pt x="593852" y="0"/>
                  </a:moveTo>
                  <a:lnTo>
                    <a:pt x="593852" y="35813"/>
                  </a:lnTo>
                  <a:lnTo>
                    <a:pt x="0" y="35813"/>
                  </a:lnTo>
                  <a:lnTo>
                    <a:pt x="0" y="107441"/>
                  </a:lnTo>
                  <a:lnTo>
                    <a:pt x="593852" y="107441"/>
                  </a:lnTo>
                  <a:lnTo>
                    <a:pt x="593852" y="143256"/>
                  </a:lnTo>
                  <a:lnTo>
                    <a:pt x="792480" y="71628"/>
                  </a:lnTo>
                  <a:lnTo>
                    <a:pt x="593852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67555" y="5373623"/>
              <a:ext cx="792480" cy="143510"/>
            </a:xfrm>
            <a:custGeom>
              <a:avLst/>
              <a:gdLst/>
              <a:ahLst/>
              <a:cxnLst/>
              <a:rect l="l" t="t" r="r" b="b"/>
              <a:pathLst>
                <a:path w="792479" h="143510">
                  <a:moveTo>
                    <a:pt x="0" y="35813"/>
                  </a:moveTo>
                  <a:lnTo>
                    <a:pt x="593852" y="35813"/>
                  </a:lnTo>
                  <a:lnTo>
                    <a:pt x="593852" y="0"/>
                  </a:lnTo>
                  <a:lnTo>
                    <a:pt x="792480" y="71628"/>
                  </a:lnTo>
                  <a:lnTo>
                    <a:pt x="593852" y="143256"/>
                  </a:lnTo>
                  <a:lnTo>
                    <a:pt x="593852" y="107441"/>
                  </a:lnTo>
                  <a:lnTo>
                    <a:pt x="0" y="107441"/>
                  </a:lnTo>
                  <a:lnTo>
                    <a:pt x="0" y="35813"/>
                  </a:lnTo>
                  <a:close/>
                </a:path>
              </a:pathLst>
            </a:custGeom>
            <a:ln w="914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5077205" y="4005833"/>
              <a:ext cx="4067810" cy="937260"/>
            </a:xfrm>
            <a:custGeom>
              <a:avLst/>
              <a:gdLst/>
              <a:ahLst/>
              <a:cxnLst/>
              <a:rect l="l" t="t" r="r" b="b"/>
              <a:pathLst>
                <a:path w="4067809" h="937260">
                  <a:moveTo>
                    <a:pt x="4067555" y="0"/>
                  </a:moveTo>
                  <a:lnTo>
                    <a:pt x="0" y="0"/>
                  </a:lnTo>
                  <a:lnTo>
                    <a:pt x="0" y="937259"/>
                  </a:lnTo>
                  <a:lnTo>
                    <a:pt x="4067555" y="937259"/>
                  </a:lnTo>
                  <a:lnTo>
                    <a:pt x="4067555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077205" y="4005833"/>
              <a:ext cx="4067810" cy="937260"/>
            </a:xfrm>
            <a:custGeom>
              <a:avLst/>
              <a:gdLst/>
              <a:ahLst/>
              <a:cxnLst/>
              <a:rect l="l" t="t" r="r" b="b"/>
              <a:pathLst>
                <a:path w="4067809" h="937260">
                  <a:moveTo>
                    <a:pt x="0" y="937259"/>
                  </a:moveTo>
                  <a:lnTo>
                    <a:pt x="4067555" y="937259"/>
                  </a:lnTo>
                  <a:lnTo>
                    <a:pt x="4067555" y="0"/>
                  </a:lnTo>
                  <a:lnTo>
                    <a:pt x="0" y="0"/>
                  </a:lnTo>
                  <a:lnTo>
                    <a:pt x="0" y="937259"/>
                  </a:lnTo>
                  <a:close/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6819646" y="4048759"/>
            <a:ext cx="3547110" cy="84899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indent="4445" algn="ctr">
              <a:spcBef>
                <a:spcPts val="100"/>
              </a:spcBef>
            </a:pPr>
            <a:r>
              <a:rPr dirty="0">
                <a:latin typeface="+mj-lt"/>
                <a:cs typeface="Verdana"/>
              </a:rPr>
              <a:t>Способность </a:t>
            </a:r>
            <a:r>
              <a:rPr spc="-5" dirty="0">
                <a:latin typeface="+mj-lt"/>
                <a:cs typeface="Verdana"/>
              </a:rPr>
              <a:t>использовать  изученный </a:t>
            </a:r>
            <a:r>
              <a:rPr spc="-10" dirty="0">
                <a:latin typeface="+mj-lt"/>
                <a:cs typeface="Verdana"/>
              </a:rPr>
              <a:t>материал </a:t>
            </a:r>
            <a:r>
              <a:rPr dirty="0">
                <a:latin typeface="+mj-lt"/>
                <a:cs typeface="Verdana"/>
              </a:rPr>
              <a:t>в </a:t>
            </a:r>
            <a:r>
              <a:rPr spc="-5" dirty="0">
                <a:latin typeface="+mj-lt"/>
                <a:cs typeface="Verdana"/>
              </a:rPr>
              <a:t>новых  ситуациях</a:t>
            </a:r>
            <a:endParaRPr dirty="0">
              <a:latin typeface="+mj-lt"/>
              <a:cs typeface="Verdana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5370385" y="3341941"/>
            <a:ext cx="5314950" cy="1315720"/>
            <a:chOff x="3846385" y="3341941"/>
            <a:chExt cx="5314950" cy="1315720"/>
          </a:xfrm>
        </p:grpSpPr>
        <p:sp>
          <p:nvSpPr>
            <p:cNvPr id="29" name="object 29"/>
            <p:cNvSpPr/>
            <p:nvPr/>
          </p:nvSpPr>
          <p:spPr>
            <a:xfrm>
              <a:off x="3851147" y="4507991"/>
              <a:ext cx="1225550" cy="144780"/>
            </a:xfrm>
            <a:custGeom>
              <a:avLst/>
              <a:gdLst/>
              <a:ahLst/>
              <a:cxnLst/>
              <a:rect l="l" t="t" r="r" b="b"/>
              <a:pathLst>
                <a:path w="1225550" h="144779">
                  <a:moveTo>
                    <a:pt x="918210" y="0"/>
                  </a:moveTo>
                  <a:lnTo>
                    <a:pt x="918210" y="36194"/>
                  </a:lnTo>
                  <a:lnTo>
                    <a:pt x="0" y="36194"/>
                  </a:lnTo>
                  <a:lnTo>
                    <a:pt x="0" y="108584"/>
                  </a:lnTo>
                  <a:lnTo>
                    <a:pt x="918210" y="108584"/>
                  </a:lnTo>
                  <a:lnTo>
                    <a:pt x="918210" y="144779"/>
                  </a:lnTo>
                  <a:lnTo>
                    <a:pt x="1225296" y="72389"/>
                  </a:lnTo>
                  <a:lnTo>
                    <a:pt x="918210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3851147" y="4507991"/>
              <a:ext cx="1225550" cy="144780"/>
            </a:xfrm>
            <a:custGeom>
              <a:avLst/>
              <a:gdLst/>
              <a:ahLst/>
              <a:cxnLst/>
              <a:rect l="l" t="t" r="r" b="b"/>
              <a:pathLst>
                <a:path w="1225550" h="144779">
                  <a:moveTo>
                    <a:pt x="0" y="36194"/>
                  </a:moveTo>
                  <a:lnTo>
                    <a:pt x="918210" y="36194"/>
                  </a:lnTo>
                  <a:lnTo>
                    <a:pt x="918210" y="0"/>
                  </a:lnTo>
                  <a:lnTo>
                    <a:pt x="1225296" y="72389"/>
                  </a:lnTo>
                  <a:lnTo>
                    <a:pt x="918210" y="144779"/>
                  </a:lnTo>
                  <a:lnTo>
                    <a:pt x="918210" y="108584"/>
                  </a:lnTo>
                  <a:lnTo>
                    <a:pt x="0" y="108584"/>
                  </a:lnTo>
                  <a:lnTo>
                    <a:pt x="0" y="36194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5293613" y="3358133"/>
              <a:ext cx="3851275" cy="647700"/>
            </a:xfrm>
            <a:custGeom>
              <a:avLst/>
              <a:gdLst/>
              <a:ahLst/>
              <a:cxnLst/>
              <a:rect l="l" t="t" r="r" b="b"/>
              <a:pathLst>
                <a:path w="3851275" h="647700">
                  <a:moveTo>
                    <a:pt x="3851147" y="0"/>
                  </a:moveTo>
                  <a:lnTo>
                    <a:pt x="0" y="0"/>
                  </a:lnTo>
                  <a:lnTo>
                    <a:pt x="0" y="647700"/>
                  </a:lnTo>
                  <a:lnTo>
                    <a:pt x="3851147" y="647700"/>
                  </a:lnTo>
                  <a:lnTo>
                    <a:pt x="3851147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5293613" y="3358133"/>
              <a:ext cx="3851275" cy="647700"/>
            </a:xfrm>
            <a:custGeom>
              <a:avLst/>
              <a:gdLst/>
              <a:ahLst/>
              <a:cxnLst/>
              <a:rect l="l" t="t" r="r" b="b"/>
              <a:pathLst>
                <a:path w="3851275" h="647700">
                  <a:moveTo>
                    <a:pt x="0" y="647700"/>
                  </a:moveTo>
                  <a:lnTo>
                    <a:pt x="3851147" y="647700"/>
                  </a:lnTo>
                  <a:lnTo>
                    <a:pt x="3851147" y="0"/>
                  </a:lnTo>
                  <a:lnTo>
                    <a:pt x="0" y="0"/>
                  </a:lnTo>
                  <a:lnTo>
                    <a:pt x="0" y="647700"/>
                  </a:lnTo>
                  <a:close/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6874255" y="3393694"/>
            <a:ext cx="3740150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426720">
              <a:spcBef>
                <a:spcPts val="100"/>
              </a:spcBef>
            </a:pPr>
            <a:r>
              <a:rPr dirty="0">
                <a:latin typeface="+mj-lt"/>
                <a:cs typeface="Verdana"/>
              </a:rPr>
              <a:t>Способность </a:t>
            </a:r>
            <a:r>
              <a:rPr spc="-5" dirty="0">
                <a:latin typeface="+mj-lt"/>
                <a:cs typeface="Verdana"/>
              </a:rPr>
              <a:t>разбивать  информацию на</a:t>
            </a:r>
            <a:r>
              <a:rPr spc="-50" dirty="0">
                <a:latin typeface="+mj-lt"/>
                <a:cs typeface="Verdana"/>
              </a:rPr>
              <a:t> </a:t>
            </a:r>
            <a:r>
              <a:rPr spc="-5" dirty="0">
                <a:latin typeface="+mj-lt"/>
                <a:cs typeface="Verdana"/>
              </a:rPr>
              <a:t>составляющие</a:t>
            </a:r>
            <a:endParaRPr dirty="0">
              <a:latin typeface="+mj-lt"/>
              <a:cs typeface="Verdana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5153978" y="2621090"/>
            <a:ext cx="5531485" cy="1243965"/>
            <a:chOff x="3629977" y="2621089"/>
            <a:chExt cx="5531485" cy="1243965"/>
          </a:xfrm>
        </p:grpSpPr>
        <p:sp>
          <p:nvSpPr>
            <p:cNvPr id="35" name="object 35"/>
            <p:cNvSpPr/>
            <p:nvPr/>
          </p:nvSpPr>
          <p:spPr>
            <a:xfrm>
              <a:off x="3634740" y="3717035"/>
              <a:ext cx="1658620" cy="143510"/>
            </a:xfrm>
            <a:custGeom>
              <a:avLst/>
              <a:gdLst/>
              <a:ahLst/>
              <a:cxnLst/>
              <a:rect l="l" t="t" r="r" b="b"/>
              <a:pathLst>
                <a:path w="1658620" h="143510">
                  <a:moveTo>
                    <a:pt x="1247267" y="0"/>
                  </a:moveTo>
                  <a:lnTo>
                    <a:pt x="1247267" y="35813"/>
                  </a:lnTo>
                  <a:lnTo>
                    <a:pt x="0" y="35813"/>
                  </a:lnTo>
                  <a:lnTo>
                    <a:pt x="0" y="107441"/>
                  </a:lnTo>
                  <a:lnTo>
                    <a:pt x="1247267" y="107441"/>
                  </a:lnTo>
                  <a:lnTo>
                    <a:pt x="1247267" y="143256"/>
                  </a:lnTo>
                  <a:lnTo>
                    <a:pt x="1658112" y="71627"/>
                  </a:lnTo>
                  <a:lnTo>
                    <a:pt x="1247267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634740" y="3717035"/>
              <a:ext cx="1658620" cy="143510"/>
            </a:xfrm>
            <a:custGeom>
              <a:avLst/>
              <a:gdLst/>
              <a:ahLst/>
              <a:cxnLst/>
              <a:rect l="l" t="t" r="r" b="b"/>
              <a:pathLst>
                <a:path w="1658620" h="143510">
                  <a:moveTo>
                    <a:pt x="0" y="35813"/>
                  </a:moveTo>
                  <a:lnTo>
                    <a:pt x="1247267" y="35813"/>
                  </a:lnTo>
                  <a:lnTo>
                    <a:pt x="1247267" y="0"/>
                  </a:lnTo>
                  <a:lnTo>
                    <a:pt x="1658112" y="71627"/>
                  </a:lnTo>
                  <a:lnTo>
                    <a:pt x="1247267" y="143256"/>
                  </a:lnTo>
                  <a:lnTo>
                    <a:pt x="1247267" y="107441"/>
                  </a:lnTo>
                  <a:lnTo>
                    <a:pt x="0" y="107441"/>
                  </a:lnTo>
                  <a:lnTo>
                    <a:pt x="0" y="35813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7" name="object 37"/>
            <p:cNvSpPr/>
            <p:nvPr/>
          </p:nvSpPr>
          <p:spPr>
            <a:xfrm>
              <a:off x="5436870" y="2637281"/>
              <a:ext cx="3708400" cy="721360"/>
            </a:xfrm>
            <a:custGeom>
              <a:avLst/>
              <a:gdLst/>
              <a:ahLst/>
              <a:cxnLst/>
              <a:rect l="l" t="t" r="r" b="b"/>
              <a:pathLst>
                <a:path w="3708400" h="721360">
                  <a:moveTo>
                    <a:pt x="3707891" y="0"/>
                  </a:moveTo>
                  <a:lnTo>
                    <a:pt x="0" y="0"/>
                  </a:lnTo>
                  <a:lnTo>
                    <a:pt x="0" y="720851"/>
                  </a:lnTo>
                  <a:lnTo>
                    <a:pt x="3707891" y="720851"/>
                  </a:lnTo>
                  <a:lnTo>
                    <a:pt x="3707891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5436870" y="2637281"/>
              <a:ext cx="3708400" cy="721360"/>
            </a:xfrm>
            <a:custGeom>
              <a:avLst/>
              <a:gdLst/>
              <a:ahLst/>
              <a:cxnLst/>
              <a:rect l="l" t="t" r="r" b="b"/>
              <a:pathLst>
                <a:path w="3708400" h="721360">
                  <a:moveTo>
                    <a:pt x="0" y="720851"/>
                  </a:moveTo>
                  <a:lnTo>
                    <a:pt x="3707891" y="720851"/>
                  </a:lnTo>
                  <a:lnTo>
                    <a:pt x="3707891" y="0"/>
                  </a:lnTo>
                  <a:lnTo>
                    <a:pt x="0" y="0"/>
                  </a:lnTo>
                  <a:lnTo>
                    <a:pt x="0" y="720851"/>
                  </a:lnTo>
                  <a:close/>
                </a:path>
              </a:pathLst>
            </a:custGeom>
            <a:ln w="32003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7369302" y="2708860"/>
            <a:ext cx="2810510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spcBef>
                <a:spcPts val="100"/>
              </a:spcBef>
            </a:pPr>
            <a:r>
              <a:rPr spc="-5" dirty="0">
                <a:latin typeface="+mj-lt"/>
                <a:cs typeface="Verdana"/>
              </a:rPr>
              <a:t>Способность</a:t>
            </a:r>
            <a:r>
              <a:rPr spc="-80" dirty="0">
                <a:latin typeface="+mj-lt"/>
                <a:cs typeface="Verdana"/>
              </a:rPr>
              <a:t> </a:t>
            </a:r>
            <a:r>
              <a:rPr spc="-5" dirty="0">
                <a:latin typeface="+mj-lt"/>
                <a:cs typeface="Verdana"/>
              </a:rPr>
              <a:t>соединять</a:t>
            </a:r>
            <a:endParaRPr dirty="0">
              <a:latin typeface="+mj-lt"/>
              <a:cs typeface="Verdana"/>
            </a:endParaRPr>
          </a:p>
          <a:p>
            <a:pPr marL="619125">
              <a:spcBef>
                <a:spcPts val="5"/>
              </a:spcBef>
            </a:pPr>
            <a:r>
              <a:rPr spc="-5" dirty="0">
                <a:latin typeface="+mj-lt"/>
                <a:cs typeface="Verdana"/>
              </a:rPr>
              <a:t>части </a:t>
            </a:r>
            <a:r>
              <a:rPr dirty="0">
                <a:latin typeface="+mj-lt"/>
                <a:cs typeface="Verdana"/>
              </a:rPr>
              <a:t>в</a:t>
            </a:r>
            <a:r>
              <a:rPr spc="-30" dirty="0">
                <a:latin typeface="+mj-lt"/>
                <a:cs typeface="Verdana"/>
              </a:rPr>
              <a:t> </a:t>
            </a:r>
            <a:r>
              <a:rPr dirty="0">
                <a:latin typeface="+mj-lt"/>
                <a:cs typeface="Verdana"/>
              </a:rPr>
              <a:t>цело</a:t>
            </a:r>
            <a:r>
              <a:rPr dirty="0">
                <a:latin typeface="Verdana"/>
                <a:cs typeface="Verdana"/>
              </a:rPr>
              <a:t>е</a:t>
            </a:r>
          </a:p>
        </p:txBody>
      </p:sp>
      <p:grpSp>
        <p:nvGrpSpPr>
          <p:cNvPr id="40" name="object 40"/>
          <p:cNvGrpSpPr/>
          <p:nvPr/>
        </p:nvGrpSpPr>
        <p:grpSpPr>
          <a:xfrm>
            <a:off x="4867465" y="1758506"/>
            <a:ext cx="5817870" cy="1387475"/>
            <a:chOff x="3343465" y="1758505"/>
            <a:chExt cx="5817870" cy="1387475"/>
          </a:xfrm>
        </p:grpSpPr>
        <p:sp>
          <p:nvSpPr>
            <p:cNvPr id="41" name="object 41"/>
            <p:cNvSpPr/>
            <p:nvPr/>
          </p:nvSpPr>
          <p:spPr>
            <a:xfrm>
              <a:off x="3348228" y="2997707"/>
              <a:ext cx="2087880" cy="143510"/>
            </a:xfrm>
            <a:custGeom>
              <a:avLst/>
              <a:gdLst/>
              <a:ahLst/>
              <a:cxnLst/>
              <a:rect l="l" t="t" r="r" b="b"/>
              <a:pathLst>
                <a:path w="2087879" h="143510">
                  <a:moveTo>
                    <a:pt x="1570355" y="0"/>
                  </a:moveTo>
                  <a:lnTo>
                    <a:pt x="1570355" y="35813"/>
                  </a:lnTo>
                  <a:lnTo>
                    <a:pt x="0" y="35813"/>
                  </a:lnTo>
                  <a:lnTo>
                    <a:pt x="0" y="107441"/>
                  </a:lnTo>
                  <a:lnTo>
                    <a:pt x="1570355" y="107441"/>
                  </a:lnTo>
                  <a:lnTo>
                    <a:pt x="1570355" y="143255"/>
                  </a:lnTo>
                  <a:lnTo>
                    <a:pt x="2087880" y="71627"/>
                  </a:lnTo>
                  <a:lnTo>
                    <a:pt x="1570355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2" name="object 42"/>
            <p:cNvSpPr/>
            <p:nvPr/>
          </p:nvSpPr>
          <p:spPr>
            <a:xfrm>
              <a:off x="3348228" y="2997707"/>
              <a:ext cx="2087880" cy="143510"/>
            </a:xfrm>
            <a:custGeom>
              <a:avLst/>
              <a:gdLst/>
              <a:ahLst/>
              <a:cxnLst/>
              <a:rect l="l" t="t" r="r" b="b"/>
              <a:pathLst>
                <a:path w="2087879" h="143510">
                  <a:moveTo>
                    <a:pt x="0" y="35813"/>
                  </a:moveTo>
                  <a:lnTo>
                    <a:pt x="1570355" y="35813"/>
                  </a:lnTo>
                  <a:lnTo>
                    <a:pt x="1570355" y="0"/>
                  </a:lnTo>
                  <a:lnTo>
                    <a:pt x="2087880" y="71627"/>
                  </a:lnTo>
                  <a:lnTo>
                    <a:pt x="1570355" y="143255"/>
                  </a:lnTo>
                  <a:lnTo>
                    <a:pt x="1570355" y="107441"/>
                  </a:lnTo>
                  <a:lnTo>
                    <a:pt x="0" y="107441"/>
                  </a:lnTo>
                  <a:lnTo>
                    <a:pt x="0" y="35813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5651754" y="1774697"/>
              <a:ext cx="3493135" cy="862965"/>
            </a:xfrm>
            <a:custGeom>
              <a:avLst/>
              <a:gdLst/>
              <a:ahLst/>
              <a:cxnLst/>
              <a:rect l="l" t="t" r="r" b="b"/>
              <a:pathLst>
                <a:path w="3493134" h="862964">
                  <a:moveTo>
                    <a:pt x="3493007" y="0"/>
                  </a:moveTo>
                  <a:lnTo>
                    <a:pt x="0" y="0"/>
                  </a:lnTo>
                  <a:lnTo>
                    <a:pt x="0" y="862584"/>
                  </a:lnTo>
                  <a:lnTo>
                    <a:pt x="3493007" y="862584"/>
                  </a:lnTo>
                  <a:lnTo>
                    <a:pt x="3493007" y="0"/>
                  </a:lnTo>
                  <a:close/>
                </a:path>
              </a:pathLst>
            </a:custGeom>
            <a:solidFill>
              <a:srgbClr val="DD804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5651754" y="1774697"/>
              <a:ext cx="3493135" cy="862965"/>
            </a:xfrm>
            <a:custGeom>
              <a:avLst/>
              <a:gdLst/>
              <a:ahLst/>
              <a:cxnLst/>
              <a:rect l="l" t="t" r="r" b="b"/>
              <a:pathLst>
                <a:path w="3493134" h="862964">
                  <a:moveTo>
                    <a:pt x="0" y="862584"/>
                  </a:moveTo>
                  <a:lnTo>
                    <a:pt x="3493007" y="862584"/>
                  </a:lnTo>
                  <a:lnTo>
                    <a:pt x="3493007" y="0"/>
                  </a:lnTo>
                  <a:lnTo>
                    <a:pt x="0" y="0"/>
                  </a:lnTo>
                  <a:lnTo>
                    <a:pt x="0" y="862584"/>
                  </a:lnTo>
                  <a:close/>
                </a:path>
              </a:pathLst>
            </a:custGeom>
            <a:ln w="32004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7406767" y="1779778"/>
            <a:ext cx="301180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4769" indent="170180">
              <a:spcBef>
                <a:spcPts val="100"/>
              </a:spcBef>
            </a:pPr>
            <a:r>
              <a:rPr dirty="0">
                <a:latin typeface="Corbel" panose="020B0503020204020204" pitchFamily="34" charset="0"/>
                <a:cs typeface="Verdana"/>
              </a:rPr>
              <a:t>Способность </a:t>
            </a:r>
            <a:r>
              <a:rPr spc="-5" dirty="0">
                <a:latin typeface="Corbel" panose="020B0503020204020204" pitchFamily="34" charset="0"/>
                <a:cs typeface="Verdana"/>
              </a:rPr>
              <a:t>судить </a:t>
            </a:r>
            <a:r>
              <a:rPr dirty="0">
                <a:latin typeface="Corbel" panose="020B0503020204020204" pitchFamily="34" charset="0"/>
                <a:cs typeface="Verdana"/>
              </a:rPr>
              <a:t>о  </a:t>
            </a:r>
            <a:r>
              <a:rPr spc="-5" dirty="0">
                <a:latin typeface="Corbel" panose="020B0503020204020204" pitchFamily="34" charset="0"/>
                <a:cs typeface="Verdana"/>
              </a:rPr>
              <a:t>ценности </a:t>
            </a:r>
            <a:r>
              <a:rPr spc="-10" dirty="0">
                <a:latin typeface="Corbel" panose="020B0503020204020204" pitchFamily="34" charset="0"/>
                <a:cs typeface="Verdana"/>
              </a:rPr>
              <a:t>материала</a:t>
            </a:r>
            <a:r>
              <a:rPr spc="-25" dirty="0">
                <a:latin typeface="Corbel" panose="020B0503020204020204" pitchFamily="34" charset="0"/>
                <a:cs typeface="Verdana"/>
              </a:rPr>
              <a:t> </a:t>
            </a:r>
            <a:r>
              <a:rPr dirty="0">
                <a:latin typeface="Corbel" panose="020B0503020204020204" pitchFamily="34" charset="0"/>
                <a:cs typeface="Verdana"/>
              </a:rPr>
              <a:t>для</a:t>
            </a:r>
          </a:p>
          <a:p>
            <a:pPr marL="32384"/>
            <a:r>
              <a:rPr spc="-5" dirty="0">
                <a:latin typeface="Corbel" panose="020B0503020204020204" pitchFamily="34" charset="0"/>
                <a:cs typeface="Verdana"/>
              </a:rPr>
              <a:t>данной конкретной</a:t>
            </a:r>
            <a:r>
              <a:rPr spc="-50" dirty="0">
                <a:latin typeface="Corbel" panose="020B0503020204020204" pitchFamily="34" charset="0"/>
                <a:cs typeface="Verdana"/>
              </a:rPr>
              <a:t> </a:t>
            </a:r>
            <a:r>
              <a:rPr dirty="0">
                <a:latin typeface="Corbel" panose="020B0503020204020204" pitchFamily="34" charset="0"/>
                <a:cs typeface="Verdana"/>
              </a:rPr>
              <a:t>цели</a:t>
            </a:r>
          </a:p>
        </p:txBody>
      </p:sp>
      <p:grpSp>
        <p:nvGrpSpPr>
          <p:cNvPr id="46" name="object 46"/>
          <p:cNvGrpSpPr/>
          <p:nvPr/>
        </p:nvGrpSpPr>
        <p:grpSpPr>
          <a:xfrm>
            <a:off x="4759388" y="2343922"/>
            <a:ext cx="2456815" cy="154305"/>
            <a:chOff x="3198876" y="2200655"/>
            <a:chExt cx="2456815" cy="154305"/>
          </a:xfrm>
        </p:grpSpPr>
        <p:sp>
          <p:nvSpPr>
            <p:cNvPr id="47" name="object 47"/>
            <p:cNvSpPr/>
            <p:nvPr/>
          </p:nvSpPr>
          <p:spPr>
            <a:xfrm>
              <a:off x="3203448" y="2205227"/>
              <a:ext cx="2447925" cy="144780"/>
            </a:xfrm>
            <a:custGeom>
              <a:avLst/>
              <a:gdLst/>
              <a:ahLst/>
              <a:cxnLst/>
              <a:rect l="l" t="t" r="r" b="b"/>
              <a:pathLst>
                <a:path w="2447925" h="144780">
                  <a:moveTo>
                    <a:pt x="1834261" y="0"/>
                  </a:moveTo>
                  <a:lnTo>
                    <a:pt x="1834261" y="36195"/>
                  </a:lnTo>
                  <a:lnTo>
                    <a:pt x="0" y="36195"/>
                  </a:lnTo>
                  <a:lnTo>
                    <a:pt x="0" y="108585"/>
                  </a:lnTo>
                  <a:lnTo>
                    <a:pt x="1834261" y="108585"/>
                  </a:lnTo>
                  <a:lnTo>
                    <a:pt x="1834261" y="144780"/>
                  </a:lnTo>
                  <a:lnTo>
                    <a:pt x="2447543" y="72389"/>
                  </a:lnTo>
                  <a:lnTo>
                    <a:pt x="1834261" y="0"/>
                  </a:lnTo>
                  <a:close/>
                </a:path>
              </a:pathLst>
            </a:custGeom>
            <a:solidFill>
              <a:srgbClr val="93B6D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8" name="object 48"/>
            <p:cNvSpPr/>
            <p:nvPr/>
          </p:nvSpPr>
          <p:spPr>
            <a:xfrm>
              <a:off x="3203448" y="2205227"/>
              <a:ext cx="2447925" cy="144780"/>
            </a:xfrm>
            <a:custGeom>
              <a:avLst/>
              <a:gdLst/>
              <a:ahLst/>
              <a:cxnLst/>
              <a:rect l="l" t="t" r="r" b="b"/>
              <a:pathLst>
                <a:path w="2447925" h="144780">
                  <a:moveTo>
                    <a:pt x="0" y="36195"/>
                  </a:moveTo>
                  <a:lnTo>
                    <a:pt x="1834261" y="36195"/>
                  </a:lnTo>
                  <a:lnTo>
                    <a:pt x="1834261" y="0"/>
                  </a:lnTo>
                  <a:lnTo>
                    <a:pt x="2447543" y="72389"/>
                  </a:lnTo>
                  <a:lnTo>
                    <a:pt x="1834261" y="144780"/>
                  </a:lnTo>
                  <a:lnTo>
                    <a:pt x="1834261" y="108585"/>
                  </a:lnTo>
                  <a:lnTo>
                    <a:pt x="0" y="108585"/>
                  </a:lnTo>
                  <a:lnTo>
                    <a:pt x="0" y="36195"/>
                  </a:lnTo>
                  <a:close/>
                </a:path>
              </a:pathLst>
            </a:custGeom>
            <a:ln w="9144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9" name="object 49"/>
          <p:cNvSpPr/>
          <p:nvPr/>
        </p:nvSpPr>
        <p:spPr>
          <a:xfrm>
            <a:off x="10075292" y="353696"/>
            <a:ext cx="352425" cy="10795"/>
          </a:xfrm>
          <a:custGeom>
            <a:avLst/>
            <a:gdLst/>
            <a:ahLst/>
            <a:cxnLst/>
            <a:rect l="l" t="t" r="r" b="b"/>
            <a:pathLst>
              <a:path w="352425" h="10795">
                <a:moveTo>
                  <a:pt x="351916" y="0"/>
                </a:moveTo>
                <a:lnTo>
                  <a:pt x="0" y="0"/>
                </a:lnTo>
                <a:lnTo>
                  <a:pt x="0" y="10667"/>
                </a:lnTo>
                <a:lnTo>
                  <a:pt x="351916" y="10667"/>
                </a:lnTo>
                <a:lnTo>
                  <a:pt x="351916" y="0"/>
                </a:lnTo>
                <a:close/>
              </a:path>
            </a:pathLst>
          </a:custGeom>
          <a:solidFill>
            <a:srgbClr val="F7B61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0" name="object 50"/>
          <p:cNvSpPr txBox="1">
            <a:spLocks noGrp="1"/>
          </p:cNvSpPr>
          <p:nvPr>
            <p:ph type="title"/>
          </p:nvPr>
        </p:nvSpPr>
        <p:spPr>
          <a:xfrm>
            <a:off x="2206752" y="866648"/>
            <a:ext cx="8462010" cy="443070"/>
          </a:xfrm>
          <a:prstGeom prst="rect">
            <a:avLst/>
          </a:prstGeom>
        </p:spPr>
        <p:txBody>
          <a:bodyPr vert="horz" wrap="square" lIns="0" tIns="12065" rIns="0" bIns="0" rtlCol="0" anchor="b">
            <a:spAutoFit/>
          </a:bodyPr>
          <a:lstStyle/>
          <a:p>
            <a:pPr marL="2707640" marR="255904" indent="-2332355">
              <a:spcBef>
                <a:spcPts val="95"/>
              </a:spcBef>
            </a:pPr>
            <a:r>
              <a:rPr spc="-30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ТАКСОНОМИЯ </a:t>
            </a:r>
            <a:r>
              <a:rPr lang="ru-RU" spc="-15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 учебных целей </a:t>
            </a:r>
            <a:r>
              <a:rPr spc="-10" dirty="0">
                <a:solidFill>
                  <a:srgbClr val="FFFFFF"/>
                </a:solidFill>
                <a:latin typeface="Corbel" panose="020B0503020204020204" pitchFamily="34" charset="0"/>
                <a:cs typeface="Calibri"/>
              </a:rPr>
              <a:t>Б.БЛУМА</a:t>
            </a:r>
            <a:endParaRPr dirty="0">
              <a:latin typeface="Corbel" panose="020B0503020204020204" pitchFamily="34" charset="0"/>
              <a:cs typeface="Calibri"/>
            </a:endParaRPr>
          </a:p>
        </p:txBody>
      </p:sp>
      <p:sp>
        <p:nvSpPr>
          <p:cNvPr id="51" name="Номер слайда 50">
            <a:extLst>
              <a:ext uri="{FF2B5EF4-FFF2-40B4-BE49-F238E27FC236}">
                <a16:creationId xmlns:a16="http://schemas.microsoft.com/office/drawing/2014/main" id="{B52C117F-F3D0-43FC-9824-5CB3AFA48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81981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1192" y="702156"/>
            <a:ext cx="11029616" cy="798032"/>
          </a:xfrm>
        </p:spPr>
        <p:txBody>
          <a:bodyPr/>
          <a:lstStyle/>
          <a:p>
            <a:r>
              <a:rPr lang="ru-RU" dirty="0"/>
              <a:t>Учебные задания на основе Таксономии целей Б. </a:t>
            </a:r>
            <a:r>
              <a:rPr lang="ru-RU" dirty="0" err="1"/>
              <a:t>Блума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00" y="1857374"/>
            <a:ext cx="10529888" cy="4953861"/>
          </a:xfrm>
        </p:spPr>
      </p:pic>
      <p:sp>
        <p:nvSpPr>
          <p:cNvPr id="3" name="Номер слайда 2">
            <a:extLst>
              <a:ext uri="{FF2B5EF4-FFF2-40B4-BE49-F238E27FC236}">
                <a16:creationId xmlns:a16="http://schemas.microsoft.com/office/drawing/2014/main" id="{2AB3FC5F-9FAE-49AC-94D4-66647528B6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50986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Глаголы для формулировки целей 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299E5B1C-4D64-4B21-99BA-E7904AF70B3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227970" y="3231947"/>
          <a:ext cx="2427392" cy="3319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5F8A961-79F2-405E-8F65-FD6679ACCF3B}"/>
              </a:ext>
            </a:extLst>
          </p:cNvPr>
          <p:cNvSpPr txBox="1"/>
          <p:nvPr/>
        </p:nvSpPr>
        <p:spPr>
          <a:xfrm>
            <a:off x="6547970" y="3241759"/>
            <a:ext cx="1814253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/>
              <a:t>В) </a:t>
            </a:r>
            <a:r>
              <a:rPr lang="ru-RU" sz="1400" b="1" dirty="0"/>
              <a:t>Определять, описывать, выявлять, отмечать, называть, подчеркивать,</a:t>
            </a:r>
            <a:br>
              <a:rPr lang="ru-RU" sz="1400" b="1" dirty="0"/>
            </a:br>
            <a:r>
              <a:rPr lang="ru-RU" sz="1400" b="1" dirty="0"/>
              <a:t>воспроизводить, вспоминать</a:t>
            </a:r>
          </a:p>
          <a:p>
            <a:endParaRPr lang="ru-RU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53A3F0-7ED5-4A07-987A-E58E709F4549}"/>
              </a:ext>
            </a:extLst>
          </p:cNvPr>
          <p:cNvSpPr txBox="1"/>
          <p:nvPr/>
        </p:nvSpPr>
        <p:spPr>
          <a:xfrm>
            <a:off x="8825090" y="5224940"/>
            <a:ext cx="3138940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Е) находить, выбирать, разъяснять, называть, формулировать, заключать,  противопоставлять, переводить, классифицировать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9B973-6568-4C8A-BA6D-EC0887F15356}"/>
              </a:ext>
            </a:extLst>
          </p:cNvPr>
          <p:cNvSpPr txBox="1"/>
          <p:nvPr/>
        </p:nvSpPr>
        <p:spPr>
          <a:xfrm>
            <a:off x="3549061" y="3241759"/>
            <a:ext cx="2889264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Б) решать, строить, демонстрировать, подсчитывать, изменять, открывать,</a:t>
            </a:r>
          </a:p>
          <a:p>
            <a:r>
              <a:rPr lang="ru-RU" sz="1400" b="1" dirty="0"/>
              <a:t>видоизменять, оперировать, подготавливать, производить,</a:t>
            </a:r>
          </a:p>
          <a:p>
            <a:r>
              <a:rPr lang="ru-RU" sz="1400" b="1" dirty="0"/>
              <a:t>использовать, приводить примеры, пояснять, составлять, выбирать, объяснить как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2BBBC8-EEEF-413B-9878-41B05AA3789D}"/>
              </a:ext>
            </a:extLst>
          </p:cNvPr>
          <p:cNvSpPr txBox="1"/>
          <p:nvPr/>
        </p:nvSpPr>
        <p:spPr>
          <a:xfrm>
            <a:off x="3549062" y="1963789"/>
            <a:ext cx="8249360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А) отличать, иллюстрировать, выводить заключение, выделять, устанавливать связь, выбирать, разъединять, делить /подразделять, сравнивать, противопоставлять, подтверждать, решать, посвящать, делать вывод, критиковать, задавать вопрос, диагностировать, классифицировать, указывать, разъяснять.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5342940-205B-4CE1-A69B-3B2C018976B3}"/>
              </a:ext>
            </a:extLst>
          </p:cNvPr>
          <p:cNvSpPr txBox="1"/>
          <p:nvPr/>
        </p:nvSpPr>
        <p:spPr>
          <a:xfrm>
            <a:off x="8507472" y="3198442"/>
            <a:ext cx="3456558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Г) создавать, творить, изобретать,</a:t>
            </a:r>
            <a:br>
              <a:rPr lang="ru-RU" sz="1400" b="1" dirty="0"/>
            </a:br>
            <a:r>
              <a:rPr lang="ru-RU" sz="1400" b="1" dirty="0"/>
              <a:t>проектировать, производить, видоизменять, организовывать, планировать, реконструировать, переставлять, реорганизовывать, пересматривать, объяснять, сообщать, изменять / переделывать, доказывать, приводить в порядок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093200-0A4E-4E64-AFD9-5A4C6FF4137C}"/>
              </a:ext>
            </a:extLst>
          </p:cNvPr>
          <p:cNvSpPr txBox="1"/>
          <p:nvPr/>
        </p:nvSpPr>
        <p:spPr>
          <a:xfrm>
            <a:off x="3549061" y="5237578"/>
            <a:ext cx="4958411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Д) описывать как, критиковать, различать, объяснять, защищать, оценивать, считать/исчислять, определять, выбирать, давать оценку, задавать вопрос</a:t>
            </a:r>
          </a:p>
          <a:p>
            <a:endParaRPr lang="ru-RU" sz="1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61B57F-195E-4676-8CF7-B2ADA6E264E8}"/>
              </a:ext>
            </a:extLst>
          </p:cNvPr>
          <p:cNvSpPr txBox="1"/>
          <p:nvPr/>
        </p:nvSpPr>
        <p:spPr>
          <a:xfrm>
            <a:off x="227969" y="1979514"/>
            <a:ext cx="26699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</a:rPr>
              <a:t>ЗАДАНИЕ 1 : </a:t>
            </a:r>
            <a:r>
              <a:rPr lang="ru-RU" sz="1600" dirty="0">
                <a:solidFill>
                  <a:srgbClr val="C00000"/>
                </a:solidFill>
              </a:rPr>
              <a:t>Определите, какие глаголы соответствуют какому уровню познавательной деятельности.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2F60357-98BC-4928-80A4-066CDD33DF1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4282912"/>
              </p:ext>
            </p:extLst>
          </p:nvPr>
        </p:nvGraphicFramePr>
        <p:xfrm>
          <a:off x="2771335" y="3429000"/>
          <a:ext cx="535169" cy="2901462"/>
        </p:xfrm>
        <a:graphic>
          <a:graphicData uri="http://schemas.openxmlformats.org/drawingml/2006/table">
            <a:tbl>
              <a:tblPr firstRow="1" firstCol="1" bandRow="1"/>
              <a:tblGrid>
                <a:gridCol w="535169">
                  <a:extLst>
                    <a:ext uri="{9D8B030D-6E8A-4147-A177-3AD203B41FA5}">
                      <a16:colId xmlns:a16="http://schemas.microsoft.com/office/drawing/2014/main" val="978559166"/>
                    </a:ext>
                  </a:extLst>
                </a:gridCol>
              </a:tblGrid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882253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001464"/>
                  </a:ext>
                </a:extLst>
              </a:tr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9201860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801017"/>
                  </a:ext>
                </a:extLst>
              </a:tr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704441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831166"/>
                  </a:ext>
                </a:extLst>
              </a:tr>
            </a:tbl>
          </a:graphicData>
        </a:graphic>
      </p:graphicFrame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808FD9A1-BD08-40E7-A088-E53663D0B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2933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Глаголы для формулировки целей </a:t>
            </a: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299E5B1C-4D64-4B21-99BA-E7904AF70B3C}"/>
              </a:ext>
            </a:extLst>
          </p:cNvPr>
          <p:cNvGraphicFramePr>
            <a:graphicFrameLocks noGrp="1"/>
          </p:cNvGraphicFramePr>
          <p:nvPr>
            <p:ph idx="1"/>
            <p:extLst/>
          </p:nvPr>
        </p:nvGraphicFramePr>
        <p:xfrm>
          <a:off x="227970" y="3231947"/>
          <a:ext cx="2427392" cy="33199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95F8A961-79F2-405E-8F65-FD6679ACCF3B}"/>
              </a:ext>
            </a:extLst>
          </p:cNvPr>
          <p:cNvSpPr txBox="1"/>
          <p:nvPr/>
        </p:nvSpPr>
        <p:spPr>
          <a:xfrm>
            <a:off x="6547970" y="3241759"/>
            <a:ext cx="1814253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200" b="1" dirty="0"/>
              <a:t>В) </a:t>
            </a:r>
            <a:r>
              <a:rPr lang="ru-RU" sz="1400" b="1" dirty="0"/>
              <a:t>Определять, описывать, выявлять, отмечать, называть, подчеркивать,</a:t>
            </a:r>
            <a:br>
              <a:rPr lang="ru-RU" sz="1400" b="1" dirty="0"/>
            </a:br>
            <a:r>
              <a:rPr lang="ru-RU" sz="1400" b="1" dirty="0"/>
              <a:t>воспроизводить, вспоминать</a:t>
            </a:r>
          </a:p>
          <a:p>
            <a:endParaRPr lang="ru-RU" sz="1400" b="1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253A3F0-7ED5-4A07-987A-E58E709F4549}"/>
              </a:ext>
            </a:extLst>
          </p:cNvPr>
          <p:cNvSpPr txBox="1"/>
          <p:nvPr/>
        </p:nvSpPr>
        <p:spPr>
          <a:xfrm>
            <a:off x="8825090" y="5224940"/>
            <a:ext cx="3138940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Е) находить, выбирать, разъяснять, называть, формулировать, заключать,  противопоставлять, переводить, классифицировать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329B973-6568-4C8A-BA6D-EC0887F15356}"/>
              </a:ext>
            </a:extLst>
          </p:cNvPr>
          <p:cNvSpPr txBox="1"/>
          <p:nvPr/>
        </p:nvSpPr>
        <p:spPr>
          <a:xfrm>
            <a:off x="3549061" y="3241759"/>
            <a:ext cx="2889264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Б) решать, строить, демонстрировать, подсчитывать, изменять, открывать,</a:t>
            </a:r>
          </a:p>
          <a:p>
            <a:r>
              <a:rPr lang="ru-RU" sz="1400" b="1" dirty="0"/>
              <a:t>видоизменять, оперировать, подготавливать, производить,</a:t>
            </a:r>
          </a:p>
          <a:p>
            <a:r>
              <a:rPr lang="ru-RU" sz="1400" b="1" dirty="0"/>
              <a:t>использовать, приводить примеры, пояснять, составлять, выбирать, объяснить как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12BBBC8-EEEF-413B-9878-41B05AA3789D}"/>
              </a:ext>
            </a:extLst>
          </p:cNvPr>
          <p:cNvSpPr txBox="1"/>
          <p:nvPr/>
        </p:nvSpPr>
        <p:spPr>
          <a:xfrm>
            <a:off x="3549062" y="1963789"/>
            <a:ext cx="8249360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А) отличать, иллюстрировать, выводить заключение, выделять, устанавливать связь, выбирать, разъединять, делить /подразделять, сравнивать, противопоставлять, подтверждать, решать, посвящать, делать вывод, критиковать, задавать вопрос, диагностировать, классифицировать, указывать, разъяснять.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5342940-205B-4CE1-A69B-3B2C018976B3}"/>
              </a:ext>
            </a:extLst>
          </p:cNvPr>
          <p:cNvSpPr txBox="1"/>
          <p:nvPr/>
        </p:nvSpPr>
        <p:spPr>
          <a:xfrm>
            <a:off x="8507472" y="3198442"/>
            <a:ext cx="3456558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Г) создавать, творить, изобретать,</a:t>
            </a:r>
            <a:br>
              <a:rPr lang="ru-RU" sz="1400" b="1" dirty="0"/>
            </a:br>
            <a:r>
              <a:rPr lang="ru-RU" sz="1400" b="1" dirty="0"/>
              <a:t>проектировать, производить, видоизменять, организовывать, планировать, реконструировать, переставлять, реорганизовывать, пересматривать, объяснять, сообщать, изменять / переделывать, доказывать, приводить в порядок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093200-0A4E-4E64-AFD9-5A4C6FF4137C}"/>
              </a:ext>
            </a:extLst>
          </p:cNvPr>
          <p:cNvSpPr txBox="1"/>
          <p:nvPr/>
        </p:nvSpPr>
        <p:spPr>
          <a:xfrm>
            <a:off x="3549061" y="5237578"/>
            <a:ext cx="4958411" cy="95410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1400" b="1" dirty="0"/>
              <a:t>Д) описывать как, критиковать, различать, объяснять, защищать, оценивать, считать/исчислять, определять, выбирать, давать оценку, задавать вопрос</a:t>
            </a:r>
          </a:p>
          <a:p>
            <a:endParaRPr lang="ru-RU" sz="1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61B57F-195E-4676-8CF7-B2ADA6E264E8}"/>
              </a:ext>
            </a:extLst>
          </p:cNvPr>
          <p:cNvSpPr txBox="1"/>
          <p:nvPr/>
        </p:nvSpPr>
        <p:spPr>
          <a:xfrm>
            <a:off x="227969" y="1979514"/>
            <a:ext cx="266997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>
                <a:solidFill>
                  <a:srgbClr val="C00000"/>
                </a:solidFill>
              </a:rPr>
              <a:t>ЗАДАНИЕ 1 : </a:t>
            </a:r>
            <a:r>
              <a:rPr lang="ru-RU" sz="1600" dirty="0">
                <a:solidFill>
                  <a:srgbClr val="C00000"/>
                </a:solidFill>
              </a:rPr>
              <a:t>Определите, какие глаголы соответствуют какому уровню познавательной деятельности.</a:t>
            </a:r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92F60357-98BC-4928-80A4-066CDD33DF18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2771335" y="3429000"/>
          <a:ext cx="535169" cy="2901462"/>
        </p:xfrm>
        <a:graphic>
          <a:graphicData uri="http://schemas.openxmlformats.org/drawingml/2006/table">
            <a:tbl>
              <a:tblPr firstRow="1" firstCol="1" bandRow="1"/>
              <a:tblGrid>
                <a:gridCol w="535169">
                  <a:extLst>
                    <a:ext uri="{9D8B030D-6E8A-4147-A177-3AD203B41FA5}">
                      <a16:colId xmlns:a16="http://schemas.microsoft.com/office/drawing/2014/main" val="978559166"/>
                    </a:ext>
                  </a:extLst>
                </a:gridCol>
              </a:tblGrid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Д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27882253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Г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32001464"/>
                  </a:ext>
                </a:extLst>
              </a:tr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А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09201860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Б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36801017"/>
                  </a:ext>
                </a:extLst>
              </a:tr>
              <a:tr h="49726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Е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63704441"/>
                  </a:ext>
                </a:extLst>
              </a:tr>
              <a:tr h="46988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В</a:t>
                      </a: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6831166"/>
                  </a:ext>
                </a:extLst>
              </a:tr>
            </a:tbl>
          </a:graphicData>
        </a:graphic>
      </p:graphicFrame>
      <p:sp>
        <p:nvSpPr>
          <p:cNvPr id="14" name="Номер слайда 13">
            <a:extLst>
              <a:ext uri="{FF2B5EF4-FFF2-40B4-BE49-F238E27FC236}">
                <a16:creationId xmlns:a16="http://schemas.microsoft.com/office/drawing/2014/main" id="{808FD9A1-BD08-40E7-A088-E53663D0B6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3781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FCDC2-1F03-440B-A801-9DBEDED56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ПРИМЕР:  сказка « Лиса и журавль»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8C326D-743C-416D-BE32-01FB0234F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8312" y="2982351"/>
            <a:ext cx="7395190" cy="3432516"/>
          </a:xfrm>
        </p:spPr>
        <p:txBody>
          <a:bodyPr>
            <a:normAutofit lnSpcReduction="10000"/>
          </a:bodyPr>
          <a:lstStyle/>
          <a:p>
            <a:r>
              <a:rPr lang="ru-RU" sz="2400" dirty="0"/>
              <a:t>Какая лиса, опиши характер лисы.</a:t>
            </a:r>
          </a:p>
          <a:p>
            <a:r>
              <a:rPr lang="ru-RU" sz="2400" dirty="0"/>
              <a:t>Сочини сказку про журавля и зайчика по плану.</a:t>
            </a:r>
          </a:p>
          <a:p>
            <a:r>
              <a:rPr lang="ru-RU" sz="2400" dirty="0"/>
              <a:t>Если измерить размер горлышка кувшина, кто еще мог бы попробовать угощение?</a:t>
            </a:r>
          </a:p>
          <a:p>
            <a:r>
              <a:rPr lang="ru-RU" sz="2400" dirty="0"/>
              <a:t> Выбери подходящие иллюстрации к сказке.</a:t>
            </a:r>
          </a:p>
          <a:p>
            <a:r>
              <a:rPr lang="ru-RU" sz="2400" dirty="0"/>
              <a:t>Оцени поведение героев.</a:t>
            </a:r>
          </a:p>
          <a:p>
            <a:r>
              <a:rPr lang="ru-RU" sz="2400" dirty="0"/>
              <a:t> Раздели сказку на части (начало, середина, конец).</a:t>
            </a:r>
          </a:p>
          <a:p>
            <a:endParaRPr lang="ru-RU" dirty="0"/>
          </a:p>
        </p:txBody>
      </p:sp>
      <p:graphicFrame>
        <p:nvGraphicFramePr>
          <p:cNvPr id="6" name="Объект 6">
            <a:extLst>
              <a:ext uri="{FF2B5EF4-FFF2-40B4-BE49-F238E27FC236}">
                <a16:creationId xmlns:a16="http://schemas.microsoft.com/office/drawing/2014/main" id="{66572F36-9D4A-4FD3-9F68-E8792885FB5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1875043"/>
              </p:ext>
            </p:extLst>
          </p:nvPr>
        </p:nvGraphicFramePr>
        <p:xfrm>
          <a:off x="6822831" y="2691432"/>
          <a:ext cx="4670473" cy="35458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715F0A67-C5FD-4DB0-9E69-1A1DE33EB70B}"/>
              </a:ext>
            </a:extLst>
          </p:cNvPr>
          <p:cNvSpPr txBox="1"/>
          <p:nvPr/>
        </p:nvSpPr>
        <p:spPr>
          <a:xfrm>
            <a:off x="398312" y="1983545"/>
            <a:ext cx="72967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>
                <a:solidFill>
                  <a:srgbClr val="C00000"/>
                </a:solidFill>
              </a:rPr>
              <a:t>Задание 2: какое задание соответствует какому уровню познавательной деятельности?</a:t>
            </a:r>
          </a:p>
        </p:txBody>
      </p:sp>
      <p:sp>
        <p:nvSpPr>
          <p:cNvPr id="8" name="Номер слайда 7">
            <a:extLst>
              <a:ext uri="{FF2B5EF4-FFF2-40B4-BE49-F238E27FC236}">
                <a16:creationId xmlns:a16="http://schemas.microsoft.com/office/drawing/2014/main" id="{FB555E8C-59DB-4445-91F3-BD54008CE9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25888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FCDC2-1F03-440B-A801-9DBEDED56C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ПРИМЕР:  сказка « Лиса и журавль»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8C326D-743C-416D-BE32-01FB0234F7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1193" y="2307103"/>
            <a:ext cx="11029615" cy="4079630"/>
          </a:xfrm>
        </p:spPr>
        <p:txBody>
          <a:bodyPr/>
          <a:lstStyle/>
          <a:p>
            <a:r>
              <a:rPr lang="ru-RU" sz="2000" b="1" dirty="0"/>
              <a:t>ЗНАНИЕ:</a:t>
            </a:r>
            <a:r>
              <a:rPr lang="ru-RU" sz="2000" dirty="0"/>
              <a:t> Выбери подходящие иллюстрации к сказке.</a:t>
            </a:r>
          </a:p>
          <a:p>
            <a:r>
              <a:rPr lang="ru-RU" sz="2000" b="1" dirty="0"/>
              <a:t>ПОНИМАНИЕ:</a:t>
            </a:r>
            <a:r>
              <a:rPr lang="ru-RU" sz="2000" dirty="0"/>
              <a:t> Какая лиса, опиши характер лисы.</a:t>
            </a:r>
          </a:p>
          <a:p>
            <a:r>
              <a:rPr lang="ru-RU" sz="2000" b="1" dirty="0"/>
              <a:t>ПРИМЕНЕНИЕ:</a:t>
            </a:r>
            <a:r>
              <a:rPr lang="ru-RU" sz="2000" dirty="0"/>
              <a:t> Если измерить размер горлышка кувшина, кто еще мог бы попробовать угощение?</a:t>
            </a:r>
          </a:p>
          <a:p>
            <a:r>
              <a:rPr lang="ru-RU" sz="2000" b="1" dirty="0"/>
              <a:t>АНАЛИЗ:</a:t>
            </a:r>
            <a:r>
              <a:rPr lang="ru-RU" sz="2000" dirty="0"/>
              <a:t> Раздели сказку на части (начало, середина, конец).</a:t>
            </a:r>
          </a:p>
          <a:p>
            <a:r>
              <a:rPr lang="ru-RU" sz="2000" b="1" dirty="0"/>
              <a:t>СИНТЕЗ</a:t>
            </a:r>
            <a:r>
              <a:rPr lang="ru-RU" sz="2000" dirty="0"/>
              <a:t> (СОЗДАНИЕ НОВОГО): Сочини сказку про журавля и зайчика по плану.</a:t>
            </a:r>
          </a:p>
          <a:p>
            <a:r>
              <a:rPr lang="ru-RU" sz="2000" b="1" dirty="0"/>
              <a:t>ОЦЕНКА:</a:t>
            </a:r>
            <a:r>
              <a:rPr lang="ru-RU" sz="2000" dirty="0"/>
              <a:t> Оцени поведение героев.</a:t>
            </a:r>
          </a:p>
          <a:p>
            <a:pPr marL="0" indent="0">
              <a:buNone/>
            </a:pPr>
            <a:endParaRPr lang="ru-RU" sz="2000" dirty="0"/>
          </a:p>
          <a:p>
            <a:pPr marL="0" indent="0">
              <a:buNone/>
            </a:pPr>
            <a:r>
              <a:rPr lang="ru-RU" b="1" dirty="0">
                <a:solidFill>
                  <a:srgbClr val="C00000"/>
                </a:solidFill>
              </a:rPr>
              <a:t>Совпали ли Ваши ответы? </a:t>
            </a:r>
          </a:p>
          <a:p>
            <a:endParaRPr lang="ru-RU" dirty="0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BBC99088-7572-4398-A3EF-4B519DB01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z="1200" smtClean="0"/>
              <a:t>16</a:t>
            </a:fld>
            <a:endParaRPr lang="ru-RU" sz="1200" dirty="0"/>
          </a:p>
        </p:txBody>
      </p:sp>
    </p:spTree>
    <p:extLst>
      <p:ext uri="{BB962C8B-B14F-4D97-AF65-F5344CB8AC3E}">
        <p14:creationId xmlns:p14="http://schemas.microsoft.com/office/powerpoint/2010/main" val="24737546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F6C04C-3991-49C9-A11C-D3DA430263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Что нужно учитывать при конструировании учебного задания?</a:t>
            </a:r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8413D91-5198-4D5B-BB9A-AAAD08672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17</a:t>
            </a:fld>
            <a:endParaRPr lang="ru-RU"/>
          </a:p>
        </p:txBody>
      </p:sp>
      <p:sp>
        <p:nvSpPr>
          <p:cNvPr id="6" name="Овал 5">
            <a:extLst>
              <a:ext uri="{FF2B5EF4-FFF2-40B4-BE49-F238E27FC236}">
                <a16:creationId xmlns:a16="http://schemas.microsoft.com/office/drawing/2014/main" id="{677C50C9-7E6A-4919-8AC9-215E5D1BBC91}"/>
              </a:ext>
            </a:extLst>
          </p:cNvPr>
          <p:cNvSpPr/>
          <p:nvPr/>
        </p:nvSpPr>
        <p:spPr>
          <a:xfrm>
            <a:off x="5125195" y="3530597"/>
            <a:ext cx="1505243" cy="87571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Учебное задание</a:t>
            </a:r>
          </a:p>
        </p:txBody>
      </p:sp>
      <p:cxnSp>
        <p:nvCxnSpPr>
          <p:cNvPr id="8" name="Прямая соединительная линия 7">
            <a:extLst>
              <a:ext uri="{FF2B5EF4-FFF2-40B4-BE49-F238E27FC236}">
                <a16:creationId xmlns:a16="http://schemas.microsoft.com/office/drawing/2014/main" id="{67B375D7-A794-4B58-9157-3DA0258A4F67}"/>
              </a:ext>
            </a:extLst>
          </p:cNvPr>
          <p:cNvCxnSpPr>
            <a:cxnSpLocks/>
          </p:cNvCxnSpPr>
          <p:nvPr/>
        </p:nvCxnSpPr>
        <p:spPr>
          <a:xfrm flipH="1">
            <a:off x="6698568" y="3859929"/>
            <a:ext cx="1328793" cy="108525"/>
          </a:xfrm>
          <a:prstGeom prst="line">
            <a:avLst/>
          </a:prstGeom>
          <a:ln w="38100">
            <a:solidFill>
              <a:srgbClr val="FFC000"/>
            </a:solidFill>
          </a:ln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2AACAFE3-ED60-4E3D-8E9D-B14CB16AB7C6}"/>
              </a:ext>
            </a:extLst>
          </p:cNvPr>
          <p:cNvSpPr/>
          <p:nvPr/>
        </p:nvSpPr>
        <p:spPr>
          <a:xfrm>
            <a:off x="4421082" y="2336063"/>
            <a:ext cx="2912686" cy="835137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1. Уровень познавательной деятельности</a:t>
            </a: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BCBF544F-3806-4BE5-B7D8-487624B7D39A}"/>
              </a:ext>
            </a:extLst>
          </p:cNvPr>
          <p:cNvSpPr/>
          <p:nvPr/>
        </p:nvSpPr>
        <p:spPr>
          <a:xfrm>
            <a:off x="6630438" y="4754262"/>
            <a:ext cx="3406995" cy="117808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3. Какие глаголы использовать для формулировки задания ? </a:t>
            </a:r>
          </a:p>
        </p:txBody>
      </p:sp>
      <p:sp>
        <p:nvSpPr>
          <p:cNvPr id="12" name="Прямоугольник: скругленные углы 11">
            <a:extLst>
              <a:ext uri="{FF2B5EF4-FFF2-40B4-BE49-F238E27FC236}">
                <a16:creationId xmlns:a16="http://schemas.microsoft.com/office/drawing/2014/main" id="{EC9E036A-6C09-43F5-8A3F-F2B459B56D8C}"/>
              </a:ext>
            </a:extLst>
          </p:cNvPr>
          <p:cNvSpPr/>
          <p:nvPr/>
        </p:nvSpPr>
        <p:spPr>
          <a:xfrm>
            <a:off x="1407673" y="4812530"/>
            <a:ext cx="3717522" cy="11046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4. Что должен показать ученик в данном задании (достижение каких планируемых результатов)?</a:t>
            </a:r>
          </a:p>
        </p:txBody>
      </p:sp>
      <p:sp>
        <p:nvSpPr>
          <p:cNvPr id="13" name="Прямоугольник: скругленные углы 12">
            <a:extLst>
              <a:ext uri="{FF2B5EF4-FFF2-40B4-BE49-F238E27FC236}">
                <a16:creationId xmlns:a16="http://schemas.microsoft.com/office/drawing/2014/main" id="{773B9D62-E382-442C-A8CC-53A1B54A8158}"/>
              </a:ext>
            </a:extLst>
          </p:cNvPr>
          <p:cNvSpPr/>
          <p:nvPr/>
        </p:nvSpPr>
        <p:spPr>
          <a:xfrm>
            <a:off x="790454" y="3278120"/>
            <a:ext cx="3171677" cy="110462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5. Какие действия будет выполнять ученик? Какие учитель?</a:t>
            </a: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7B5C7BE6-4936-473C-99E0-34F65F0A13E1}"/>
              </a:ext>
            </a:extLst>
          </p:cNvPr>
          <p:cNvSpPr/>
          <p:nvPr/>
        </p:nvSpPr>
        <p:spPr>
          <a:xfrm>
            <a:off x="8069566" y="3149771"/>
            <a:ext cx="2841673" cy="1178079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/>
              <a:t>2. Какие навыки должен иметь ученик на данном уровне?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853366A7-7B80-4040-8D74-34C4E970AC47}"/>
              </a:ext>
            </a:extLst>
          </p:cNvPr>
          <p:cNvCxnSpPr>
            <a:cxnSpLocks/>
          </p:cNvCxnSpPr>
          <p:nvPr/>
        </p:nvCxnSpPr>
        <p:spPr>
          <a:xfrm flipH="1" flipV="1">
            <a:off x="5877816" y="3149771"/>
            <a:ext cx="1" cy="339079"/>
          </a:xfrm>
          <a:prstGeom prst="line">
            <a:avLst/>
          </a:prstGeom>
          <a:ln w="5715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>
            <a:extLst>
              <a:ext uri="{FF2B5EF4-FFF2-40B4-BE49-F238E27FC236}">
                <a16:creationId xmlns:a16="http://schemas.microsoft.com/office/drawing/2014/main" id="{1622AC3A-6A48-4B55-8E2E-8FBB987B5842}"/>
              </a:ext>
            </a:extLst>
          </p:cNvPr>
          <p:cNvCxnSpPr/>
          <p:nvPr/>
        </p:nvCxnSpPr>
        <p:spPr>
          <a:xfrm>
            <a:off x="6358597" y="4327850"/>
            <a:ext cx="1434905" cy="352869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>
            <a:extLst>
              <a:ext uri="{FF2B5EF4-FFF2-40B4-BE49-F238E27FC236}">
                <a16:creationId xmlns:a16="http://schemas.microsoft.com/office/drawing/2014/main" id="{5BE5C69A-DCE6-433D-85CD-666F348A75B9}"/>
              </a:ext>
            </a:extLst>
          </p:cNvPr>
          <p:cNvCxnSpPr>
            <a:cxnSpLocks/>
          </p:cNvCxnSpPr>
          <p:nvPr/>
        </p:nvCxnSpPr>
        <p:spPr>
          <a:xfrm flipH="1">
            <a:off x="3654711" y="4295197"/>
            <a:ext cx="1533191" cy="483132"/>
          </a:xfrm>
          <a:prstGeom prst="line">
            <a:avLst/>
          </a:prstGeom>
          <a:ln w="381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>
            <a:extLst>
              <a:ext uri="{FF2B5EF4-FFF2-40B4-BE49-F238E27FC236}">
                <a16:creationId xmlns:a16="http://schemas.microsoft.com/office/drawing/2014/main" id="{9D8D92F5-D674-40BD-A5E2-5F5F64646708}"/>
              </a:ext>
            </a:extLst>
          </p:cNvPr>
          <p:cNvCxnSpPr>
            <a:cxnSpLocks/>
          </p:cNvCxnSpPr>
          <p:nvPr/>
        </p:nvCxnSpPr>
        <p:spPr>
          <a:xfrm flipH="1" flipV="1">
            <a:off x="4049315" y="3830430"/>
            <a:ext cx="1007750" cy="108525"/>
          </a:xfrm>
          <a:prstGeom prst="line">
            <a:avLst/>
          </a:prstGeom>
          <a:ln w="381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8A63A3D3-7178-4561-8D62-9A903A1CEB52}"/>
              </a:ext>
            </a:extLst>
          </p:cNvPr>
          <p:cNvSpPr/>
          <p:nvPr/>
        </p:nvSpPr>
        <p:spPr>
          <a:xfrm>
            <a:off x="4553190" y="6209506"/>
            <a:ext cx="29931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u="sng" dirty="0">
                <a:solidFill>
                  <a:srgbClr val="1155CC"/>
                </a:solidFill>
                <a:latin typeface="Arial" panose="020B0604020202020204" pitchFamily="34" charset="0"/>
                <a:hlinkClick r:id="rId2"/>
              </a:rPr>
              <a:t>https://ode2.susu.ru/target/</a:t>
            </a:r>
            <a:r>
              <a:rPr lang="de-DE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09947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69BB62-4781-4282-A59B-CC7FD5AB8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Планируемый результат (цель) – задание - критерий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AF23FFA-B2A6-42AA-9F6D-777EB74CD4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81116192"/>
              </p:ext>
            </p:extLst>
          </p:nvPr>
        </p:nvGraphicFramePr>
        <p:xfrm>
          <a:off x="581191" y="3377134"/>
          <a:ext cx="11075190" cy="27787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73530">
                  <a:extLst>
                    <a:ext uri="{9D8B030D-6E8A-4147-A177-3AD203B41FA5}">
                      <a16:colId xmlns:a16="http://schemas.microsoft.com/office/drawing/2014/main" val="3934704151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1763451916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811414121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2383237762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3042748805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3922572233"/>
                    </a:ext>
                  </a:extLst>
                </a:gridCol>
              </a:tblGrid>
              <a:tr h="622814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Уровень 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Навыки 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Примеры заданий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Типология заданий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Достижение цели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Действия учащегося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664063"/>
                  </a:ext>
                </a:extLst>
              </a:tr>
              <a:tr h="21558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</a:rPr>
                        <a:t>Знание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Повторение или распознавание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информации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Составить список,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 выделить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рассказать, показать,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назвать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Задания на воспроизведение нового материала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воспроизводит термины,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знает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конкретные правила, понятия,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факты и т.д.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отвечает, воспринимает, запоминает, распознает, излагает, характеризует, описывает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13616632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B56C941-EEF3-4CD1-8687-A973CB421E0F}"/>
              </a:ext>
            </a:extLst>
          </p:cNvPr>
          <p:cNvSpPr txBox="1"/>
          <p:nvPr/>
        </p:nvSpPr>
        <p:spPr>
          <a:xfrm>
            <a:off x="581191" y="2138290"/>
            <a:ext cx="1107519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Критерий оценивания задания должен совпадать с планируемым результатом: достиг ли ученик цели? Какими действиями это характеризуется?</a:t>
            </a:r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1991E13B-0A41-449E-8272-D9C9C82AE3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399632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D69BB62-4781-4282-A59B-CC7FD5AB8C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Цель – задание - критерий</a:t>
            </a:r>
          </a:p>
        </p:txBody>
      </p:sp>
      <p:graphicFrame>
        <p:nvGraphicFramePr>
          <p:cNvPr id="4" name="Объект 3">
            <a:extLst>
              <a:ext uri="{FF2B5EF4-FFF2-40B4-BE49-F238E27FC236}">
                <a16:creationId xmlns:a16="http://schemas.microsoft.com/office/drawing/2014/main" id="{8AF23FFA-B2A6-42AA-9F6D-777EB74CD46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6791705"/>
              </p:ext>
            </p:extLst>
          </p:nvPr>
        </p:nvGraphicFramePr>
        <p:xfrm>
          <a:off x="535618" y="2855704"/>
          <a:ext cx="11075190" cy="27787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73530">
                  <a:extLst>
                    <a:ext uri="{9D8B030D-6E8A-4147-A177-3AD203B41FA5}">
                      <a16:colId xmlns:a16="http://schemas.microsoft.com/office/drawing/2014/main" val="3934704151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1763451916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811414121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2383237762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3042748805"/>
                    </a:ext>
                  </a:extLst>
                </a:gridCol>
                <a:gridCol w="1980332">
                  <a:extLst>
                    <a:ext uri="{9D8B030D-6E8A-4147-A177-3AD203B41FA5}">
                      <a16:colId xmlns:a16="http://schemas.microsoft.com/office/drawing/2014/main" val="3922572233"/>
                    </a:ext>
                  </a:extLst>
                </a:gridCol>
              </a:tblGrid>
              <a:tr h="622815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Уровень 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Навыки 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Примеры заданий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Типология заданий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Достижение цели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b="1" u="none" strike="noStrike" dirty="0">
                          <a:effectLst/>
                        </a:rPr>
                        <a:t>Действия учащегося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1664063"/>
                  </a:ext>
                </a:extLst>
              </a:tr>
              <a:tr h="2155896">
                <a:tc>
                  <a:txBody>
                    <a:bodyPr/>
                    <a:lstStyle/>
                    <a:p>
                      <a:pPr algn="ctr" fontAlgn="t"/>
                      <a:r>
                        <a:rPr lang="ru-RU" sz="2000" u="none" strike="noStrike" dirty="0">
                          <a:effectLst/>
                        </a:rPr>
                        <a:t>Знание</a:t>
                      </a:r>
                      <a:endParaRPr lang="ru-RU" sz="20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Повторение или распознавание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информации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Составить список,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 выделить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рассказать, показать,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назвать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Задания на воспроизведение нового материала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воспроизводит термины,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знает</a:t>
                      </a:r>
                      <a:br>
                        <a:rPr lang="ru-RU" sz="2000" u="none" strike="noStrike" dirty="0">
                          <a:effectLst/>
                        </a:rPr>
                      </a:br>
                      <a:r>
                        <a:rPr lang="ru-RU" sz="2000" u="none" strike="noStrike" dirty="0">
                          <a:effectLst/>
                        </a:rPr>
                        <a:t>конкретные правила, понятия, </a:t>
                      </a:r>
                    </a:p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факты и т.д.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2000" u="none" strike="noStrike" dirty="0">
                          <a:effectLst/>
                        </a:rPr>
                        <a:t>отвечает, воспринимает, запоминает, распознает, излагает, характеризует, описывает</a:t>
                      </a:r>
                      <a:endParaRPr lang="ru-RU" sz="2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13616632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B56C941-EEF3-4CD1-8687-A973CB421E0F}"/>
              </a:ext>
            </a:extLst>
          </p:cNvPr>
          <p:cNvSpPr txBox="1"/>
          <p:nvPr/>
        </p:nvSpPr>
        <p:spPr>
          <a:xfrm>
            <a:off x="581191" y="2138289"/>
            <a:ext cx="110751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Задание 3: Составьте задание по своему предмету и критерии к нему, опираясь на данную таблицу:</a:t>
            </a:r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ABFFE4B-C229-483B-B5EA-F0325033A5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96F555-42C2-40F0-BEDB-CD4137DD6473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1661512"/>
      </p:ext>
    </p:extLst>
  </p:cSld>
  <p:clrMapOvr>
    <a:masterClrMapping/>
  </p:clrMapOvr>
</p:sld>
</file>

<file path=ppt/theme/theme1.xml><?xml version="1.0" encoding="utf-8"?>
<a:theme xmlns:a="http://schemas.openxmlformats.org/drawingml/2006/main" name="Дивиденд">
  <a:themeElements>
    <a:clrScheme name="Теплый синий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Дивиденд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Дивиденд">
      <a:fillStyleLst>
        <a:solidFill>
          <a:schemeClr val="phClr"/>
        </a:solidFill>
        <a:gradFill rotWithShape="1">
          <a:gsLst>
            <a:gs pos="0">
              <a:schemeClr val="phClr">
                <a:tint val="68000"/>
                <a:alpha val="90000"/>
                <a:lumMod val="100000"/>
              </a:schemeClr>
            </a:gs>
            <a:gs pos="100000">
              <a:schemeClr val="phClr">
                <a:tint val="90000"/>
                <a:lumMod val="9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lumMod val="110000"/>
              </a:schemeClr>
            </a:gs>
            <a:gs pos="84000">
              <a:schemeClr val="phClr">
                <a:shade val="90000"/>
                <a:lumMod val="88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>
              <a:lumMod val="90000"/>
            </a:schemeClr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55000"/>
              </a:srgbClr>
            </a:outerShdw>
          </a:effectLst>
        </a:effectStyle>
        <a:effectStyle>
          <a:effectLst>
            <a:outerShdw blurRad="88900" dist="38100" dir="504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88000">
              <a:schemeClr val="phClr">
                <a:shade val="94000"/>
                <a:satMod val="110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8000"/>
                <a:satMod val="110000"/>
                <a:lumMod val="8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ividend" id="{9697A71B-4AB7-4A1A-BD5B-BB2D22835B57}" vid="{C21699FF-00E4-43C8-BBCC-D7E5536C3717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Дивиденд</Template>
  <TotalTime>399</TotalTime>
  <Words>1315</Words>
  <Application>Microsoft Office PowerPoint</Application>
  <PresentationFormat>Широкоэкранный</PresentationFormat>
  <Paragraphs>199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8" baseType="lpstr">
      <vt:lpstr>Arial</vt:lpstr>
      <vt:lpstr>Calibri</vt:lpstr>
      <vt:lpstr>Corbel</vt:lpstr>
      <vt:lpstr>Gill Sans MT</vt:lpstr>
      <vt:lpstr>Times New Roman</vt:lpstr>
      <vt:lpstr>Verdana</vt:lpstr>
      <vt:lpstr>Wingdings</vt:lpstr>
      <vt:lpstr>Wingdings 2</vt:lpstr>
      <vt:lpstr>Дивиденд</vt:lpstr>
      <vt:lpstr>Проектирование учебных заданий для оценивания образовательных результатов обучающихся </vt:lpstr>
      <vt:lpstr>Ведущий вебинара</vt:lpstr>
      <vt:lpstr>Цель :</vt:lpstr>
      <vt:lpstr>План</vt:lpstr>
      <vt:lpstr>Содержание</vt:lpstr>
      <vt:lpstr>ПРОФСТАНДАРТ ПЕДАГОГА</vt:lpstr>
      <vt:lpstr>Планируемые результаты</vt:lpstr>
      <vt:lpstr>ЧТО ТАКОЕ «ОЦЕНИВАНИЕ» и «ОЦЕНКА»? </vt:lpstr>
      <vt:lpstr>ОСНОВНЫЕ ЭТАПЫ ОЦЕНИВАНИЯ</vt:lpstr>
      <vt:lpstr>Как оценивать метапредметные результаты?</vt:lpstr>
      <vt:lpstr>ТАКСОНОМИЯ  учебных целей Б.БЛУМА</vt:lpstr>
      <vt:lpstr>Учебные задания на основе Таксономии целей Б. Блума</vt:lpstr>
      <vt:lpstr>Глаголы для формулировки целей </vt:lpstr>
      <vt:lpstr>Глаголы для формулировки целей </vt:lpstr>
      <vt:lpstr>ПРИМЕР:  сказка « Лиса и журавль»</vt:lpstr>
      <vt:lpstr>ПРИМЕР:  сказка « Лиса и журавль»</vt:lpstr>
      <vt:lpstr>Что нужно учитывать при конструировании учебного задания?</vt:lpstr>
      <vt:lpstr>Планируемый результат (цель) – задание - критерий</vt:lpstr>
      <vt:lpstr>Цель – задание - критерий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Конструирование учебных заданий КИМ</dc:title>
  <dc:creator>Елена Негодина</dc:creator>
  <cp:lastModifiedBy>Helen Negodina</cp:lastModifiedBy>
  <cp:revision>44</cp:revision>
  <dcterms:created xsi:type="dcterms:W3CDTF">2020-10-22T16:28:52Z</dcterms:created>
  <dcterms:modified xsi:type="dcterms:W3CDTF">2023-03-15T10:25:31Z</dcterms:modified>
</cp:coreProperties>
</file>