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4" r:id="rId1"/>
  </p:sldMasterIdLst>
  <p:notesMasterIdLst>
    <p:notesMasterId r:id="rId11"/>
  </p:notesMasterIdLst>
  <p:sldIdLst>
    <p:sldId id="256" r:id="rId2"/>
    <p:sldId id="259" r:id="rId3"/>
    <p:sldId id="258" r:id="rId4"/>
    <p:sldId id="260" r:id="rId5"/>
    <p:sldId id="262" r:id="rId6"/>
    <p:sldId id="263" r:id="rId7"/>
    <p:sldId id="273" r:id="rId8"/>
    <p:sldId id="314" r:id="rId9"/>
    <p:sldId id="315" r:id="rId10"/>
  </p:sldIdLst>
  <p:sldSz cx="12192000" cy="6858000"/>
  <p:notesSz cx="6858000" cy="9144000"/>
  <p:embeddedFontLst>
    <p:embeddedFont>
      <p:font typeface="Poppins" charset="0"/>
      <p:regular r:id="rId12"/>
      <p:bold r:id="rId13"/>
      <p:italic r:id="rId14"/>
      <p:boldItalic r:id="rId15"/>
    </p:embeddedFont>
    <p:embeddedFont>
      <p:font typeface="Architects Daughter" charset="0"/>
      <p:regular r:id="rId16"/>
    </p:embeddedFont>
    <p:embeddedFont>
      <p:font typeface="Barlow Semi Condensed" charset="0"/>
      <p:regular r:id="rId17"/>
      <p:bold r:id="rId18"/>
      <p:italic r:id="rId19"/>
      <p:boldItalic r:id="rId20"/>
    </p:embeddedFont>
    <p:embeddedFont>
      <p:font typeface="Barlow Semi Condensed SemiBold" charset="0"/>
      <p:regular r:id="rId21"/>
      <p:bold r:id="rId22"/>
      <p:italic r:id="rId23"/>
      <p:boldItalic r:id="rId24"/>
    </p:embeddedFont>
    <p:embeddedFont>
      <p:font typeface="Homemade Apple" charset="0"/>
      <p:regular r:id="rId25"/>
    </p:embeddedFont>
    <p:embeddedFont>
      <p:font typeface="Barlow" charset="0"/>
      <p:regular r:id="rId26"/>
      <p:bold r:id="rId27"/>
      <p:italic r:id="rId28"/>
      <p:boldItalic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Barlow Condensed" charset="0"/>
      <p:regular r:id="rId34"/>
      <p:bold r:id="rId35"/>
      <p:italic r:id="rId36"/>
      <p:boldItalic r:id="rId37"/>
    </p:embeddedFont>
    <p:embeddedFont>
      <p:font typeface="Anton" charset="0"/>
      <p:regular r:id="rId38"/>
    </p:embeddedFont>
    <p:embeddedFont>
      <p:font typeface="Barlow Semi Condensed Medium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9" Type="http://schemas.openxmlformats.org/officeDocument/2006/relationships/font" Target="fonts/font28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schemas.openxmlformats.org/officeDocument/2006/relationships/font" Target="fonts/font23.fntdata"/><Relationship Id="rId42" Type="http://schemas.openxmlformats.org/officeDocument/2006/relationships/font" Target="fonts/font31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font" Target="fonts/font22.fntdata"/><Relationship Id="rId38" Type="http://schemas.openxmlformats.org/officeDocument/2006/relationships/font" Target="fonts/font27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41" Type="http://schemas.openxmlformats.org/officeDocument/2006/relationships/font" Target="fonts/font3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font" Target="fonts/font21.fntdata"/><Relationship Id="rId37" Type="http://schemas.openxmlformats.org/officeDocument/2006/relationships/font" Target="fonts/font26.fntdata"/><Relationship Id="rId40" Type="http://schemas.openxmlformats.org/officeDocument/2006/relationships/font" Target="fonts/font29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36" Type="http://schemas.openxmlformats.org/officeDocument/2006/relationships/font" Target="fonts/font25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font" Target="fonts/font20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35" Type="http://schemas.openxmlformats.org/officeDocument/2006/relationships/font" Target="fonts/font24.fntdata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646825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8" name="Google Shape;317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9" name="Google Shape;317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3" name="Google Shape;324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44" name="Google Shape;324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2" name="Google Shape;321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13" name="Google Shape;32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9" name="Google Shape;32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0" name="Google Shape;326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1" name="Google Shape;329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92" name="Google Shape;32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3" name="Google Shape;33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24" name="Google Shape;332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3" name="Google Shape;353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34" name="Google Shape;353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0" name="Google Shape;4480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81" name="Google Shape;4481;p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3" name="Google Shape;4493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94" name="Google Shape;4494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hyperlink" Target="https://twitter.com/SlidesManiaSM/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slidesmania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1" Type="http://schemas.openxmlformats.org/officeDocument/2006/relationships/hyperlink" Target="https://www.instagram.com/slidesmania/" TargetMode="External"/><Relationship Id="rId5" Type="http://schemas.openxmlformats.org/officeDocument/2006/relationships/hyperlink" Target="https://www.facebook.com/SlidesManiaSM/" TargetMode="External"/><Relationship Id="rId10" Type="http://schemas.openxmlformats.org/officeDocument/2006/relationships/image" Target="../media/image5.png"/><Relationship Id="rId4" Type="http://schemas.openxmlformats.org/officeDocument/2006/relationships/hyperlink" Target="https://slidesmania.com/questions-powerpoint-google-slides/can-i-use-these-templates/" TargetMode="External"/><Relationship Id="rId9" Type="http://schemas.openxmlformats.org/officeDocument/2006/relationships/hyperlink" Target="https://www.pinterest.com/slidesmania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 Cover">
  <p:cSld name="001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2"/>
          <p:cNvGrpSpPr/>
          <p:nvPr/>
        </p:nvGrpSpPr>
        <p:grpSpPr>
          <a:xfrm rot="348161">
            <a:off x="10904952" y="603871"/>
            <a:ext cx="382316" cy="6033568"/>
            <a:chOff x="11748685" y="230165"/>
            <a:chExt cx="431880" cy="6719623"/>
          </a:xfrm>
        </p:grpSpPr>
        <p:sp>
          <p:nvSpPr>
            <p:cNvPr id="12" name="Google Shape;12;p2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19" name="Google Shape;19;p2"/>
          <p:cNvSpPr/>
          <p:nvPr/>
        </p:nvSpPr>
        <p:spPr>
          <a:xfrm rot="-398920">
            <a:off x="970370" y="418635"/>
            <a:ext cx="4153533" cy="578206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2"/>
          <p:cNvSpPr/>
          <p:nvPr/>
        </p:nvSpPr>
        <p:spPr>
          <a:xfrm rot="-398920">
            <a:off x="1122770" y="571035"/>
            <a:ext cx="4153533" cy="578206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/>
          <p:nvPr/>
        </p:nvSpPr>
        <p:spPr>
          <a:xfrm rot="-579047">
            <a:off x="853829" y="570991"/>
            <a:ext cx="4153481" cy="5782175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2"/>
          <p:cNvSpPr/>
          <p:nvPr/>
        </p:nvSpPr>
        <p:spPr>
          <a:xfrm>
            <a:off x="853820" y="481441"/>
            <a:ext cx="4153500" cy="57822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" name="Google Shape;23;p2"/>
          <p:cNvGrpSpPr/>
          <p:nvPr/>
        </p:nvGrpSpPr>
        <p:grpSpPr>
          <a:xfrm rot="614478">
            <a:off x="855319" y="467705"/>
            <a:ext cx="310144" cy="6223998"/>
            <a:chOff x="1056034" y="849356"/>
            <a:chExt cx="310134" cy="6223794"/>
          </a:xfrm>
        </p:grpSpPr>
        <p:grpSp>
          <p:nvGrpSpPr>
            <p:cNvPr id="24" name="Google Shape;24;p2"/>
            <p:cNvGrpSpPr/>
            <p:nvPr/>
          </p:nvGrpSpPr>
          <p:grpSpPr>
            <a:xfrm>
              <a:off x="1056034" y="849356"/>
              <a:ext cx="310134" cy="5874640"/>
              <a:chOff x="1056034" y="849356"/>
              <a:chExt cx="310134" cy="5874640"/>
            </a:xfrm>
          </p:grpSpPr>
          <p:sp>
            <p:nvSpPr>
              <p:cNvPr id="25" name="Google Shape;25;p2"/>
              <p:cNvSpPr/>
              <p:nvPr/>
            </p:nvSpPr>
            <p:spPr>
              <a:xfrm rot="-17275">
                <a:off x="1057889" y="850101"/>
                <a:ext cx="298504" cy="738902"/>
              </a:xfrm>
              <a:prstGeom prst="triangle">
                <a:avLst>
                  <a:gd name="adj" fmla="val 50000"/>
                </a:avLst>
              </a:prstGeom>
              <a:solidFill>
                <a:srgbClr val="FCECD8"/>
              </a:solidFill>
              <a:ln>
                <a:noFill/>
              </a:ln>
              <a:effectLst>
                <a:outerShdw blurRad="57150" dist="19050" dir="5400000" algn="bl" rotWithShape="0">
                  <a:srgbClr val="000000">
                    <a:alpha val="49803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 rot="-17539">
                <a:off x="1132204" y="850036"/>
                <a:ext cx="149354" cy="369455"/>
              </a:xfrm>
              <a:custGeom>
                <a:avLst/>
                <a:gdLst/>
                <a:ahLst/>
                <a:cxnLst/>
                <a:rect l="l" t="t" r="r" b="b"/>
                <a:pathLst>
                  <a:path w="304800" h="369454" extrusionOk="0">
                    <a:moveTo>
                      <a:pt x="0" y="369454"/>
                    </a:moveTo>
                    <a:lnTo>
                      <a:pt x="152400" y="0"/>
                    </a:lnTo>
                    <a:lnTo>
                      <a:pt x="304800" y="369454"/>
                    </a:lnTo>
                    <a:close/>
                  </a:path>
                </a:pathLst>
              </a:custGeom>
              <a:solidFill>
                <a:srgbClr val="0C0D1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 rot="-5406226">
                <a:off x="-1355137" y="4007073"/>
                <a:ext cx="5134808" cy="298504"/>
              </a:xfrm>
              <a:prstGeom prst="rect">
                <a:avLst/>
              </a:prstGeom>
              <a:gradFill>
                <a:gsLst>
                  <a:gs pos="0">
                    <a:srgbClr val="FFCB25"/>
                  </a:gs>
                  <a:gs pos="47000">
                    <a:srgbClr val="FFCB25"/>
                  </a:gs>
                  <a:gs pos="76000">
                    <a:srgbClr val="FFE599"/>
                  </a:gs>
                  <a:gs pos="100000">
                    <a:srgbClr val="FFE599"/>
                  </a:gs>
                </a:gsLst>
                <a:lin ang="5400012" scaled="0"/>
              </a:gradFill>
              <a:ln>
                <a:noFill/>
              </a:ln>
              <a:effectLst>
                <a:outerShdw blurRad="57150" dist="19050" dir="5400000" algn="bl" rotWithShape="0">
                  <a:srgbClr val="000000">
                    <a:alpha val="49803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28" name="Google Shape;28;p2"/>
              <p:cNvCxnSpPr/>
              <p:nvPr/>
            </p:nvCxnSpPr>
            <p:spPr>
              <a:xfrm rot="10800000">
                <a:off x="1149000" y="1587443"/>
                <a:ext cx="0" cy="5136005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" name="Google Shape;29;p2"/>
              <p:cNvCxnSpPr/>
              <p:nvPr/>
            </p:nvCxnSpPr>
            <p:spPr>
              <a:xfrm rot="-10729852">
                <a:off x="1260248" y="1588873"/>
                <a:ext cx="14703" cy="5134805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30" name="Google Shape;30;p2"/>
            <p:cNvSpPr/>
            <p:nvPr/>
          </p:nvSpPr>
          <p:spPr>
            <a:xfrm>
              <a:off x="1060625" y="6798950"/>
              <a:ext cx="301800" cy="274200"/>
            </a:xfrm>
            <a:prstGeom prst="roundRect">
              <a:avLst>
                <a:gd name="adj" fmla="val 16667"/>
              </a:avLst>
            </a:prstGeom>
            <a:solidFill>
              <a:srgbClr val="F4CCCC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061368" y="6713150"/>
              <a:ext cx="301800" cy="137100"/>
            </a:xfrm>
            <a:prstGeom prst="rect">
              <a:avLst/>
            </a:prstGeom>
            <a:gradFill>
              <a:gsLst>
                <a:gs pos="0">
                  <a:srgbClr val="CCCCCC"/>
                </a:gs>
                <a:gs pos="13000">
                  <a:srgbClr val="F3F3F3"/>
                </a:gs>
                <a:gs pos="25000">
                  <a:srgbClr val="666666"/>
                </a:gs>
                <a:gs pos="76000">
                  <a:srgbClr val="B7B7B7"/>
                </a:gs>
                <a:gs pos="100000">
                  <a:srgbClr val="F3F3F3"/>
                </a:gs>
              </a:gsLst>
              <a:lin ang="10800025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" name="Google Shape;32;p2"/>
          <p:cNvSpPr txBox="1">
            <a:spLocks noGrp="1"/>
          </p:cNvSpPr>
          <p:nvPr>
            <p:ph type="subTitle" idx="1"/>
          </p:nvPr>
        </p:nvSpPr>
        <p:spPr>
          <a:xfrm>
            <a:off x="1338700" y="1025150"/>
            <a:ext cx="3350100" cy="48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Font typeface="Architects Daughter"/>
              <a:buNone/>
              <a:defRPr sz="2700">
                <a:latin typeface="Architects Daughter"/>
                <a:ea typeface="Architects Daughter"/>
                <a:cs typeface="Architects Daughter"/>
                <a:sym typeface="Architects Daughter"/>
              </a:defRPr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"/>
          <p:cNvSpPr/>
          <p:nvPr/>
        </p:nvSpPr>
        <p:spPr>
          <a:xfrm rot="5740847">
            <a:off x="10344395" y="6007483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4" name="Google Shape;34;p2"/>
          <p:cNvSpPr/>
          <p:nvPr/>
        </p:nvSpPr>
        <p:spPr>
          <a:xfrm rot="327331" flipH="1">
            <a:off x="5926074" y="325980"/>
            <a:ext cx="4942652" cy="6057823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35" name="Google Shape;35;p2"/>
          <p:cNvSpPr/>
          <p:nvPr/>
        </p:nvSpPr>
        <p:spPr>
          <a:xfrm rot="5740847">
            <a:off x="10430208" y="5150653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" name="Google Shape;36;p2"/>
          <p:cNvSpPr/>
          <p:nvPr/>
        </p:nvSpPr>
        <p:spPr>
          <a:xfrm rot="5740847">
            <a:off x="10516021" y="4293822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7" name="Google Shape;37;p2"/>
          <p:cNvSpPr/>
          <p:nvPr/>
        </p:nvSpPr>
        <p:spPr>
          <a:xfrm rot="5740847">
            <a:off x="10601834" y="3436992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" name="Google Shape;38;p2"/>
          <p:cNvSpPr/>
          <p:nvPr/>
        </p:nvSpPr>
        <p:spPr>
          <a:xfrm rot="5740847">
            <a:off x="10687646" y="2580162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9" name="Google Shape;39;p2"/>
          <p:cNvSpPr/>
          <p:nvPr/>
        </p:nvSpPr>
        <p:spPr>
          <a:xfrm rot="5740847">
            <a:off x="10773459" y="1723332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0" name="Google Shape;40;p2"/>
          <p:cNvSpPr/>
          <p:nvPr/>
        </p:nvSpPr>
        <p:spPr>
          <a:xfrm rot="5740847">
            <a:off x="10859272" y="866502"/>
            <a:ext cx="860727" cy="346094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1" name="Google Shape;41;p2"/>
          <p:cNvSpPr/>
          <p:nvPr/>
        </p:nvSpPr>
        <p:spPr>
          <a:xfrm rot="328263">
            <a:off x="6016428" y="154872"/>
            <a:ext cx="371291" cy="6025977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2"/>
          <p:cNvSpPr/>
          <p:nvPr/>
        </p:nvSpPr>
        <p:spPr>
          <a:xfrm rot="326420" flipH="1">
            <a:off x="5945576" y="344520"/>
            <a:ext cx="4956411" cy="6074547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grpSp>
        <p:nvGrpSpPr>
          <p:cNvPr id="43" name="Google Shape;43;p2"/>
          <p:cNvGrpSpPr/>
          <p:nvPr/>
        </p:nvGrpSpPr>
        <p:grpSpPr>
          <a:xfrm rot="309000">
            <a:off x="5859857" y="216804"/>
            <a:ext cx="282502" cy="5850686"/>
            <a:chOff x="5869732" y="192255"/>
            <a:chExt cx="432000" cy="6472908"/>
          </a:xfrm>
        </p:grpSpPr>
        <p:grpSp>
          <p:nvGrpSpPr>
            <p:cNvPr id="44" name="Google Shape;44;p2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45" name="Google Shape;45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46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7" name="Google Shape;47;p2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48" name="Google Shape;48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49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0" name="Google Shape;50;p2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51" name="Google Shape;51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52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3" name="Google Shape;53;p2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54" name="Google Shape;54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55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" name="Google Shape;56;p2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57" name="Google Shape;57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58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9" name="Google Shape;59;p2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60" name="Google Shape;60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" name="Google Shape;61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2" name="Google Shape;62;p2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63" name="Google Shape;63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64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5" name="Google Shape;65;p2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66" name="Google Shape;66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7" name="Google Shape;67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8" name="Google Shape;68;p2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69" name="Google Shape;69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Google Shape;70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1" name="Google Shape;71;p2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72" name="Google Shape;72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4" name="Google Shape;74;p2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75" name="Google Shape;75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7" name="Google Shape;77;p2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78" name="Google Shape;78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80" name="Google Shape;80;p2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81" name="Google Shape;81;p2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83" name="Google Shape;83;p2"/>
          <p:cNvSpPr txBox="1">
            <a:spLocks noGrp="1"/>
          </p:cNvSpPr>
          <p:nvPr>
            <p:ph type="title"/>
          </p:nvPr>
        </p:nvSpPr>
        <p:spPr>
          <a:xfrm rot="343062">
            <a:off x="6564317" y="1639994"/>
            <a:ext cx="4089245" cy="1683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Barlow Semi Condensed Medium"/>
              <a:buNone/>
              <a:defRPr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84" name="Google Shape;84;p2"/>
          <p:cNvSpPr txBox="1">
            <a:spLocks noGrp="1"/>
          </p:cNvSpPr>
          <p:nvPr>
            <p:ph type="subTitle" idx="2"/>
          </p:nvPr>
        </p:nvSpPr>
        <p:spPr>
          <a:xfrm rot="343120">
            <a:off x="6429340" y="3499888"/>
            <a:ext cx="4022318" cy="1327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cxnSp>
        <p:nvCxnSpPr>
          <p:cNvPr id="85" name="Google Shape;85;p2"/>
          <p:cNvCxnSpPr/>
          <p:nvPr/>
        </p:nvCxnSpPr>
        <p:spPr>
          <a:xfrm rot="343278">
            <a:off x="6438552" y="3375111"/>
            <a:ext cx="4152887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86" name="Google Shape;86;p2">
            <a:hlinkClick r:id="rId2" action="ppaction://hlinksldjump"/>
          </p:cNvPr>
          <p:cNvSpPr/>
          <p:nvPr/>
        </p:nvSpPr>
        <p:spPr>
          <a:xfrm rot="343128">
            <a:off x="6006199" y="465465"/>
            <a:ext cx="5205408" cy="591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 Engage 1">
  <p:cSld name="003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4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158" name="Google Shape;158;p4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59" name="Google Shape;159;p4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0" name="Google Shape;160;p4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1" name="Google Shape;161;p4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2" name="Google Shape;162;p4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3" name="Google Shape;163;p4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165" name="Google Shape;165;p4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4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4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4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169" name="Google Shape;169;p4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0" name="Google Shape;170;p4"/>
          <p:cNvSpPr/>
          <p:nvPr/>
        </p:nvSpPr>
        <p:spPr>
          <a:xfrm rot="5397421">
            <a:off x="11332375" y="6101763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1" name="Google Shape;171;p4"/>
          <p:cNvSpPr/>
          <p:nvPr/>
        </p:nvSpPr>
        <p:spPr>
          <a:xfrm rot="5397421">
            <a:off x="11332375" y="5141821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2" name="Google Shape;172;p4"/>
          <p:cNvSpPr/>
          <p:nvPr/>
        </p:nvSpPr>
        <p:spPr>
          <a:xfrm rot="5397421">
            <a:off x="11332375" y="4181879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3" name="Google Shape;173;p4"/>
          <p:cNvSpPr/>
          <p:nvPr/>
        </p:nvSpPr>
        <p:spPr>
          <a:xfrm rot="5397421">
            <a:off x="11332375" y="3221937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4" name="Google Shape;174;p4"/>
          <p:cNvSpPr/>
          <p:nvPr/>
        </p:nvSpPr>
        <p:spPr>
          <a:xfrm rot="5397421">
            <a:off x="11332375" y="2261994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5" name="Google Shape;175;p4"/>
          <p:cNvSpPr/>
          <p:nvPr/>
        </p:nvSpPr>
        <p:spPr>
          <a:xfrm rot="5397421">
            <a:off x="11332375" y="1302052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76" name="Google Shape;176;p4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7" name="Google Shape;177;p4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178" name="Google Shape;178;p4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179" name="Google Shape;179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0" name="Google Shape;180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1" name="Google Shape;181;p4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182" name="Google Shape;182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3" name="Google Shape;183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4" name="Google Shape;184;p4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185" name="Google Shape;185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6" name="Google Shape;186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7" name="Google Shape;187;p4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188" name="Google Shape;188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" name="Google Shape;189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0" name="Google Shape;190;p4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191" name="Google Shape;191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2" name="Google Shape;192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3" name="Google Shape;193;p4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194" name="Google Shape;194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195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6" name="Google Shape;196;p4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197" name="Google Shape;197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8" name="Google Shape;198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9" name="Google Shape;199;p4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200" name="Google Shape;200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" name="Google Shape;201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02" name="Google Shape;202;p4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203" name="Google Shape;203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" name="Google Shape;204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05" name="Google Shape;205;p4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206" name="Google Shape;206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207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08" name="Google Shape;208;p4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209" name="Google Shape;209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0" name="Google Shape;210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1" name="Google Shape;211;p4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212" name="Google Shape;212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3" name="Google Shape;213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14" name="Google Shape;214;p4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215" name="Google Shape;215;p4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6" name="Google Shape;216;p4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17" name="Google Shape;217;p4"/>
          <p:cNvSpPr/>
          <p:nvPr/>
        </p:nvSpPr>
        <p:spPr>
          <a:xfrm rot="5397421">
            <a:off x="11332375" y="342110"/>
            <a:ext cx="959700" cy="43128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18" name="Google Shape;218;p4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19" name="Google Shape;219;p4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20" name="Google Shape;220;p4">
            <a:hlinkClick r:id="rId2" action="ppaction://hlinksldjump"/>
          </p:cNvPr>
          <p:cNvSpPr/>
          <p:nvPr/>
        </p:nvSpPr>
        <p:spPr>
          <a:xfrm rot="5397851">
            <a:off x="11347130" y="3864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1" name="Google Shape;221;p4">
            <a:hlinkClick r:id="rId3" action="ppaction://hlinksldjump"/>
          </p:cNvPr>
          <p:cNvSpPr/>
          <p:nvPr/>
        </p:nvSpPr>
        <p:spPr>
          <a:xfrm rot="5397851">
            <a:off x="11347130" y="1346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2" name="Google Shape;222;p4">
            <a:hlinkClick r:id="" action="ppaction://noaction"/>
          </p:cNvPr>
          <p:cNvSpPr/>
          <p:nvPr/>
        </p:nvSpPr>
        <p:spPr>
          <a:xfrm rot="5397851">
            <a:off x="11347130" y="23066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3" name="Google Shape;223;p4">
            <a:hlinkClick r:id="" action="ppaction://noaction"/>
          </p:cNvPr>
          <p:cNvSpPr/>
          <p:nvPr/>
        </p:nvSpPr>
        <p:spPr>
          <a:xfrm rot="5397851">
            <a:off x="11347130" y="32667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4" name="Google Shape;224;p4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5" name="Google Shape;225;p4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26" name="Google Shape;226;p4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 Engage 2">
  <p:cSld name="004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5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grpSp>
        <p:nvGrpSpPr>
          <p:cNvPr id="229" name="Google Shape;229;p5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230" name="Google Shape;230;p5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1" name="Google Shape;231;p5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2" name="Google Shape;232;p5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3" name="Google Shape;233;p5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4" name="Google Shape;234;p5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5" name="Google Shape;235;p5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236" name="Google Shape;236;p5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237" name="Google Shape;237;p5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5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5"/>
          <p:cNvSpPr/>
          <p:nvPr/>
        </p:nvSpPr>
        <p:spPr>
          <a:xfrm rot="5397851">
            <a:off x="11332255" y="6101703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0" name="Google Shape;240;p5"/>
          <p:cNvSpPr/>
          <p:nvPr/>
        </p:nvSpPr>
        <p:spPr>
          <a:xfrm rot="5397851">
            <a:off x="11332255" y="5141761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1" name="Google Shape;241;p5"/>
          <p:cNvSpPr/>
          <p:nvPr/>
        </p:nvSpPr>
        <p:spPr>
          <a:xfrm rot="5397851">
            <a:off x="11332255" y="418181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2" name="Google Shape;242;p5"/>
          <p:cNvSpPr/>
          <p:nvPr/>
        </p:nvSpPr>
        <p:spPr>
          <a:xfrm rot="5397851">
            <a:off x="11332255" y="322187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3" name="Google Shape;243;p5"/>
          <p:cNvSpPr/>
          <p:nvPr/>
        </p:nvSpPr>
        <p:spPr>
          <a:xfrm rot="5397851">
            <a:off x="11332255" y="2261934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4" name="Google Shape;244;p5"/>
          <p:cNvSpPr/>
          <p:nvPr/>
        </p:nvSpPr>
        <p:spPr>
          <a:xfrm rot="5397851">
            <a:off x="11332255" y="1301992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45" name="Google Shape;245;p5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5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grpSp>
        <p:nvGrpSpPr>
          <p:cNvPr id="247" name="Google Shape;247;p5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248" name="Google Shape;248;p5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249" name="Google Shape;249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0" name="Google Shape;250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51" name="Google Shape;251;p5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252" name="Google Shape;252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3" name="Google Shape;253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54" name="Google Shape;254;p5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255" name="Google Shape;255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6" name="Google Shape;256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57" name="Google Shape;257;p5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258" name="Google Shape;258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9" name="Google Shape;259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60" name="Google Shape;260;p5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261" name="Google Shape;261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2" name="Google Shape;262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63" name="Google Shape;263;p5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264" name="Google Shape;264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5" name="Google Shape;265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66" name="Google Shape;266;p5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267" name="Google Shape;267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8" name="Google Shape;268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69" name="Google Shape;269;p5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270" name="Google Shape;270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1" name="Google Shape;271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72" name="Google Shape;272;p5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273" name="Google Shape;273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4" name="Google Shape;274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75" name="Google Shape;275;p5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276" name="Google Shape;276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7" name="Google Shape;277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78" name="Google Shape;278;p5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279" name="Google Shape;279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280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1" name="Google Shape;281;p5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282" name="Google Shape;282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3" name="Google Shape;283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4" name="Google Shape;284;p5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285" name="Google Shape;285;p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Google Shape;286;p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87" name="Google Shape;287;p5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88" name="Google Shape;288;p5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89" name="Google Shape;289;p5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90" name="Google Shape;290;p5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91" name="Google Shape;291;p5">
            <a:hlinkClick r:id="rId2" action="ppaction://hlinksldjump"/>
          </p:cNvPr>
          <p:cNvSpPr/>
          <p:nvPr/>
        </p:nvSpPr>
        <p:spPr>
          <a:xfrm rot="5397851">
            <a:off x="-130020" y="3420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2" name="Google Shape;292;p5">
            <a:hlinkClick r:id="rId3" action="ppaction://hlinksldjump"/>
          </p:cNvPr>
          <p:cNvSpPr/>
          <p:nvPr/>
        </p:nvSpPr>
        <p:spPr>
          <a:xfrm rot="5397851">
            <a:off x="11347130" y="1346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3" name="Google Shape;293;p5">
            <a:hlinkClick r:id="" action="ppaction://noaction"/>
          </p:cNvPr>
          <p:cNvSpPr/>
          <p:nvPr/>
        </p:nvSpPr>
        <p:spPr>
          <a:xfrm rot="5397851">
            <a:off x="11347130" y="23066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4" name="Google Shape;294;p5">
            <a:hlinkClick r:id="" action="ppaction://noaction"/>
          </p:cNvPr>
          <p:cNvSpPr/>
          <p:nvPr/>
        </p:nvSpPr>
        <p:spPr>
          <a:xfrm rot="5397851">
            <a:off x="11347130" y="32667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5" name="Google Shape;295;p5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6" name="Google Shape;296;p5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297" name="Google Shape;297;p5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3 Engage 3">
  <p:cSld name="005"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6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grpSp>
        <p:nvGrpSpPr>
          <p:cNvPr id="300" name="Google Shape;300;p6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301" name="Google Shape;301;p6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2" name="Google Shape;302;p6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3" name="Google Shape;303;p6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4" name="Google Shape;304;p6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5" name="Google Shape;305;p6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6" name="Google Shape;306;p6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07" name="Google Shape;307;p6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308" name="Google Shape;308;p6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6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" name="Google Shape;310;p6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6"/>
          <p:cNvSpPr/>
          <p:nvPr/>
        </p:nvSpPr>
        <p:spPr>
          <a:xfrm rot="5397851">
            <a:off x="11332255" y="6101703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2" name="Google Shape;312;p6"/>
          <p:cNvSpPr/>
          <p:nvPr/>
        </p:nvSpPr>
        <p:spPr>
          <a:xfrm rot="5397851">
            <a:off x="11332255" y="5141761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3" name="Google Shape;313;p6"/>
          <p:cNvSpPr/>
          <p:nvPr/>
        </p:nvSpPr>
        <p:spPr>
          <a:xfrm rot="5397851">
            <a:off x="11332255" y="418181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4" name="Google Shape;314;p6"/>
          <p:cNvSpPr/>
          <p:nvPr/>
        </p:nvSpPr>
        <p:spPr>
          <a:xfrm rot="5397851">
            <a:off x="11332255" y="322187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5" name="Google Shape;315;p6"/>
          <p:cNvSpPr/>
          <p:nvPr/>
        </p:nvSpPr>
        <p:spPr>
          <a:xfrm rot="5397851">
            <a:off x="11332255" y="2261934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6" name="Google Shape;316;p6"/>
          <p:cNvSpPr/>
          <p:nvPr/>
        </p:nvSpPr>
        <p:spPr>
          <a:xfrm rot="5397851">
            <a:off x="11332255" y="1301992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7" name="Google Shape;317;p6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6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9" name="Google Shape;319;p6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320" name="Google Shape;320;p6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321" name="Google Shape;321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" name="Google Shape;322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23" name="Google Shape;323;p6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324" name="Google Shape;324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5" name="Google Shape;325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26" name="Google Shape;326;p6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327" name="Google Shape;327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8" name="Google Shape;328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29" name="Google Shape;329;p6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330" name="Google Shape;330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1" name="Google Shape;331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32" name="Google Shape;332;p6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333" name="Google Shape;333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4" name="Google Shape;334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35" name="Google Shape;335;p6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336" name="Google Shape;336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7" name="Google Shape;337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38" name="Google Shape;338;p6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339" name="Google Shape;339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0" name="Google Shape;340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41" name="Google Shape;341;p6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342" name="Google Shape;342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" name="Google Shape;343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44" name="Google Shape;344;p6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345" name="Google Shape;345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" name="Google Shape;346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47" name="Google Shape;347;p6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348" name="Google Shape;348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" name="Google Shape;349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0" name="Google Shape;350;p6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351" name="Google Shape;351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" name="Google Shape;352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3" name="Google Shape;353;p6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354" name="Google Shape;354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5" name="Google Shape;355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6" name="Google Shape;356;p6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357" name="Google Shape;357;p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8" name="Google Shape;358;p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359" name="Google Shape;359;p6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360" name="Google Shape;360;p6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61" name="Google Shape;361;p6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62" name="Google Shape;362;p6">
            <a:hlinkClick r:id="rId2" action="ppaction://hlinksldjump"/>
          </p:cNvPr>
          <p:cNvSpPr/>
          <p:nvPr/>
        </p:nvSpPr>
        <p:spPr>
          <a:xfrm rot="5397851">
            <a:off x="11347130" y="1346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3" name="Google Shape;363;p6">
            <a:hlinkClick r:id="" action="ppaction://noaction"/>
          </p:cNvPr>
          <p:cNvSpPr/>
          <p:nvPr/>
        </p:nvSpPr>
        <p:spPr>
          <a:xfrm rot="5397851">
            <a:off x="11347130" y="23066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4" name="Google Shape;364;p6">
            <a:hlinkClick r:id="" action="ppaction://noaction"/>
          </p:cNvPr>
          <p:cNvSpPr/>
          <p:nvPr/>
        </p:nvSpPr>
        <p:spPr>
          <a:xfrm rot="5397851">
            <a:off x="11347130" y="32667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5" name="Google Shape;365;p6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6" name="Google Shape;366;p6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7" name="Google Shape;367;p6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68" name="Google Shape;368;p6">
            <a:hlinkClick r:id="rId3" action="ppaction://hlinksldjump"/>
          </p:cNvPr>
          <p:cNvSpPr/>
          <p:nvPr/>
        </p:nvSpPr>
        <p:spPr>
          <a:xfrm rot="5397851">
            <a:off x="-130020" y="3420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 Explore 1">
  <p:cSld name="006"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7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grpSp>
        <p:nvGrpSpPr>
          <p:cNvPr id="371" name="Google Shape;371;p7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372" name="Google Shape;372;p7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3" name="Google Shape;373;p7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4" name="Google Shape;374;p7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5" name="Google Shape;375;p7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6" name="Google Shape;376;p7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7" name="Google Shape;377;p7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378" name="Google Shape;378;p7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379" name="Google Shape;379;p7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7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1" name="Google Shape;381;p7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7"/>
          <p:cNvSpPr/>
          <p:nvPr/>
        </p:nvSpPr>
        <p:spPr>
          <a:xfrm rot="5397851">
            <a:off x="11332255" y="6101703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3" name="Google Shape;383;p7"/>
          <p:cNvSpPr/>
          <p:nvPr/>
        </p:nvSpPr>
        <p:spPr>
          <a:xfrm rot="5397851">
            <a:off x="11332255" y="5141761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4" name="Google Shape;384;p7"/>
          <p:cNvSpPr/>
          <p:nvPr/>
        </p:nvSpPr>
        <p:spPr>
          <a:xfrm rot="5397851">
            <a:off x="11332255" y="418181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5" name="Google Shape;385;p7"/>
          <p:cNvSpPr/>
          <p:nvPr/>
        </p:nvSpPr>
        <p:spPr>
          <a:xfrm rot="5397851">
            <a:off x="11332255" y="322187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6" name="Google Shape;386;p7"/>
          <p:cNvSpPr/>
          <p:nvPr/>
        </p:nvSpPr>
        <p:spPr>
          <a:xfrm rot="5397851">
            <a:off x="11332255" y="2261934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87" name="Google Shape;387;p7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7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9" name="Google Shape;389;p7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390" name="Google Shape;390;p7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391" name="Google Shape;391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2" name="Google Shape;392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3" name="Google Shape;393;p7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394" name="Google Shape;394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5" name="Google Shape;395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6" name="Google Shape;396;p7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397" name="Google Shape;397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8" name="Google Shape;398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9" name="Google Shape;399;p7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400" name="Google Shape;400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1" name="Google Shape;401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2" name="Google Shape;402;p7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403" name="Google Shape;403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4" name="Google Shape;404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5" name="Google Shape;405;p7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406" name="Google Shape;406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7" name="Google Shape;407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8" name="Google Shape;408;p7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409" name="Google Shape;409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0" name="Google Shape;410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1" name="Google Shape;411;p7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412" name="Google Shape;412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3" name="Google Shape;413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4" name="Google Shape;414;p7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415" name="Google Shape;415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6" name="Google Shape;416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7" name="Google Shape;417;p7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418" name="Google Shape;418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9" name="Google Shape;419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20" name="Google Shape;420;p7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421" name="Google Shape;421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2" name="Google Shape;422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23" name="Google Shape;423;p7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424" name="Google Shape;424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5" name="Google Shape;425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26" name="Google Shape;426;p7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427" name="Google Shape;427;p7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8" name="Google Shape;428;p7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29" name="Google Shape;429;p7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430" name="Google Shape;430;p7"/>
          <p:cNvSpPr/>
          <p:nvPr/>
        </p:nvSpPr>
        <p:spPr>
          <a:xfrm rot="5397851">
            <a:off x="11332255" y="1301992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1" name="Google Shape;431;p7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32" name="Google Shape;432;p7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33" name="Google Shape;433;p7">
            <a:hlinkClick r:id="rId2" action="ppaction://hlinksldjump"/>
          </p:cNvPr>
          <p:cNvSpPr/>
          <p:nvPr/>
        </p:nvSpPr>
        <p:spPr>
          <a:xfrm rot="5397851">
            <a:off x="11347130" y="1346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4" name="Google Shape;434;p7">
            <a:hlinkClick r:id="" action="ppaction://noaction"/>
          </p:cNvPr>
          <p:cNvSpPr/>
          <p:nvPr/>
        </p:nvSpPr>
        <p:spPr>
          <a:xfrm rot="5397851">
            <a:off x="11347130" y="23066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5" name="Google Shape;435;p7">
            <a:hlinkClick r:id="" action="ppaction://noaction"/>
          </p:cNvPr>
          <p:cNvSpPr/>
          <p:nvPr/>
        </p:nvSpPr>
        <p:spPr>
          <a:xfrm rot="5397851">
            <a:off x="11347130" y="32667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6" name="Google Shape;436;p7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7" name="Google Shape;437;p7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8" name="Google Shape;438;p7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39" name="Google Shape;439;p7">
            <a:hlinkClick r:id="rId3" action="ppaction://hlinksldjump"/>
          </p:cNvPr>
          <p:cNvSpPr/>
          <p:nvPr/>
        </p:nvSpPr>
        <p:spPr>
          <a:xfrm rot="5397851">
            <a:off x="-130020" y="3420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4 Explore 2">
  <p:cSld name="007"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8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42" name="Google Shape;442;p8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443" name="Google Shape;443;p8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4" name="Google Shape;444;p8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5" name="Google Shape;445;p8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6" name="Google Shape;446;p8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7" name="Google Shape;447;p8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8" name="Google Shape;448;p8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449" name="Google Shape;449;p8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450" name="Google Shape;450;p8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8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2" name="Google Shape;452;p8"/>
          <p:cNvSpPr/>
          <p:nvPr/>
        </p:nvSpPr>
        <p:spPr>
          <a:xfrm rot="5397851">
            <a:off x="11332255" y="6101703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3" name="Google Shape;453;p8"/>
          <p:cNvSpPr/>
          <p:nvPr/>
        </p:nvSpPr>
        <p:spPr>
          <a:xfrm rot="5397851">
            <a:off x="11332255" y="5141761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4" name="Google Shape;454;p8"/>
          <p:cNvSpPr/>
          <p:nvPr/>
        </p:nvSpPr>
        <p:spPr>
          <a:xfrm rot="5397851">
            <a:off x="11332255" y="418181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5" name="Google Shape;455;p8"/>
          <p:cNvSpPr/>
          <p:nvPr/>
        </p:nvSpPr>
        <p:spPr>
          <a:xfrm rot="5397851">
            <a:off x="11332255" y="322187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6" name="Google Shape;456;p8"/>
          <p:cNvSpPr/>
          <p:nvPr/>
        </p:nvSpPr>
        <p:spPr>
          <a:xfrm rot="5397851">
            <a:off x="11332255" y="2261934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7" name="Google Shape;457;p8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8" name="Google Shape;458;p8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459" name="Google Shape;459;p8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8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grpSp>
        <p:nvGrpSpPr>
          <p:cNvPr id="461" name="Google Shape;461;p8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462" name="Google Shape;462;p8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463" name="Google Shape;463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4" name="Google Shape;464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65" name="Google Shape;465;p8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466" name="Google Shape;466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7" name="Google Shape;467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68" name="Google Shape;468;p8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469" name="Google Shape;469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0" name="Google Shape;470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71" name="Google Shape;471;p8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472" name="Google Shape;472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3" name="Google Shape;473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74" name="Google Shape;474;p8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475" name="Google Shape;475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6" name="Google Shape;476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77" name="Google Shape;477;p8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478" name="Google Shape;478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9" name="Google Shape;479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80" name="Google Shape;480;p8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481" name="Google Shape;481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2" name="Google Shape;482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83" name="Google Shape;483;p8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484" name="Google Shape;484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5" name="Google Shape;485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86" name="Google Shape;486;p8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487" name="Google Shape;487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8" name="Google Shape;488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89" name="Google Shape;489;p8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490" name="Google Shape;490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1" name="Google Shape;491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2" name="Google Shape;492;p8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493" name="Google Shape;493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4" name="Google Shape;494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5" name="Google Shape;495;p8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496" name="Google Shape;496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7" name="Google Shape;497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8" name="Google Shape;498;p8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499" name="Google Shape;499;p8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0" name="Google Shape;500;p8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01" name="Google Shape;501;p8"/>
          <p:cNvSpPr/>
          <p:nvPr/>
        </p:nvSpPr>
        <p:spPr>
          <a:xfrm rot="-5397851" flipH="1">
            <a:off x="-134005" y="130200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2" name="Google Shape;502;p8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03" name="Google Shape;503;p8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04" name="Google Shape;504;p8">
            <a:hlinkClick r:id="rId2" action="ppaction://hlinksldjump"/>
          </p:cNvPr>
          <p:cNvSpPr/>
          <p:nvPr/>
        </p:nvSpPr>
        <p:spPr>
          <a:xfrm rot="5397851">
            <a:off x="-138220" y="3864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5" name="Google Shape;505;p8">
            <a:hlinkClick r:id="rId3" action="ppaction://hlinksldjump"/>
          </p:cNvPr>
          <p:cNvSpPr/>
          <p:nvPr/>
        </p:nvSpPr>
        <p:spPr>
          <a:xfrm rot="5397851">
            <a:off x="-138220" y="1346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6" name="Google Shape;506;p8">
            <a:hlinkClick r:id="" action="ppaction://noaction"/>
          </p:cNvPr>
          <p:cNvSpPr/>
          <p:nvPr/>
        </p:nvSpPr>
        <p:spPr>
          <a:xfrm rot="5397851">
            <a:off x="11347130" y="23066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7" name="Google Shape;507;p8">
            <a:hlinkClick r:id="" action="ppaction://noaction"/>
          </p:cNvPr>
          <p:cNvSpPr/>
          <p:nvPr/>
        </p:nvSpPr>
        <p:spPr>
          <a:xfrm rot="5397851">
            <a:off x="11347130" y="32667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8" name="Google Shape;508;p8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09" name="Google Shape;509;p8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510" name="Google Shape;510;p8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6 Apply 3">
  <p:cSld name="014"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Google Shape;938;p15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39" name="Google Shape;939;p15"/>
          <p:cNvGrpSpPr/>
          <p:nvPr/>
        </p:nvGrpSpPr>
        <p:grpSpPr>
          <a:xfrm>
            <a:off x="11556455" y="62214"/>
            <a:ext cx="549547" cy="6719623"/>
            <a:chOff x="11748685" y="230165"/>
            <a:chExt cx="431880" cy="6719623"/>
          </a:xfrm>
        </p:grpSpPr>
        <p:sp>
          <p:nvSpPr>
            <p:cNvPr id="940" name="Google Shape;940;p15"/>
            <p:cNvSpPr/>
            <p:nvPr/>
          </p:nvSpPr>
          <p:spPr>
            <a:xfrm rot="5397851">
              <a:off x="11484775" y="6254163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M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1" name="Google Shape;941;p15"/>
            <p:cNvSpPr/>
            <p:nvPr/>
          </p:nvSpPr>
          <p:spPr>
            <a:xfrm rot="5397851">
              <a:off x="11484775" y="5294221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L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2" name="Google Shape;942;p15"/>
            <p:cNvSpPr/>
            <p:nvPr/>
          </p:nvSpPr>
          <p:spPr>
            <a:xfrm rot="5397851">
              <a:off x="11484775" y="4334279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K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3" name="Google Shape;943;p15"/>
            <p:cNvSpPr/>
            <p:nvPr/>
          </p:nvSpPr>
          <p:spPr>
            <a:xfrm rot="5397851">
              <a:off x="11484775" y="3374337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J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4" name="Google Shape;944;p15"/>
            <p:cNvSpPr/>
            <p:nvPr/>
          </p:nvSpPr>
          <p:spPr>
            <a:xfrm rot="5397851">
              <a:off x="11484775" y="2414394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I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5" name="Google Shape;945;p15"/>
            <p:cNvSpPr/>
            <p:nvPr/>
          </p:nvSpPr>
          <p:spPr>
            <a:xfrm rot="5397851">
              <a:off x="11484775" y="1454452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accen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H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  <p:sp>
          <p:nvSpPr>
            <p:cNvPr id="946" name="Google Shape;946;p15"/>
            <p:cNvSpPr/>
            <p:nvPr/>
          </p:nvSpPr>
          <p:spPr>
            <a:xfrm rot="5397851">
              <a:off x="11484775" y="494510"/>
              <a:ext cx="959700" cy="431280"/>
            </a:xfrm>
            <a:prstGeom prst="round2SameRect">
              <a:avLst>
                <a:gd name="adj1" fmla="val 19819"/>
                <a:gd name="adj2" fmla="val 0"/>
              </a:avLst>
            </a:prstGeom>
            <a:solidFill>
              <a:schemeClr val="lt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>
                  <a:solidFill>
                    <a:schemeClr val="dk1"/>
                  </a:solidFill>
                  <a:latin typeface="Barlow Semi Condensed SemiBold"/>
                  <a:ea typeface="Barlow Semi Condensed SemiBold"/>
                  <a:cs typeface="Barlow Semi Condensed SemiBold"/>
                  <a:sym typeface="Barlow Semi Condensed SemiBold"/>
                </a:rPr>
                <a:t>SECTION G</a:t>
              </a:r>
              <a:endParaRPr sz="1100" b="0" i="0" u="none" strike="noStrike" cap="none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endParaRPr>
            </a:p>
          </p:txBody>
        </p:sp>
      </p:grpSp>
      <p:sp>
        <p:nvSpPr>
          <p:cNvPr id="947" name="Google Shape;947;p15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8" name="Google Shape;948;p15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49" name="Google Shape;949;p15"/>
          <p:cNvSpPr/>
          <p:nvPr/>
        </p:nvSpPr>
        <p:spPr>
          <a:xfrm rot="-5397851" flipH="1">
            <a:off x="-134005" y="130200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0" name="Google Shape;950;p15"/>
          <p:cNvSpPr/>
          <p:nvPr/>
        </p:nvSpPr>
        <p:spPr>
          <a:xfrm rot="-5397851" flipH="1">
            <a:off x="-134005" y="226194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1" name="Google Shape;951;p15"/>
          <p:cNvSpPr/>
          <p:nvPr/>
        </p:nvSpPr>
        <p:spPr>
          <a:xfrm rot="-5397851" flipH="1">
            <a:off x="-134005" y="3221892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2" name="Google Shape;952;p15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3" name="Google Shape;953;p15"/>
          <p:cNvSpPr/>
          <p:nvPr/>
        </p:nvSpPr>
        <p:spPr>
          <a:xfrm rot="5397851">
            <a:off x="11332255" y="6101703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4" name="Google Shape;954;p15"/>
          <p:cNvSpPr/>
          <p:nvPr/>
        </p:nvSpPr>
        <p:spPr>
          <a:xfrm rot="5397851">
            <a:off x="11332255" y="5141761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5" name="Google Shape;955;p15"/>
          <p:cNvSpPr/>
          <p:nvPr/>
        </p:nvSpPr>
        <p:spPr>
          <a:xfrm rot="5397851">
            <a:off x="11332255" y="418181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956" name="Google Shape;956;p15"/>
          <p:cNvSpPr/>
          <p:nvPr/>
        </p:nvSpPr>
        <p:spPr>
          <a:xfrm flipH="1">
            <a:off x="6119328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7" name="Google Shape;957;p15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8" name="Google Shape;958;p15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Barlow Semi Condensed Medium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00"/>
              <a:buFont typeface="Anton"/>
              <a:buNone/>
              <a:defRPr sz="37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grpSp>
        <p:nvGrpSpPr>
          <p:cNvPr id="959" name="Google Shape;959;p15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960" name="Google Shape;960;p15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961" name="Google Shape;961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2" name="Google Shape;962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63" name="Google Shape;963;p15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964" name="Google Shape;964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5" name="Google Shape;965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66" name="Google Shape;966;p15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967" name="Google Shape;967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8" name="Google Shape;968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69" name="Google Shape;969;p15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970" name="Google Shape;970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1" name="Google Shape;971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72" name="Google Shape;972;p15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973" name="Google Shape;973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4" name="Google Shape;974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75" name="Google Shape;975;p15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976" name="Google Shape;976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7" name="Google Shape;977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78" name="Google Shape;978;p15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979" name="Google Shape;979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0" name="Google Shape;980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81" name="Google Shape;981;p15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982" name="Google Shape;982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3" name="Google Shape;983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84" name="Google Shape;984;p15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985" name="Google Shape;985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6" name="Google Shape;986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87" name="Google Shape;987;p15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988" name="Google Shape;988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9" name="Google Shape;989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90" name="Google Shape;990;p15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991" name="Google Shape;991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2" name="Google Shape;992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93" name="Google Shape;993;p15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994" name="Google Shape;994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5" name="Google Shape;995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996" name="Google Shape;996;p15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997" name="Google Shape;997;p15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8" name="Google Shape;998;p15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999" name="Google Shape;999;p15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000" name="Google Shape;1000;p15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001" name="Google Shape;1001;p15">
            <a:hlinkClick r:id="" action="ppaction://noaction"/>
          </p:cNvPr>
          <p:cNvSpPr/>
          <p:nvPr/>
        </p:nvSpPr>
        <p:spPr>
          <a:xfrm rot="5397851">
            <a:off x="11347130" y="42268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2" name="Google Shape;1002;p15">
            <a:hlinkClick r:id="" action="ppaction://noaction"/>
          </p:cNvPr>
          <p:cNvSpPr/>
          <p:nvPr/>
        </p:nvSpPr>
        <p:spPr>
          <a:xfrm rot="5397851">
            <a:off x="11347130" y="51869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3" name="Google Shape;1003;p15">
            <a:hlinkClick r:id="" action="ppaction://noaction"/>
          </p:cNvPr>
          <p:cNvSpPr/>
          <p:nvPr/>
        </p:nvSpPr>
        <p:spPr>
          <a:xfrm rot="5397851">
            <a:off x="11347130" y="61470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4" name="Google Shape;1004;p15">
            <a:hlinkClick r:id="rId2" action="ppaction://hlinksldjump"/>
          </p:cNvPr>
          <p:cNvSpPr/>
          <p:nvPr/>
        </p:nvSpPr>
        <p:spPr>
          <a:xfrm rot="5397851">
            <a:off x="-138220" y="3102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5" name="Google Shape;1005;p15">
            <a:hlinkClick r:id="rId3" action="ppaction://hlinksldjump"/>
          </p:cNvPr>
          <p:cNvSpPr/>
          <p:nvPr/>
        </p:nvSpPr>
        <p:spPr>
          <a:xfrm rot="5397851">
            <a:off x="-138220" y="12703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6" name="Google Shape;1006;p15">
            <a:hlinkClick r:id="" action="ppaction://noaction"/>
          </p:cNvPr>
          <p:cNvSpPr/>
          <p:nvPr/>
        </p:nvSpPr>
        <p:spPr>
          <a:xfrm rot="5397851">
            <a:off x="-138220" y="22304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1007" name="Google Shape;1007;p15">
            <a:hlinkClick r:id="" action="ppaction://noaction"/>
          </p:cNvPr>
          <p:cNvSpPr/>
          <p:nvPr/>
        </p:nvSpPr>
        <p:spPr>
          <a:xfrm rot="5397851">
            <a:off x="-138220" y="319052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9 Extend 3">
  <p:cSld name="1_09 Extend 3 35">
    <p:spTree>
      <p:nvGrpSpPr>
        <p:cNvPr id="1" name="Shape 3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9" name="Google Shape;3099;p46"/>
          <p:cNvSpPr/>
          <p:nvPr/>
        </p:nvSpPr>
        <p:spPr>
          <a:xfrm rot="-15781">
            <a:off x="5697982" y="124051"/>
            <a:ext cx="849609" cy="6607261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0" name="Google Shape;3100;p46"/>
          <p:cNvSpPr/>
          <p:nvPr/>
        </p:nvSpPr>
        <p:spPr>
          <a:xfrm>
            <a:off x="4601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1" name="Google Shape;3101;p46"/>
          <p:cNvSpPr/>
          <p:nvPr/>
        </p:nvSpPr>
        <p:spPr>
          <a:xfrm rot="-5397851" flipH="1">
            <a:off x="-134005" y="34206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INTRO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2" name="Google Shape;3102;p46"/>
          <p:cNvSpPr/>
          <p:nvPr/>
        </p:nvSpPr>
        <p:spPr>
          <a:xfrm rot="-5397851" flipH="1">
            <a:off x="-134005" y="1302007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602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A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3" name="Google Shape;3103;p46"/>
          <p:cNvSpPr/>
          <p:nvPr/>
        </p:nvSpPr>
        <p:spPr>
          <a:xfrm rot="-5397851" flipH="1">
            <a:off x="-134005" y="2261949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B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4" name="Google Shape;3104;p46"/>
          <p:cNvSpPr/>
          <p:nvPr/>
        </p:nvSpPr>
        <p:spPr>
          <a:xfrm rot="-5397851" flipH="1">
            <a:off x="-134005" y="3221892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C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5" name="Google Shape;3105;p46"/>
          <p:cNvSpPr/>
          <p:nvPr/>
        </p:nvSpPr>
        <p:spPr>
          <a:xfrm rot="-5397851" flipH="1">
            <a:off x="-134005" y="4181834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D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6" name="Google Shape;3106;p46"/>
          <p:cNvSpPr/>
          <p:nvPr/>
        </p:nvSpPr>
        <p:spPr>
          <a:xfrm rot="-5397851" flipH="1">
            <a:off x="-134005" y="5141776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E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7" name="Google Shape;3107;p46">
            <a:hlinkClick r:id="rId2" action="ppaction://hlinksldjump"/>
          </p:cNvPr>
          <p:cNvSpPr/>
          <p:nvPr/>
        </p:nvSpPr>
        <p:spPr>
          <a:xfrm rot="5397851">
            <a:off x="-138220" y="12917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8" name="Google Shape;3108;p46">
            <a:hlinkClick r:id="" action="ppaction://noaction"/>
          </p:cNvPr>
          <p:cNvSpPr/>
          <p:nvPr/>
        </p:nvSpPr>
        <p:spPr>
          <a:xfrm rot="5397851">
            <a:off x="-138220" y="22518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09" name="Google Shape;3109;p46">
            <a:hlinkClick r:id="" action="ppaction://noaction"/>
          </p:cNvPr>
          <p:cNvSpPr/>
          <p:nvPr/>
        </p:nvSpPr>
        <p:spPr>
          <a:xfrm rot="5397851">
            <a:off x="-138220" y="32119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0" name="Google Shape;3110;p46">
            <a:hlinkClick r:id="" action="ppaction://noaction"/>
          </p:cNvPr>
          <p:cNvSpPr/>
          <p:nvPr/>
        </p:nvSpPr>
        <p:spPr>
          <a:xfrm rot="5397851">
            <a:off x="-138220" y="41720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1" name="Google Shape;3111;p46">
            <a:hlinkClick r:id="" action="ppaction://noaction"/>
          </p:cNvPr>
          <p:cNvSpPr/>
          <p:nvPr/>
        </p:nvSpPr>
        <p:spPr>
          <a:xfrm rot="5397851">
            <a:off x="-138220" y="51321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2" name="Google Shape;3112;p46">
            <a:hlinkClick r:id="" action="ppaction://noaction"/>
          </p:cNvPr>
          <p:cNvSpPr/>
          <p:nvPr/>
        </p:nvSpPr>
        <p:spPr>
          <a:xfrm rot="5397851">
            <a:off x="-138220" y="6092275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3" name="Google Shape;3113;p46"/>
          <p:cNvSpPr/>
          <p:nvPr/>
        </p:nvSpPr>
        <p:spPr>
          <a:xfrm rot="-5397851" flipH="1">
            <a:off x="-140604" y="300040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lt2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G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4" name="Google Shape;3114;p46"/>
          <p:cNvSpPr/>
          <p:nvPr/>
        </p:nvSpPr>
        <p:spPr>
          <a:xfrm rot="-5397851" flipH="1">
            <a:off x="-134005" y="6101718"/>
            <a:ext cx="959700" cy="431400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16080000" algn="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F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5" name="Google Shape;3115;p46"/>
          <p:cNvSpPr/>
          <p:nvPr/>
        </p:nvSpPr>
        <p:spPr>
          <a:xfrm rot="-5397851" flipH="1">
            <a:off x="-141588" y="1272450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H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6" name="Google Shape;3116;p46"/>
          <p:cNvSpPr/>
          <p:nvPr/>
        </p:nvSpPr>
        <p:spPr>
          <a:xfrm rot="-5397851" flipH="1">
            <a:off x="-130768" y="2238962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I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7" name="Google Shape;3117;p46"/>
          <p:cNvSpPr/>
          <p:nvPr/>
        </p:nvSpPr>
        <p:spPr>
          <a:xfrm rot="-5397851" flipH="1">
            <a:off x="-131750" y="3181876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J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8" name="Google Shape;3118;p46"/>
          <p:cNvSpPr/>
          <p:nvPr/>
        </p:nvSpPr>
        <p:spPr>
          <a:xfrm rot="-5397851" flipH="1">
            <a:off x="-132731" y="4136587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K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19" name="Google Shape;3119;p46"/>
          <p:cNvSpPr/>
          <p:nvPr/>
        </p:nvSpPr>
        <p:spPr>
          <a:xfrm rot="-5397851" flipH="1">
            <a:off x="-127815" y="5091293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L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20" name="Google Shape;3120;p46"/>
          <p:cNvSpPr/>
          <p:nvPr/>
        </p:nvSpPr>
        <p:spPr>
          <a:xfrm rot="-5397851" flipH="1">
            <a:off x="-128798" y="6040105"/>
            <a:ext cx="959700" cy="525222"/>
          </a:xfrm>
          <a:prstGeom prst="round2SameRect">
            <a:avLst>
              <a:gd name="adj1" fmla="val 19819"/>
              <a:gd name="adj2" fmla="val 0"/>
            </a:avLst>
          </a:prstGeom>
          <a:solidFill>
            <a:schemeClr val="accent6"/>
          </a:solidFill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SECTION M</a:t>
            </a:r>
            <a:endParaRPr sz="1100" b="0" i="0" u="none" strike="noStrike" cap="none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</p:txBody>
      </p:sp>
      <p:sp>
        <p:nvSpPr>
          <p:cNvPr id="3121" name="Google Shape;3121;p46"/>
          <p:cNvSpPr/>
          <p:nvPr/>
        </p:nvSpPr>
        <p:spPr>
          <a:xfrm rot="10800000">
            <a:off x="6108850" y="77757"/>
            <a:ext cx="5611312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2" name="Google Shape;3122;p46"/>
          <p:cNvSpPr/>
          <p:nvPr/>
        </p:nvSpPr>
        <p:spPr>
          <a:xfrm>
            <a:off x="541177" y="77757"/>
            <a:ext cx="5528386" cy="6719595"/>
          </a:xfrm>
          <a:custGeom>
            <a:avLst/>
            <a:gdLst/>
            <a:ahLst/>
            <a:cxnLst/>
            <a:rect l="l" t="t" r="r" b="b"/>
            <a:pathLst>
              <a:path w="5528386" h="6719595" extrusionOk="0">
                <a:moveTo>
                  <a:pt x="5359061" y="6440655"/>
                </a:moveTo>
                <a:cubicBezTo>
                  <a:pt x="5309355" y="6440655"/>
                  <a:pt x="5269061" y="6480949"/>
                  <a:pt x="5269061" y="6530655"/>
                </a:cubicBezTo>
                <a:cubicBezTo>
                  <a:pt x="5269061" y="6580361"/>
                  <a:pt x="5309355" y="6620655"/>
                  <a:pt x="5359061" y="6620655"/>
                </a:cubicBezTo>
                <a:cubicBezTo>
                  <a:pt x="5408767" y="6620655"/>
                  <a:pt x="5449061" y="6580361"/>
                  <a:pt x="5449061" y="6530655"/>
                </a:cubicBezTo>
                <a:cubicBezTo>
                  <a:pt x="5449061" y="6480949"/>
                  <a:pt x="5408767" y="6440655"/>
                  <a:pt x="5359061" y="6440655"/>
                </a:cubicBezTo>
                <a:close/>
                <a:moveTo>
                  <a:pt x="5359061" y="5910088"/>
                </a:moveTo>
                <a:cubicBezTo>
                  <a:pt x="5309355" y="5910088"/>
                  <a:pt x="5269061" y="5950382"/>
                  <a:pt x="5269061" y="6000088"/>
                </a:cubicBezTo>
                <a:cubicBezTo>
                  <a:pt x="5269061" y="6049794"/>
                  <a:pt x="5309355" y="6090088"/>
                  <a:pt x="5359061" y="6090088"/>
                </a:cubicBezTo>
                <a:cubicBezTo>
                  <a:pt x="5408767" y="6090088"/>
                  <a:pt x="5449061" y="6049794"/>
                  <a:pt x="5449061" y="6000088"/>
                </a:cubicBezTo>
                <a:cubicBezTo>
                  <a:pt x="5449061" y="5950382"/>
                  <a:pt x="5408767" y="5910088"/>
                  <a:pt x="5359061" y="5910088"/>
                </a:cubicBezTo>
                <a:close/>
                <a:moveTo>
                  <a:pt x="5359061" y="5379517"/>
                </a:moveTo>
                <a:cubicBezTo>
                  <a:pt x="5309355" y="5379517"/>
                  <a:pt x="5269061" y="5419811"/>
                  <a:pt x="5269061" y="5469517"/>
                </a:cubicBezTo>
                <a:cubicBezTo>
                  <a:pt x="5269061" y="5519223"/>
                  <a:pt x="5309355" y="5559517"/>
                  <a:pt x="5359061" y="5559517"/>
                </a:cubicBezTo>
                <a:cubicBezTo>
                  <a:pt x="5408767" y="5559517"/>
                  <a:pt x="5449061" y="5519223"/>
                  <a:pt x="5449061" y="5469517"/>
                </a:cubicBezTo>
                <a:cubicBezTo>
                  <a:pt x="5449061" y="5419811"/>
                  <a:pt x="5408767" y="5379517"/>
                  <a:pt x="5359061" y="5379517"/>
                </a:cubicBezTo>
                <a:close/>
                <a:moveTo>
                  <a:pt x="5359061" y="4848946"/>
                </a:moveTo>
                <a:cubicBezTo>
                  <a:pt x="5309355" y="4848946"/>
                  <a:pt x="5269061" y="4889240"/>
                  <a:pt x="5269061" y="4938946"/>
                </a:cubicBezTo>
                <a:cubicBezTo>
                  <a:pt x="5269061" y="4988652"/>
                  <a:pt x="5309355" y="5028946"/>
                  <a:pt x="5359061" y="5028946"/>
                </a:cubicBezTo>
                <a:cubicBezTo>
                  <a:pt x="5408767" y="5028946"/>
                  <a:pt x="5449061" y="4988652"/>
                  <a:pt x="5449061" y="4938946"/>
                </a:cubicBezTo>
                <a:cubicBezTo>
                  <a:pt x="5449061" y="4889240"/>
                  <a:pt x="5408767" y="4848946"/>
                  <a:pt x="5359061" y="4848946"/>
                </a:cubicBezTo>
                <a:close/>
                <a:moveTo>
                  <a:pt x="5359061" y="4318375"/>
                </a:moveTo>
                <a:cubicBezTo>
                  <a:pt x="5309355" y="4318375"/>
                  <a:pt x="5269061" y="4358669"/>
                  <a:pt x="5269061" y="4408375"/>
                </a:cubicBezTo>
                <a:cubicBezTo>
                  <a:pt x="5269061" y="4458081"/>
                  <a:pt x="5309355" y="4498375"/>
                  <a:pt x="5359061" y="4498375"/>
                </a:cubicBezTo>
                <a:cubicBezTo>
                  <a:pt x="5408767" y="4498375"/>
                  <a:pt x="5449061" y="4458081"/>
                  <a:pt x="5449061" y="4408375"/>
                </a:cubicBezTo>
                <a:cubicBezTo>
                  <a:pt x="5449061" y="4358669"/>
                  <a:pt x="5408767" y="4318375"/>
                  <a:pt x="5359061" y="4318375"/>
                </a:cubicBezTo>
                <a:close/>
                <a:moveTo>
                  <a:pt x="5359061" y="3787804"/>
                </a:moveTo>
                <a:cubicBezTo>
                  <a:pt x="5309355" y="3787804"/>
                  <a:pt x="5269061" y="3828098"/>
                  <a:pt x="5269061" y="3877804"/>
                </a:cubicBezTo>
                <a:cubicBezTo>
                  <a:pt x="5269061" y="3927510"/>
                  <a:pt x="5309355" y="3967804"/>
                  <a:pt x="5359061" y="3967804"/>
                </a:cubicBezTo>
                <a:cubicBezTo>
                  <a:pt x="5408767" y="3967804"/>
                  <a:pt x="5449061" y="3927510"/>
                  <a:pt x="5449061" y="3877804"/>
                </a:cubicBezTo>
                <a:cubicBezTo>
                  <a:pt x="5449061" y="3828098"/>
                  <a:pt x="5408767" y="3787804"/>
                  <a:pt x="5359061" y="3787804"/>
                </a:cubicBezTo>
                <a:close/>
                <a:moveTo>
                  <a:pt x="5359061" y="3257233"/>
                </a:moveTo>
                <a:cubicBezTo>
                  <a:pt x="5309355" y="3257233"/>
                  <a:pt x="5269061" y="3297528"/>
                  <a:pt x="5269061" y="3347233"/>
                </a:cubicBezTo>
                <a:cubicBezTo>
                  <a:pt x="5269061" y="3396939"/>
                  <a:pt x="5309355" y="3437233"/>
                  <a:pt x="5359061" y="3437233"/>
                </a:cubicBezTo>
                <a:cubicBezTo>
                  <a:pt x="5408767" y="3437233"/>
                  <a:pt x="5449061" y="3396939"/>
                  <a:pt x="5449061" y="3347233"/>
                </a:cubicBezTo>
                <a:cubicBezTo>
                  <a:pt x="5449061" y="3297528"/>
                  <a:pt x="5408767" y="3257233"/>
                  <a:pt x="5359061" y="3257233"/>
                </a:cubicBezTo>
                <a:close/>
                <a:moveTo>
                  <a:pt x="5359061" y="2726663"/>
                </a:moveTo>
                <a:cubicBezTo>
                  <a:pt x="5309355" y="2726663"/>
                  <a:pt x="5269061" y="2766957"/>
                  <a:pt x="5269061" y="2816664"/>
                </a:cubicBezTo>
                <a:cubicBezTo>
                  <a:pt x="5269061" y="2866369"/>
                  <a:pt x="5309355" y="2906663"/>
                  <a:pt x="5359061" y="2906663"/>
                </a:cubicBezTo>
                <a:cubicBezTo>
                  <a:pt x="5408767" y="2906663"/>
                  <a:pt x="5449061" y="2866369"/>
                  <a:pt x="5449061" y="2816664"/>
                </a:cubicBezTo>
                <a:cubicBezTo>
                  <a:pt x="5449061" y="2766957"/>
                  <a:pt x="5408767" y="2726663"/>
                  <a:pt x="5359061" y="2726663"/>
                </a:cubicBezTo>
                <a:close/>
                <a:moveTo>
                  <a:pt x="5359061" y="2196092"/>
                </a:moveTo>
                <a:cubicBezTo>
                  <a:pt x="5309355" y="2196092"/>
                  <a:pt x="5269061" y="2236385"/>
                  <a:pt x="5269061" y="2286091"/>
                </a:cubicBezTo>
                <a:cubicBezTo>
                  <a:pt x="5269061" y="2335797"/>
                  <a:pt x="5309355" y="2376092"/>
                  <a:pt x="5359061" y="2376092"/>
                </a:cubicBezTo>
                <a:cubicBezTo>
                  <a:pt x="5408767" y="2376092"/>
                  <a:pt x="5449061" y="2335797"/>
                  <a:pt x="5449061" y="2286091"/>
                </a:cubicBezTo>
                <a:cubicBezTo>
                  <a:pt x="5449061" y="2236385"/>
                  <a:pt x="5408767" y="2196092"/>
                  <a:pt x="5359061" y="2196092"/>
                </a:cubicBezTo>
                <a:close/>
                <a:moveTo>
                  <a:pt x="5359061" y="1665521"/>
                </a:moveTo>
                <a:cubicBezTo>
                  <a:pt x="5309355" y="1665521"/>
                  <a:pt x="5269061" y="1705815"/>
                  <a:pt x="5269061" y="1755521"/>
                </a:cubicBezTo>
                <a:cubicBezTo>
                  <a:pt x="5269061" y="1805227"/>
                  <a:pt x="5309355" y="1845521"/>
                  <a:pt x="5359061" y="1845521"/>
                </a:cubicBezTo>
                <a:cubicBezTo>
                  <a:pt x="5408767" y="1845521"/>
                  <a:pt x="5449061" y="1805227"/>
                  <a:pt x="5449061" y="1755521"/>
                </a:cubicBezTo>
                <a:cubicBezTo>
                  <a:pt x="5449061" y="1705815"/>
                  <a:pt x="5408767" y="1665521"/>
                  <a:pt x="5359061" y="1665521"/>
                </a:cubicBezTo>
                <a:close/>
                <a:moveTo>
                  <a:pt x="5359061" y="1134949"/>
                </a:moveTo>
                <a:cubicBezTo>
                  <a:pt x="5309355" y="1134949"/>
                  <a:pt x="5269061" y="1175243"/>
                  <a:pt x="5269061" y="1224949"/>
                </a:cubicBezTo>
                <a:cubicBezTo>
                  <a:pt x="5269061" y="1274655"/>
                  <a:pt x="5309355" y="1314949"/>
                  <a:pt x="5359061" y="1314949"/>
                </a:cubicBezTo>
                <a:cubicBezTo>
                  <a:pt x="5408767" y="1314949"/>
                  <a:pt x="5449061" y="1274655"/>
                  <a:pt x="5449061" y="1224949"/>
                </a:cubicBezTo>
                <a:cubicBezTo>
                  <a:pt x="5449061" y="1175243"/>
                  <a:pt x="5408767" y="1134949"/>
                  <a:pt x="5359061" y="1134949"/>
                </a:cubicBezTo>
                <a:close/>
                <a:moveTo>
                  <a:pt x="5359061" y="604379"/>
                </a:moveTo>
                <a:cubicBezTo>
                  <a:pt x="5309355" y="604379"/>
                  <a:pt x="5269061" y="644673"/>
                  <a:pt x="5269061" y="694379"/>
                </a:cubicBezTo>
                <a:cubicBezTo>
                  <a:pt x="5269061" y="744085"/>
                  <a:pt x="5309355" y="784379"/>
                  <a:pt x="5359061" y="784379"/>
                </a:cubicBezTo>
                <a:cubicBezTo>
                  <a:pt x="5408767" y="784379"/>
                  <a:pt x="5449061" y="744085"/>
                  <a:pt x="5449061" y="694379"/>
                </a:cubicBezTo>
                <a:cubicBezTo>
                  <a:pt x="5449061" y="644673"/>
                  <a:pt x="5408767" y="604379"/>
                  <a:pt x="5359061" y="604379"/>
                </a:cubicBezTo>
                <a:close/>
                <a:moveTo>
                  <a:pt x="5359061" y="73807"/>
                </a:moveTo>
                <a:cubicBezTo>
                  <a:pt x="5309355" y="73807"/>
                  <a:pt x="5269061" y="114101"/>
                  <a:pt x="5269061" y="163807"/>
                </a:cubicBezTo>
                <a:cubicBezTo>
                  <a:pt x="5269061" y="213513"/>
                  <a:pt x="5309355" y="253807"/>
                  <a:pt x="5359061" y="253807"/>
                </a:cubicBezTo>
                <a:cubicBezTo>
                  <a:pt x="5408767" y="253807"/>
                  <a:pt x="5449061" y="213513"/>
                  <a:pt x="5449061" y="163807"/>
                </a:cubicBezTo>
                <a:cubicBezTo>
                  <a:pt x="5449061" y="114101"/>
                  <a:pt x="5408767" y="73807"/>
                  <a:pt x="5359061" y="73807"/>
                </a:cubicBezTo>
                <a:close/>
                <a:moveTo>
                  <a:pt x="0" y="0"/>
                </a:moveTo>
                <a:lnTo>
                  <a:pt x="5528386" y="0"/>
                </a:lnTo>
                <a:lnTo>
                  <a:pt x="5528386" y="6719595"/>
                </a:lnTo>
                <a:lnTo>
                  <a:pt x="0" y="671959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38100" sx="101000" sy="101000" algn="ctr" rotWithShape="0">
              <a:srgbClr val="000000">
                <a:alpha val="2941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23" name="Google Shape;3123;p46"/>
          <p:cNvGrpSpPr/>
          <p:nvPr/>
        </p:nvGrpSpPr>
        <p:grpSpPr>
          <a:xfrm>
            <a:off x="5869732" y="192255"/>
            <a:ext cx="432000" cy="6472908"/>
            <a:chOff x="5869732" y="192255"/>
            <a:chExt cx="432000" cy="6472908"/>
          </a:xfrm>
        </p:grpSpPr>
        <p:grpSp>
          <p:nvGrpSpPr>
            <p:cNvPr id="3124" name="Google Shape;3124;p46"/>
            <p:cNvGrpSpPr/>
            <p:nvPr/>
          </p:nvGrpSpPr>
          <p:grpSpPr>
            <a:xfrm>
              <a:off x="5869732" y="192255"/>
              <a:ext cx="432000" cy="101655"/>
              <a:chOff x="5815912" y="201588"/>
              <a:chExt cx="540000" cy="104994"/>
            </a:xfrm>
          </p:grpSpPr>
          <p:sp>
            <p:nvSpPr>
              <p:cNvPr id="3125" name="Google Shape;3125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6" name="Google Shape;3126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27" name="Google Shape;3127;p46"/>
            <p:cNvGrpSpPr/>
            <p:nvPr/>
          </p:nvGrpSpPr>
          <p:grpSpPr>
            <a:xfrm>
              <a:off x="5869732" y="6563508"/>
              <a:ext cx="432000" cy="101655"/>
              <a:chOff x="5815912" y="201588"/>
              <a:chExt cx="540000" cy="104994"/>
            </a:xfrm>
          </p:grpSpPr>
          <p:sp>
            <p:nvSpPr>
              <p:cNvPr id="3128" name="Google Shape;3128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9" name="Google Shape;3129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30" name="Google Shape;3130;p46"/>
            <p:cNvGrpSpPr/>
            <p:nvPr/>
          </p:nvGrpSpPr>
          <p:grpSpPr>
            <a:xfrm>
              <a:off x="5869732" y="723193"/>
              <a:ext cx="432000" cy="101655"/>
              <a:chOff x="5815912" y="201588"/>
              <a:chExt cx="540000" cy="104994"/>
            </a:xfrm>
          </p:grpSpPr>
          <p:sp>
            <p:nvSpPr>
              <p:cNvPr id="3131" name="Google Shape;3131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2" name="Google Shape;3132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33" name="Google Shape;3133;p46"/>
            <p:cNvGrpSpPr/>
            <p:nvPr/>
          </p:nvGrpSpPr>
          <p:grpSpPr>
            <a:xfrm>
              <a:off x="5869732" y="1254131"/>
              <a:ext cx="432000" cy="101655"/>
              <a:chOff x="5815912" y="201588"/>
              <a:chExt cx="540000" cy="104994"/>
            </a:xfrm>
          </p:grpSpPr>
          <p:sp>
            <p:nvSpPr>
              <p:cNvPr id="3134" name="Google Shape;3134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5" name="Google Shape;3135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36" name="Google Shape;3136;p46"/>
            <p:cNvGrpSpPr/>
            <p:nvPr/>
          </p:nvGrpSpPr>
          <p:grpSpPr>
            <a:xfrm>
              <a:off x="5869732" y="1785069"/>
              <a:ext cx="432000" cy="101655"/>
              <a:chOff x="5815912" y="201588"/>
              <a:chExt cx="540000" cy="104994"/>
            </a:xfrm>
          </p:grpSpPr>
          <p:sp>
            <p:nvSpPr>
              <p:cNvPr id="3137" name="Google Shape;3137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8" name="Google Shape;3138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39" name="Google Shape;3139;p46"/>
            <p:cNvGrpSpPr/>
            <p:nvPr/>
          </p:nvGrpSpPr>
          <p:grpSpPr>
            <a:xfrm>
              <a:off x="5869732" y="2316007"/>
              <a:ext cx="432000" cy="101655"/>
              <a:chOff x="5815912" y="201588"/>
              <a:chExt cx="540000" cy="104994"/>
            </a:xfrm>
          </p:grpSpPr>
          <p:sp>
            <p:nvSpPr>
              <p:cNvPr id="3140" name="Google Shape;3140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1" name="Google Shape;3141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42" name="Google Shape;3142;p46"/>
            <p:cNvGrpSpPr/>
            <p:nvPr/>
          </p:nvGrpSpPr>
          <p:grpSpPr>
            <a:xfrm>
              <a:off x="5869732" y="2846944"/>
              <a:ext cx="432000" cy="101655"/>
              <a:chOff x="5815912" y="201588"/>
              <a:chExt cx="540000" cy="104994"/>
            </a:xfrm>
          </p:grpSpPr>
          <p:sp>
            <p:nvSpPr>
              <p:cNvPr id="3143" name="Google Shape;3143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4" name="Google Shape;3144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45" name="Google Shape;3145;p46"/>
            <p:cNvGrpSpPr/>
            <p:nvPr/>
          </p:nvGrpSpPr>
          <p:grpSpPr>
            <a:xfrm>
              <a:off x="5869732" y="3377883"/>
              <a:ext cx="432000" cy="101655"/>
              <a:chOff x="5815912" y="201588"/>
              <a:chExt cx="540000" cy="104994"/>
            </a:xfrm>
          </p:grpSpPr>
          <p:sp>
            <p:nvSpPr>
              <p:cNvPr id="3146" name="Google Shape;3146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7" name="Google Shape;3147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48" name="Google Shape;3148;p46"/>
            <p:cNvGrpSpPr/>
            <p:nvPr/>
          </p:nvGrpSpPr>
          <p:grpSpPr>
            <a:xfrm>
              <a:off x="5869732" y="3908820"/>
              <a:ext cx="432000" cy="101655"/>
              <a:chOff x="5815912" y="201588"/>
              <a:chExt cx="540000" cy="104994"/>
            </a:xfrm>
          </p:grpSpPr>
          <p:sp>
            <p:nvSpPr>
              <p:cNvPr id="3149" name="Google Shape;3149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0" name="Google Shape;3150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51" name="Google Shape;3151;p46"/>
            <p:cNvGrpSpPr/>
            <p:nvPr/>
          </p:nvGrpSpPr>
          <p:grpSpPr>
            <a:xfrm>
              <a:off x="5869732" y="4439758"/>
              <a:ext cx="432000" cy="101655"/>
              <a:chOff x="5815912" y="201588"/>
              <a:chExt cx="540000" cy="104994"/>
            </a:xfrm>
          </p:grpSpPr>
          <p:sp>
            <p:nvSpPr>
              <p:cNvPr id="3152" name="Google Shape;3152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3" name="Google Shape;3153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54" name="Google Shape;3154;p46"/>
            <p:cNvGrpSpPr/>
            <p:nvPr/>
          </p:nvGrpSpPr>
          <p:grpSpPr>
            <a:xfrm>
              <a:off x="5869732" y="4970697"/>
              <a:ext cx="432000" cy="101655"/>
              <a:chOff x="5815912" y="201588"/>
              <a:chExt cx="540000" cy="104994"/>
            </a:xfrm>
          </p:grpSpPr>
          <p:sp>
            <p:nvSpPr>
              <p:cNvPr id="3155" name="Google Shape;3155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6" name="Google Shape;3156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57" name="Google Shape;3157;p46"/>
            <p:cNvGrpSpPr/>
            <p:nvPr/>
          </p:nvGrpSpPr>
          <p:grpSpPr>
            <a:xfrm>
              <a:off x="5869732" y="5501635"/>
              <a:ext cx="432000" cy="101655"/>
              <a:chOff x="5815912" y="201588"/>
              <a:chExt cx="540000" cy="104994"/>
            </a:xfrm>
          </p:grpSpPr>
          <p:sp>
            <p:nvSpPr>
              <p:cNvPr id="3158" name="Google Shape;3158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9" name="Google Shape;3159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60" name="Google Shape;3160;p46"/>
            <p:cNvGrpSpPr/>
            <p:nvPr/>
          </p:nvGrpSpPr>
          <p:grpSpPr>
            <a:xfrm>
              <a:off x="5869732" y="6032572"/>
              <a:ext cx="432000" cy="101655"/>
              <a:chOff x="5815912" y="201588"/>
              <a:chExt cx="540000" cy="104994"/>
            </a:xfrm>
          </p:grpSpPr>
          <p:sp>
            <p:nvSpPr>
              <p:cNvPr id="3161" name="Google Shape;3161;p46"/>
              <p:cNvSpPr/>
              <p:nvPr/>
            </p:nvSpPr>
            <p:spPr>
              <a:xfrm rot="-5400000">
                <a:off x="6067912" y="1858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62" name="Google Shape;3162;p46"/>
              <p:cNvSpPr/>
              <p:nvPr/>
            </p:nvSpPr>
            <p:spPr>
              <a:xfrm rot="-5400000">
                <a:off x="6067912" y="-50412"/>
                <a:ext cx="36000" cy="540000"/>
              </a:xfrm>
              <a:prstGeom prst="rect">
                <a:avLst/>
              </a:prstGeom>
              <a:gradFill>
                <a:gsLst>
                  <a:gs pos="0">
                    <a:srgbClr val="000000"/>
                  </a:gs>
                  <a:gs pos="50000">
                    <a:srgbClr val="666666"/>
                  </a:gs>
                  <a:gs pos="100000">
                    <a:srgbClr val="00000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3163" name="Google Shape;3163;p46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Barlow Semi Condensed Medium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nton"/>
              <a:buNone/>
              <a:defRPr sz="37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3164" name="Google Shape;3164;p46"/>
          <p:cNvSpPr txBox="1">
            <a:spLocks noGrp="1"/>
          </p:cNvSpPr>
          <p:nvPr>
            <p:ph type="body" idx="1"/>
          </p:nvPr>
        </p:nvSpPr>
        <p:spPr>
          <a:xfrm>
            <a:off x="791475" y="1858400"/>
            <a:ext cx="4844400" cy="46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165" name="Google Shape;3165;p46"/>
          <p:cNvSpPr txBox="1"/>
          <p:nvPr/>
        </p:nvSpPr>
        <p:spPr>
          <a:xfrm>
            <a:off x="6994575" y="6243375"/>
            <a:ext cx="4616400" cy="4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3F3F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Template created by: SlidesMania.Com</a:t>
            </a:r>
            <a:endParaRPr sz="1800" b="0" i="0" u="none" strike="noStrike" cap="none">
              <a:solidFill>
                <a:srgbClr val="F3F3F3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sMania">
  <p:cSld name="CUSTOM_13">
    <p:spTree>
      <p:nvGrpSpPr>
        <p:cNvPr id="1" name="Shape 3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67" name="Google Shape;3167;p4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168" name="Google Shape;3168;p4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169" name="Google Shape;3169;p47">
              <a:hlinkClick r:id="rId2"/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65600" y="331100"/>
              <a:ext cx="5101466" cy="22012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70" name="Google Shape;3170;p47"/>
            <p:cNvSpPr txBox="1"/>
            <p:nvPr/>
          </p:nvSpPr>
          <p:spPr>
            <a:xfrm>
              <a:off x="463500" y="2858061"/>
              <a:ext cx="8956500" cy="24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lang="en-US" sz="3600" b="1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Free </a:t>
              </a:r>
              <a:r>
                <a:rPr lang="en-US" sz="3600" b="0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themes and templates for </a:t>
              </a:r>
              <a:r>
                <a:rPr lang="en-US" sz="3600" b="1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Google Slides</a:t>
              </a:r>
              <a:r>
                <a:rPr lang="en-US" sz="3600" b="0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 or </a:t>
              </a:r>
              <a:r>
                <a:rPr lang="en-US" sz="3600" b="1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PowerPoint</a:t>
              </a:r>
              <a:endParaRPr sz="3600" b="1" i="0" u="none" strike="noStrike" cap="none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endParaRPr sz="3600" b="1" i="0" u="none" strike="noStrike" cap="none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endParaRPr sz="3600" b="1" i="0" u="none" strike="noStrike" cap="none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NOT to be sold as is or modified!</a:t>
              </a:r>
              <a:endParaRPr sz="3000" b="1" i="0" u="none" strike="noStrike" cap="none">
                <a:solidFill>
                  <a:srgbClr val="FFCB25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rPr lang="en-US" sz="2700" b="0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Read </a:t>
              </a:r>
              <a:r>
                <a:rPr lang="en-US" sz="2700" b="0" i="0" u="sng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  <a:hlinkClick r:id="rId4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FAQ</a:t>
              </a:r>
              <a:r>
                <a:rPr lang="en-US" sz="4400" b="1" i="0" u="none" strike="noStrike" cap="none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700" b="0" i="0" u="none" strike="noStrike" cap="none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on slidesmania.com</a:t>
              </a:r>
              <a:endParaRPr sz="2700" b="0" i="0" u="none" strike="noStrike" cap="none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cxnSp>
          <p:nvCxnSpPr>
            <p:cNvPr id="3171" name="Google Shape;3171;p47"/>
            <p:cNvCxnSpPr/>
            <p:nvPr/>
          </p:nvCxnSpPr>
          <p:spPr>
            <a:xfrm>
              <a:off x="10423367" y="5688858"/>
              <a:ext cx="1495200" cy="12900"/>
            </a:xfrm>
            <a:prstGeom prst="straightConnector1">
              <a:avLst/>
            </a:prstGeom>
            <a:noFill/>
            <a:ln w="38100" cap="flat" cmpd="sng">
              <a:solidFill>
                <a:srgbClr val="FFCB25"/>
              </a:solidFill>
              <a:prstDash val="solid"/>
              <a:round/>
              <a:headEnd type="none" w="sm" len="sm"/>
              <a:tailEnd type="none" w="sm" len="sm"/>
            </a:ln>
          </p:spPr>
        </p:cxnSp>
        <p:pic>
          <p:nvPicPr>
            <p:cNvPr id="3172" name="Google Shape;3172;p47">
              <a:hlinkClick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982558" y="5912306"/>
              <a:ext cx="713232" cy="6378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73" name="Google Shape;3173;p47">
              <a:hlinkClick r:id="rId7"/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9764428" y="5916798"/>
              <a:ext cx="708660" cy="6288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74" name="Google Shape;3174;p47">
              <a:hlinkClick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0541715" y="5905569"/>
              <a:ext cx="612648" cy="6243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75" name="Google Shape;3175;p47">
              <a:hlinkClick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11219049" y="5916799"/>
              <a:ext cx="699516" cy="6019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76" name="Google Shape;3176;p47"/>
            <p:cNvSpPr txBox="1"/>
            <p:nvPr/>
          </p:nvSpPr>
          <p:spPr>
            <a:xfrm>
              <a:off x="7072500" y="4813375"/>
              <a:ext cx="4915500" cy="100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 b="1" i="0" u="none" strike="noStrike" cap="none">
                  <a:solidFill>
                    <a:srgbClr val="252525"/>
                  </a:solidFill>
                  <a:latin typeface="Homemade Apple"/>
                  <a:ea typeface="Homemade Apple"/>
                  <a:cs typeface="Homemade Apple"/>
                  <a:sym typeface="Homemade Apple"/>
                </a:rPr>
                <a:t>Sharing is caring!</a:t>
              </a:r>
              <a:endParaRPr sz="2400" b="1" i="0" u="none" strike="noStrike" cap="none">
                <a:solidFill>
                  <a:srgbClr val="252525"/>
                </a:solidFill>
                <a:latin typeface="Homemade Apple"/>
                <a:ea typeface="Homemade Apple"/>
                <a:cs typeface="Homemade Apple"/>
                <a:sym typeface="Homemade Apple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Barlow Semi Condensed Medium"/>
              <a:buNone/>
              <a:defRPr sz="3700" b="0" i="0" u="none" strike="noStrike" cap="none">
                <a:solidFill>
                  <a:schemeClr val="dk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●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marL="914400" marR="0" lvl="1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○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marL="1371600" marR="0" lvl="2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■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●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○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■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●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arlow Semi Condensed"/>
              <a:buChar char="○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1800"/>
              <a:buFont typeface="Barlow Semi Condensed"/>
              <a:buChar char="■"/>
              <a:defRPr sz="1800" b="0" i="0" u="none" strike="noStrike" cap="none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5792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200" b="0" i="0" u="none" strike="noStrike" cap="none"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92" r:id="rId8"/>
    <p:sldLayoutId id="2147483693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slideLayout" Target="../slideLayouts/slideLayout2.xml"/><Relationship Id="rId7" Type="http://schemas.openxmlformats.org/officeDocument/2006/relationships/slide" Target="slide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g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5.xml"/><Relationship Id="rId7" Type="http://schemas.openxmlformats.org/officeDocument/2006/relationships/slide" Target="slide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hyperlink" Target="https://image.jimcdn.com/app/cms/image/transf/dimension=950x1024:format=jpg/path/s9296dda90bdb145d/image/i139941275b913768/version/1586586494/image.jpg" TargetMode="External"/><Relationship Id="rId7" Type="http://schemas.openxmlformats.org/officeDocument/2006/relationships/hyperlink" Target="https://youtu.be/pOs-BDakSc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zol-kluch.detkin-club.ru/editor/2157/images/ccd86d2e3020469b8600c7b3d676a238.jpg" TargetMode="External"/><Relationship Id="rId5" Type="http://schemas.openxmlformats.org/officeDocument/2006/relationships/hyperlink" Target="http://logopedklass.ru/wp-content/uploads/2018/11/zh1.jpg" TargetMode="External"/><Relationship Id="rId10" Type="http://schemas.openxmlformats.org/officeDocument/2006/relationships/slide" Target="slide5.xml"/><Relationship Id="rId4" Type="http://schemas.openxmlformats.org/officeDocument/2006/relationships/hyperlink" Target="https://youtu.be/ja-qvNzCx4s" TargetMode="External"/><Relationship Id="rId9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s05.infourok.ru/uploads/ex/03a4/000ee43b-51935bc2/hello_html_m58b27e2c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ped-kopilka.ru/images/0-1(100).jpg" TargetMode="External"/><Relationship Id="rId4" Type="http://schemas.openxmlformats.org/officeDocument/2006/relationships/hyperlink" Target="https://i.mycdn.me/i?r=AzEPZsRbOZEKgBhR0XGMT1RkdL8dA9EFcMRQLbx-uwAi-qaKTM5SRkZCeTgDn6uOyic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1" name="Google Shape;3181;p48">
            <a:hlinkClick r:id="rId3" action="ppaction://hlinksldjump"/>
          </p:cNvPr>
          <p:cNvSpPr/>
          <p:nvPr/>
        </p:nvSpPr>
        <p:spPr>
          <a:xfrm rot="350645">
            <a:off x="6178464" y="380741"/>
            <a:ext cx="5035270" cy="5984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2" name="Google Shape;3182;p48"/>
          <p:cNvSpPr txBox="1">
            <a:spLocks noGrp="1"/>
          </p:cNvSpPr>
          <p:nvPr>
            <p:ph type="title"/>
          </p:nvPr>
        </p:nvSpPr>
        <p:spPr>
          <a:xfrm rot="342805">
            <a:off x="6573102" y="954268"/>
            <a:ext cx="4245993" cy="210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dirty="0" smtClean="0"/>
              <a:t>Заметки логопеда</a:t>
            </a:r>
            <a:endParaRPr dirty="0"/>
          </a:p>
        </p:txBody>
      </p:sp>
      <p:sp>
        <p:nvSpPr>
          <p:cNvPr id="3183" name="Google Shape;3183;p48"/>
          <p:cNvSpPr txBox="1">
            <a:spLocks noGrp="1"/>
          </p:cNvSpPr>
          <p:nvPr>
            <p:ph type="subTitle" idx="2"/>
          </p:nvPr>
        </p:nvSpPr>
        <p:spPr>
          <a:xfrm rot="343120">
            <a:off x="6356492" y="3678436"/>
            <a:ext cx="4022318" cy="1955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ru-RU" dirty="0" err="1" smtClean="0"/>
              <a:t>Низамутдинова</a:t>
            </a:r>
            <a:r>
              <a:rPr lang="ru-RU" dirty="0" smtClean="0"/>
              <a:t> 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ru-RU" dirty="0" smtClean="0"/>
              <a:t>Ирина Анатольевна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ru-RU" dirty="0"/>
              <a:t>у</a:t>
            </a:r>
            <a:r>
              <a:rPr lang="ru-RU" dirty="0" smtClean="0"/>
              <a:t>читель – логопед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ru-RU" dirty="0" smtClean="0"/>
              <a:t>МБДОУ «Детский сад № 24»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ru-RU" dirty="0" smtClean="0"/>
              <a:t>г. Троицк 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endParaRPr dirty="0"/>
          </a:p>
        </p:txBody>
      </p:sp>
      <p:sp>
        <p:nvSpPr>
          <p:cNvPr id="3184" name="Google Shape;3184;p48"/>
          <p:cNvSpPr txBox="1">
            <a:spLocks noGrp="1"/>
          </p:cNvSpPr>
          <p:nvPr>
            <p:ph type="subTitle" idx="1"/>
          </p:nvPr>
        </p:nvSpPr>
        <p:spPr>
          <a:xfrm>
            <a:off x="1338700" y="1025150"/>
            <a:ext cx="3350100" cy="48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2700"/>
              <a:buNone/>
            </a:pPr>
            <a:r>
              <a:rPr lang="ru-RU" dirty="0" smtClean="0"/>
              <a:t>Для заботливых 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buSzPts val="2700"/>
              <a:buNone/>
            </a:pPr>
            <a:r>
              <a:rPr lang="ru-RU" dirty="0"/>
              <a:t>р</a:t>
            </a:r>
            <a:r>
              <a:rPr lang="ru-RU" dirty="0" smtClean="0"/>
              <a:t>одителей и их детей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" name="Google Shape;3246;p51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друг!</a:t>
            </a:r>
            <a:endParaRPr sz="2800" dirty="0"/>
          </a:p>
        </p:txBody>
      </p:sp>
      <p:sp>
        <p:nvSpPr>
          <p:cNvPr id="3247" name="Google Shape;3247;p51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   В первом блоке мы рассмотрим  закрепление правильного произношения звука «Р» в изолированном виде.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   Звук «Р» – рот открыт широко, губы в улыбочке, язычок  дрожит за верхними зубками, голос работает.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/>
              <a:t> </a:t>
            </a:r>
            <a:r>
              <a:rPr lang="ru-RU" dirty="0" smtClean="0"/>
              <a:t>  Попросите ребенка произнести звук «Р», сравните со своим произношением. При выполнении данного задания желательно использовать зеркало.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/>
              <a:t> </a:t>
            </a:r>
            <a:r>
              <a:rPr lang="ru-RU" dirty="0" smtClean="0"/>
              <a:t>  А сейчас поиграем. Задания выполняйте ежедневно по 5 – 10 минут, следите за правильным произношением звука «Р» и у ВАС всё обязательно получится!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endParaRPr dirty="0"/>
          </a:p>
        </p:txBody>
      </p:sp>
      <p:sp>
        <p:nvSpPr>
          <p:cNvPr id="3248" name="Google Shape;3248;p51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Рекомендации для родителей.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/>
              <a:t> </a:t>
            </a:r>
            <a:r>
              <a:rPr lang="ru-RU" dirty="0" smtClean="0"/>
              <a:t>  Уважаемые мамы и папы, бабушки и дедушки, если Ваш ребенок научился произносить звук «Р», но не произносит или не всегда произносит его в своей речи, то серия материалов по этой теме поможет закрепить звук «Р» в речи Вашего ребенка.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/>
              <a:t> </a:t>
            </a:r>
            <a:r>
              <a:rPr lang="ru-RU" dirty="0" smtClean="0"/>
              <a:t> Если Ваш ребенок  </a:t>
            </a:r>
            <a:r>
              <a:rPr lang="ru-RU" dirty="0" smtClean="0">
                <a:solidFill>
                  <a:srgbClr val="FF0000"/>
                </a:solidFill>
              </a:rPr>
              <a:t>не умеет </a:t>
            </a:r>
            <a:r>
              <a:rPr lang="ru-RU" dirty="0" smtClean="0"/>
              <a:t>произносить звук «Р» или</a:t>
            </a:r>
            <a:r>
              <a:rPr lang="ru-RU" dirty="0" smtClean="0">
                <a:solidFill>
                  <a:srgbClr val="FF0000"/>
                </a:solidFill>
              </a:rPr>
              <a:t> не </a:t>
            </a:r>
            <a:r>
              <a:rPr lang="ru-RU" dirty="0" smtClean="0"/>
              <a:t>правильно его произносит (например, горлышком), то </a:t>
            </a:r>
            <a:r>
              <a:rPr lang="ru-RU" dirty="0" smtClean="0">
                <a:solidFill>
                  <a:srgbClr val="FF0000"/>
                </a:solidFill>
              </a:rPr>
              <a:t>обратитесь сначала к логопеду для постановки звука «Р», </a:t>
            </a:r>
            <a:r>
              <a:rPr lang="ru-RU" dirty="0" smtClean="0"/>
              <a:t>а потом можете вернуться к данным материалам.</a:t>
            </a:r>
            <a:endParaRPr dirty="0"/>
          </a:p>
        </p:txBody>
      </p:sp>
      <p:sp>
        <p:nvSpPr>
          <p:cNvPr id="3249" name="Google Shape;3249;p51" descr="Table">
            <a:hlinkClick r:id="rId3" action="ppaction://hlinksldjump"/>
          </p:cNvPr>
          <p:cNvSpPr/>
          <p:nvPr/>
        </p:nvSpPr>
        <p:spPr>
          <a:xfrm>
            <a:off x="11047343" y="195042"/>
            <a:ext cx="413385" cy="289370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0" name="Google Shape;3250;p51">
            <a:hlinkClick r:id="rId4" action="ppaction://hlinksldjump"/>
          </p:cNvPr>
          <p:cNvSpPr/>
          <p:nvPr/>
        </p:nvSpPr>
        <p:spPr>
          <a:xfrm>
            <a:off x="1451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1" name="Google Shape;3251;p51">
            <a:hlinkClick r:id="rId5" action="ppaction://hlinksldjump"/>
          </p:cNvPr>
          <p:cNvSpPr/>
          <p:nvPr/>
        </p:nvSpPr>
        <p:spPr>
          <a:xfrm>
            <a:off x="11651388" y="10383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2" name="Google Shape;3252;p51">
            <a:hlinkClick r:id="" action="ppaction://noaction"/>
          </p:cNvPr>
          <p:cNvSpPr/>
          <p:nvPr/>
        </p:nvSpPr>
        <p:spPr>
          <a:xfrm>
            <a:off x="11651388" y="19944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3" name="Google Shape;3253;p51">
            <a:hlinkClick r:id="" action="ppaction://noaction"/>
          </p:cNvPr>
          <p:cNvSpPr/>
          <p:nvPr/>
        </p:nvSpPr>
        <p:spPr>
          <a:xfrm>
            <a:off x="11651388" y="29505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4" name="Google Shape;3254;p51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5" name="Google Shape;3255;p51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6" name="Google Shape;3256;p51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7" name="Google Shape;3257;p51">
            <a:hlinkClick r:id="" action="ppaction://noaction"/>
          </p:cNvPr>
          <p:cNvSpPr/>
          <p:nvPr/>
        </p:nvSpPr>
        <p:spPr>
          <a:xfrm>
            <a:off x="116894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" name="Google Shape;3215;p50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ctr"/>
            <a:r>
              <a:rPr lang="ru-RU" sz="2800" dirty="0"/>
              <a:t>Трудный звук – ты наш друг!</a:t>
            </a:r>
            <a:endParaRPr sz="2800" dirty="0"/>
          </a:p>
        </p:txBody>
      </p:sp>
      <p:sp>
        <p:nvSpPr>
          <p:cNvPr id="3216" name="Google Shape;3216;p50"/>
          <p:cNvSpPr txBox="1">
            <a:spLocks noGrp="1"/>
          </p:cNvSpPr>
          <p:nvPr>
            <p:ph type="body" idx="1"/>
          </p:nvPr>
        </p:nvSpPr>
        <p:spPr>
          <a:xfrm>
            <a:off x="6682423" y="5364027"/>
            <a:ext cx="4844400" cy="1078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   Для воспроизведения видео наведите курсор на треугольник внизу черного экрана и нажмите на него.</a:t>
            </a:r>
            <a:endParaRPr dirty="0"/>
          </a:p>
        </p:txBody>
      </p:sp>
      <p:sp>
        <p:nvSpPr>
          <p:cNvPr id="3217" name="Google Shape;3217;p50"/>
          <p:cNvSpPr txBox="1">
            <a:spLocks noGrp="1"/>
          </p:cNvSpPr>
          <p:nvPr>
            <p:ph type="body" idx="2"/>
          </p:nvPr>
        </p:nvSpPr>
        <p:spPr>
          <a:xfrm>
            <a:off x="795575" y="1181409"/>
            <a:ext cx="4844400" cy="51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dirty="0" smtClean="0"/>
              <a:t>   Артикуляционная гимнастика подобна утренней зарядке: усиливает кровообращение, развивает гибкость органов речевого аппарата, укрепляет мышцы лица. Поэтому  выполните 3 – 5 упражнений артикуляционной гимнастики до  автоматизации звука «Р» в изолированном виде: «Лошадка», «Блинчик», «Покрасим потолок», «Чашечка», «Дятел», «Вкусное варенье», «Балалаечка».</a:t>
            </a:r>
            <a:endParaRPr dirty="0"/>
          </a:p>
        </p:txBody>
      </p:sp>
      <p:grpSp>
        <p:nvGrpSpPr>
          <p:cNvPr id="3218" name="Google Shape;3218;p50"/>
          <p:cNvGrpSpPr/>
          <p:nvPr/>
        </p:nvGrpSpPr>
        <p:grpSpPr>
          <a:xfrm>
            <a:off x="8334000" y="359541"/>
            <a:ext cx="1019725" cy="1024768"/>
            <a:chOff x="9597113" y="1447499"/>
            <a:chExt cx="909900" cy="914400"/>
          </a:xfrm>
        </p:grpSpPr>
        <p:sp>
          <p:nvSpPr>
            <p:cNvPr id="3219" name="Google Shape;3219;p50"/>
            <p:cNvSpPr/>
            <p:nvPr/>
          </p:nvSpPr>
          <p:spPr>
            <a:xfrm>
              <a:off x="9597113" y="1447499"/>
              <a:ext cx="909900" cy="914400"/>
            </a:xfrm>
            <a:prstGeom prst="ellipse">
              <a:avLst/>
            </a:prstGeom>
            <a:solidFill>
              <a:srgbClr val="EFEFE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220" name="Google Shape;3220;p50"/>
            <p:cNvGrpSpPr/>
            <p:nvPr/>
          </p:nvGrpSpPr>
          <p:grpSpPr>
            <a:xfrm>
              <a:off x="9767129" y="1652132"/>
              <a:ext cx="569882" cy="505141"/>
              <a:chOff x="1145332" y="3294620"/>
              <a:chExt cx="771048" cy="647700"/>
            </a:xfrm>
          </p:grpSpPr>
          <p:sp>
            <p:nvSpPr>
              <p:cNvPr id="3221" name="Google Shape;3221;p50"/>
              <p:cNvSpPr/>
              <p:nvPr/>
            </p:nvSpPr>
            <p:spPr>
              <a:xfrm>
                <a:off x="1774934" y="3370820"/>
                <a:ext cx="141446" cy="502920"/>
              </a:xfrm>
              <a:custGeom>
                <a:avLst/>
                <a:gdLst/>
                <a:ahLst/>
                <a:cxnLst/>
                <a:rect l="l" t="t" r="r" b="b"/>
                <a:pathLst>
                  <a:path w="141446" h="502920" extrusionOk="0">
                    <a:moveTo>
                      <a:pt x="37148" y="0"/>
                    </a:moveTo>
                    <a:lnTo>
                      <a:pt x="0" y="37147"/>
                    </a:lnTo>
                    <a:cubicBezTo>
                      <a:pt x="118110" y="155258"/>
                      <a:pt x="118110" y="347663"/>
                      <a:pt x="0" y="465773"/>
                    </a:cubicBezTo>
                    <a:lnTo>
                      <a:pt x="37148" y="502920"/>
                    </a:lnTo>
                    <a:cubicBezTo>
                      <a:pt x="176213" y="364808"/>
                      <a:pt x="176213" y="139065"/>
                      <a:pt x="37148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2" name="Google Shape;3222;p50"/>
              <p:cNvSpPr/>
              <p:nvPr/>
            </p:nvSpPr>
            <p:spPr>
              <a:xfrm>
                <a:off x="1699687" y="3445114"/>
                <a:ext cx="110728" cy="354330"/>
              </a:xfrm>
              <a:custGeom>
                <a:avLst/>
                <a:gdLst/>
                <a:ahLst/>
                <a:cxnLst/>
                <a:rect l="l" t="t" r="r" b="b"/>
                <a:pathLst>
                  <a:path w="110728" h="354330" extrusionOk="0">
                    <a:moveTo>
                      <a:pt x="37147" y="0"/>
                    </a:moveTo>
                    <a:lnTo>
                      <a:pt x="0" y="37148"/>
                    </a:lnTo>
                    <a:cubicBezTo>
                      <a:pt x="77153" y="114300"/>
                      <a:pt x="77153" y="239078"/>
                      <a:pt x="0" y="317183"/>
                    </a:cubicBezTo>
                    <a:lnTo>
                      <a:pt x="37147" y="354330"/>
                    </a:lnTo>
                    <a:cubicBezTo>
                      <a:pt x="135255" y="256223"/>
                      <a:pt x="135255" y="98107"/>
                      <a:pt x="37147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3" name="Google Shape;3223;p50"/>
              <p:cNvSpPr/>
              <p:nvPr/>
            </p:nvSpPr>
            <p:spPr>
              <a:xfrm>
                <a:off x="1626345" y="3521314"/>
                <a:ext cx="80010" cy="204787"/>
              </a:xfrm>
              <a:custGeom>
                <a:avLst/>
                <a:gdLst/>
                <a:ahLst/>
                <a:cxnLst/>
                <a:rect l="l" t="t" r="r" b="b"/>
                <a:pathLst>
                  <a:path w="80010" h="204787" extrusionOk="0">
                    <a:moveTo>
                      <a:pt x="37148" y="0"/>
                    </a:moveTo>
                    <a:lnTo>
                      <a:pt x="0" y="37148"/>
                    </a:lnTo>
                    <a:cubicBezTo>
                      <a:pt x="36195" y="73343"/>
                      <a:pt x="36195" y="131445"/>
                      <a:pt x="0" y="167640"/>
                    </a:cubicBezTo>
                    <a:lnTo>
                      <a:pt x="37148" y="204788"/>
                    </a:lnTo>
                    <a:cubicBezTo>
                      <a:pt x="94298" y="147638"/>
                      <a:pt x="94298" y="56198"/>
                      <a:pt x="37148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4" name="Google Shape;3224;p50"/>
              <p:cNvSpPr/>
              <p:nvPr/>
            </p:nvSpPr>
            <p:spPr>
              <a:xfrm>
                <a:off x="1145332" y="3294620"/>
                <a:ext cx="423862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423862" h="647700" extrusionOk="0">
                    <a:moveTo>
                      <a:pt x="0" y="196215"/>
                    </a:moveTo>
                    <a:lnTo>
                      <a:pt x="0" y="451485"/>
                    </a:lnTo>
                    <a:lnTo>
                      <a:pt x="184785" y="451485"/>
                    </a:lnTo>
                    <a:lnTo>
                      <a:pt x="423863" y="647700"/>
                    </a:lnTo>
                    <a:lnTo>
                      <a:pt x="423863" y="0"/>
                    </a:lnTo>
                    <a:lnTo>
                      <a:pt x="184785" y="196215"/>
                    </a:ln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225" name="Google Shape;3225;p50"/>
          <p:cNvGrpSpPr/>
          <p:nvPr/>
        </p:nvGrpSpPr>
        <p:grpSpPr>
          <a:xfrm>
            <a:off x="7364405" y="1556344"/>
            <a:ext cx="3238619" cy="2025720"/>
            <a:chOff x="5603100" y="2386775"/>
            <a:chExt cx="2593800" cy="1489500"/>
          </a:xfrm>
        </p:grpSpPr>
        <p:sp>
          <p:nvSpPr>
            <p:cNvPr id="3226" name="Google Shape;3226;p50"/>
            <p:cNvSpPr/>
            <p:nvPr/>
          </p:nvSpPr>
          <p:spPr>
            <a:xfrm>
              <a:off x="5603100" y="2386775"/>
              <a:ext cx="2593800" cy="1489500"/>
            </a:xfrm>
            <a:prstGeom prst="rect">
              <a:avLst/>
            </a:prstGeom>
            <a:solidFill>
              <a:srgbClr val="3030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7" name="Google Shape;3227;p50"/>
            <p:cNvSpPr/>
            <p:nvPr/>
          </p:nvSpPr>
          <p:spPr>
            <a:xfrm>
              <a:off x="5656897" y="3707581"/>
              <a:ext cx="2492100" cy="3600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8" name="Google Shape;3228;p50"/>
            <p:cNvSpPr/>
            <p:nvPr/>
          </p:nvSpPr>
          <p:spPr>
            <a:xfrm>
              <a:off x="5656897" y="3707581"/>
              <a:ext cx="720000" cy="360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9" name="Google Shape;3229;p50"/>
            <p:cNvSpPr/>
            <p:nvPr/>
          </p:nvSpPr>
          <p:spPr>
            <a:xfrm>
              <a:off x="6521050" y="2703805"/>
              <a:ext cx="763800" cy="675300"/>
            </a:xfrm>
            <a:prstGeom prst="ellipse">
              <a:avLst/>
            </a:prstGeom>
            <a:solidFill>
              <a:srgbClr val="72727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30" name="Google Shape;3230;p50" descr="Play"/>
            <p:cNvSpPr/>
            <p:nvPr/>
          </p:nvSpPr>
          <p:spPr>
            <a:xfrm>
              <a:off x="6785222" y="2865268"/>
              <a:ext cx="330774" cy="377095"/>
            </a:xfrm>
            <a:custGeom>
              <a:avLst/>
              <a:gdLst/>
              <a:ahLst/>
              <a:cxnLst/>
              <a:rect l="l" t="t" r="r" b="b"/>
              <a:pathLst>
                <a:path w="546734" h="704850" extrusionOk="0">
                  <a:moveTo>
                    <a:pt x="0" y="0"/>
                  </a:moveTo>
                  <a:lnTo>
                    <a:pt x="546735" y="352425"/>
                  </a:lnTo>
                  <a:lnTo>
                    <a:pt x="0" y="70485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31" name="Google Shape;3231;p50"/>
          <p:cNvSpPr/>
          <p:nvPr/>
        </p:nvSpPr>
        <p:spPr>
          <a:xfrm>
            <a:off x="7535295" y="4287050"/>
            <a:ext cx="3255818" cy="575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2000" b="1" dirty="0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Артикуляционная гимнастика с лисенком</a:t>
            </a:r>
            <a:endParaRPr sz="2000" b="1" i="0" u="none" strike="noStrike" cap="none" dirty="0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3234" name="Google Shape;3234;p50" descr="Table">
            <a:hlinkClick r:id="rId5" action="ppaction://hlinksldjump"/>
          </p:cNvPr>
          <p:cNvSpPr/>
          <p:nvPr/>
        </p:nvSpPr>
        <p:spPr>
          <a:xfrm>
            <a:off x="11047343" y="195042"/>
            <a:ext cx="413440" cy="289408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5" name="Google Shape;3235;p50">
            <a:hlinkClick r:id="rId6" action="ppaction://hlinksldjump"/>
          </p:cNvPr>
          <p:cNvSpPr/>
          <p:nvPr/>
        </p:nvSpPr>
        <p:spPr>
          <a:xfrm>
            <a:off x="11651388" y="822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6" name="Google Shape;3236;p50">
            <a:hlinkClick r:id="rId7" action="ppaction://hlinksldjump"/>
          </p:cNvPr>
          <p:cNvSpPr/>
          <p:nvPr/>
        </p:nvSpPr>
        <p:spPr>
          <a:xfrm>
            <a:off x="11651388" y="10383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7" name="Google Shape;3237;p50">
            <a:hlinkClick r:id="" action="ppaction://noaction"/>
          </p:cNvPr>
          <p:cNvSpPr/>
          <p:nvPr/>
        </p:nvSpPr>
        <p:spPr>
          <a:xfrm>
            <a:off x="11651388" y="19944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8" name="Google Shape;3238;p50">
            <a:hlinkClick r:id="" action="ppaction://noaction"/>
          </p:cNvPr>
          <p:cNvSpPr/>
          <p:nvPr/>
        </p:nvSpPr>
        <p:spPr>
          <a:xfrm>
            <a:off x="11651388" y="29505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9" name="Google Shape;3239;p50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0" name="Google Shape;3240;p50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1" name="Google Shape;3241;p50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9" y="4306179"/>
            <a:ext cx="3075709" cy="2308400"/>
          </a:xfrm>
          <a:prstGeom prst="rect">
            <a:avLst/>
          </a:prstGeom>
        </p:spPr>
      </p:pic>
      <p:pic>
        <p:nvPicPr>
          <p:cNvPr id="3" name="арт. гимнастика 1 (online-video-cutter.com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491800" y="548875"/>
            <a:ext cx="4968983" cy="30331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2" name="Google Shape;3262;p52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друг!</a:t>
            </a:r>
            <a:endParaRPr sz="2800" dirty="0"/>
          </a:p>
        </p:txBody>
      </p:sp>
      <p:sp>
        <p:nvSpPr>
          <p:cNvPr id="3263" name="Google Shape;3263;p52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endParaRPr dirty="0"/>
          </a:p>
        </p:txBody>
      </p:sp>
      <p:sp>
        <p:nvSpPr>
          <p:cNvPr id="3264" name="Google Shape;3264;p52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endParaRPr dirty="0"/>
          </a:p>
        </p:txBody>
      </p:sp>
      <p:sp>
        <p:nvSpPr>
          <p:cNvPr id="3265" name="Google Shape;3265;p52" descr="Table">
            <a:hlinkClick r:id="rId3" action="ppaction://hlinksldjump"/>
          </p:cNvPr>
          <p:cNvSpPr/>
          <p:nvPr/>
        </p:nvSpPr>
        <p:spPr>
          <a:xfrm>
            <a:off x="11047343" y="195042"/>
            <a:ext cx="413385" cy="289370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6" name="Google Shape;3266;p52">
            <a:hlinkClick r:id="rId4" action="ppaction://hlinksldjump"/>
          </p:cNvPr>
          <p:cNvSpPr/>
          <p:nvPr/>
        </p:nvSpPr>
        <p:spPr>
          <a:xfrm>
            <a:off x="1451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7" name="Google Shape;3267;p52">
            <a:hlinkClick r:id="rId5" action="ppaction://hlinksldjump"/>
          </p:cNvPr>
          <p:cNvSpPr/>
          <p:nvPr/>
        </p:nvSpPr>
        <p:spPr>
          <a:xfrm>
            <a:off x="11651388" y="10383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8" name="Google Shape;3268;p52">
            <a:hlinkClick r:id="" action="ppaction://noaction"/>
          </p:cNvPr>
          <p:cNvSpPr/>
          <p:nvPr/>
        </p:nvSpPr>
        <p:spPr>
          <a:xfrm>
            <a:off x="11651388" y="19944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9" name="Google Shape;3269;p52">
            <a:hlinkClick r:id="" action="ppaction://noaction"/>
          </p:cNvPr>
          <p:cNvSpPr/>
          <p:nvPr/>
        </p:nvSpPr>
        <p:spPr>
          <a:xfrm>
            <a:off x="11651388" y="29505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0" name="Google Shape;3270;p52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1" name="Google Shape;3271;p52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2" name="Google Shape;3272;p52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3" name="Google Shape;3273;p52">
            <a:hlinkClick r:id="" action="ppaction://noaction"/>
          </p:cNvPr>
          <p:cNvSpPr/>
          <p:nvPr/>
        </p:nvSpPr>
        <p:spPr>
          <a:xfrm>
            <a:off x="116894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768" y="339727"/>
            <a:ext cx="4504267" cy="63107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7" y="1133058"/>
            <a:ext cx="4447311" cy="55471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4" name="Google Shape;3294;p54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друг!</a:t>
            </a:r>
            <a:endParaRPr sz="2800" dirty="0"/>
          </a:p>
        </p:txBody>
      </p:sp>
      <p:sp>
        <p:nvSpPr>
          <p:cNvPr id="3295" name="Google Shape;3295;p54"/>
          <p:cNvSpPr txBox="1">
            <a:spLocks noGrp="1"/>
          </p:cNvSpPr>
          <p:nvPr>
            <p:ph type="body" idx="1"/>
          </p:nvPr>
        </p:nvSpPr>
        <p:spPr>
          <a:xfrm>
            <a:off x="6596188" y="5219078"/>
            <a:ext cx="4844400" cy="1077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>
              <a:spcAft>
                <a:spcPts val="2100"/>
              </a:spcAft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/>
              <a:t> Для воспроизведения видео наведите курсор на треугольник </a:t>
            </a:r>
            <a:r>
              <a:rPr lang="ru-RU" dirty="0" smtClean="0"/>
              <a:t>внизу черного экрана и нажмите на него.</a:t>
            </a:r>
            <a:endParaRPr dirty="0"/>
          </a:p>
        </p:txBody>
      </p:sp>
      <p:sp>
        <p:nvSpPr>
          <p:cNvPr id="3296" name="Google Shape;3296;p54"/>
          <p:cNvSpPr txBox="1">
            <a:spLocks noGrp="1"/>
          </p:cNvSpPr>
          <p:nvPr>
            <p:ph type="body" idx="2"/>
          </p:nvPr>
        </p:nvSpPr>
        <p:spPr>
          <a:xfrm>
            <a:off x="791475" y="1387450"/>
            <a:ext cx="4844400" cy="51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dirty="0" smtClean="0"/>
              <a:t>   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ru-RU" dirty="0"/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ru-RU" dirty="0" smtClean="0"/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dirty="0" smtClean="0"/>
              <a:t>   </a:t>
            </a:r>
            <a:r>
              <a:rPr lang="ru-RU" sz="2400" dirty="0" smtClean="0"/>
              <a:t>Язычок  после артикуляционной гимнастики готов  к дальнейшей работе. Слушаем песенку капитана Краба и рычим вместе с ним, можно выполнять танцевальные движения.</a:t>
            </a:r>
            <a:endParaRPr sz="2400" dirty="0"/>
          </a:p>
        </p:txBody>
      </p:sp>
      <p:grpSp>
        <p:nvGrpSpPr>
          <p:cNvPr id="3297" name="Google Shape;3297;p54"/>
          <p:cNvGrpSpPr/>
          <p:nvPr/>
        </p:nvGrpSpPr>
        <p:grpSpPr>
          <a:xfrm>
            <a:off x="8334000" y="359541"/>
            <a:ext cx="1019725" cy="1024768"/>
            <a:chOff x="9597113" y="1447499"/>
            <a:chExt cx="909900" cy="914400"/>
          </a:xfrm>
        </p:grpSpPr>
        <p:sp>
          <p:nvSpPr>
            <p:cNvPr id="3298" name="Google Shape;3298;p54"/>
            <p:cNvSpPr/>
            <p:nvPr/>
          </p:nvSpPr>
          <p:spPr>
            <a:xfrm>
              <a:off x="9597113" y="1447499"/>
              <a:ext cx="909900" cy="914400"/>
            </a:xfrm>
            <a:prstGeom prst="ellipse">
              <a:avLst/>
            </a:prstGeom>
            <a:solidFill>
              <a:srgbClr val="EFEFE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299" name="Google Shape;3299;p54"/>
            <p:cNvGrpSpPr/>
            <p:nvPr/>
          </p:nvGrpSpPr>
          <p:grpSpPr>
            <a:xfrm>
              <a:off x="9767129" y="1652132"/>
              <a:ext cx="569882" cy="505141"/>
              <a:chOff x="1145332" y="3294620"/>
              <a:chExt cx="771048" cy="647700"/>
            </a:xfrm>
          </p:grpSpPr>
          <p:sp>
            <p:nvSpPr>
              <p:cNvPr id="3300" name="Google Shape;3300;p54"/>
              <p:cNvSpPr/>
              <p:nvPr/>
            </p:nvSpPr>
            <p:spPr>
              <a:xfrm>
                <a:off x="1774934" y="3370820"/>
                <a:ext cx="141446" cy="502920"/>
              </a:xfrm>
              <a:custGeom>
                <a:avLst/>
                <a:gdLst/>
                <a:ahLst/>
                <a:cxnLst/>
                <a:rect l="l" t="t" r="r" b="b"/>
                <a:pathLst>
                  <a:path w="141446" h="502920" extrusionOk="0">
                    <a:moveTo>
                      <a:pt x="37148" y="0"/>
                    </a:moveTo>
                    <a:lnTo>
                      <a:pt x="0" y="37147"/>
                    </a:lnTo>
                    <a:cubicBezTo>
                      <a:pt x="118110" y="155258"/>
                      <a:pt x="118110" y="347663"/>
                      <a:pt x="0" y="465773"/>
                    </a:cubicBezTo>
                    <a:lnTo>
                      <a:pt x="37148" y="502920"/>
                    </a:lnTo>
                    <a:cubicBezTo>
                      <a:pt x="176213" y="364808"/>
                      <a:pt x="176213" y="139065"/>
                      <a:pt x="37148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1" name="Google Shape;3301;p54"/>
              <p:cNvSpPr/>
              <p:nvPr/>
            </p:nvSpPr>
            <p:spPr>
              <a:xfrm>
                <a:off x="1699687" y="3445114"/>
                <a:ext cx="110728" cy="354330"/>
              </a:xfrm>
              <a:custGeom>
                <a:avLst/>
                <a:gdLst/>
                <a:ahLst/>
                <a:cxnLst/>
                <a:rect l="l" t="t" r="r" b="b"/>
                <a:pathLst>
                  <a:path w="110728" h="354330" extrusionOk="0">
                    <a:moveTo>
                      <a:pt x="37147" y="0"/>
                    </a:moveTo>
                    <a:lnTo>
                      <a:pt x="0" y="37148"/>
                    </a:lnTo>
                    <a:cubicBezTo>
                      <a:pt x="77153" y="114300"/>
                      <a:pt x="77153" y="239078"/>
                      <a:pt x="0" y="317183"/>
                    </a:cubicBezTo>
                    <a:lnTo>
                      <a:pt x="37147" y="354330"/>
                    </a:lnTo>
                    <a:cubicBezTo>
                      <a:pt x="135255" y="256223"/>
                      <a:pt x="135255" y="98107"/>
                      <a:pt x="37147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2" name="Google Shape;3302;p54"/>
              <p:cNvSpPr/>
              <p:nvPr/>
            </p:nvSpPr>
            <p:spPr>
              <a:xfrm>
                <a:off x="1626345" y="3521314"/>
                <a:ext cx="80010" cy="204787"/>
              </a:xfrm>
              <a:custGeom>
                <a:avLst/>
                <a:gdLst/>
                <a:ahLst/>
                <a:cxnLst/>
                <a:rect l="l" t="t" r="r" b="b"/>
                <a:pathLst>
                  <a:path w="80010" h="204787" extrusionOk="0">
                    <a:moveTo>
                      <a:pt x="37148" y="0"/>
                    </a:moveTo>
                    <a:lnTo>
                      <a:pt x="0" y="37148"/>
                    </a:lnTo>
                    <a:cubicBezTo>
                      <a:pt x="36195" y="73343"/>
                      <a:pt x="36195" y="131445"/>
                      <a:pt x="0" y="167640"/>
                    </a:cubicBezTo>
                    <a:lnTo>
                      <a:pt x="37148" y="204788"/>
                    </a:lnTo>
                    <a:cubicBezTo>
                      <a:pt x="94298" y="147638"/>
                      <a:pt x="94298" y="56198"/>
                      <a:pt x="37148" y="0"/>
                    </a:cubicBez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3" name="Google Shape;3303;p54"/>
              <p:cNvSpPr/>
              <p:nvPr/>
            </p:nvSpPr>
            <p:spPr>
              <a:xfrm>
                <a:off x="1145332" y="3294620"/>
                <a:ext cx="423862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423862" h="647700" extrusionOk="0">
                    <a:moveTo>
                      <a:pt x="0" y="196215"/>
                    </a:moveTo>
                    <a:lnTo>
                      <a:pt x="0" y="451485"/>
                    </a:lnTo>
                    <a:lnTo>
                      <a:pt x="184785" y="451485"/>
                    </a:lnTo>
                    <a:lnTo>
                      <a:pt x="423863" y="647700"/>
                    </a:lnTo>
                    <a:lnTo>
                      <a:pt x="423863" y="0"/>
                    </a:lnTo>
                    <a:lnTo>
                      <a:pt x="184785" y="196215"/>
                    </a:lnTo>
                    <a:close/>
                  </a:path>
                </a:pathLst>
              </a:custGeom>
              <a:solidFill>
                <a:srgbClr val="30303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304" name="Google Shape;3304;p54"/>
          <p:cNvGrpSpPr/>
          <p:nvPr/>
        </p:nvGrpSpPr>
        <p:grpSpPr>
          <a:xfrm>
            <a:off x="7335888" y="1652142"/>
            <a:ext cx="3238619" cy="2025720"/>
            <a:chOff x="5603100" y="2386775"/>
            <a:chExt cx="2593800" cy="1489500"/>
          </a:xfrm>
        </p:grpSpPr>
        <p:sp>
          <p:nvSpPr>
            <p:cNvPr id="3305" name="Google Shape;3305;p54"/>
            <p:cNvSpPr/>
            <p:nvPr/>
          </p:nvSpPr>
          <p:spPr>
            <a:xfrm>
              <a:off x="5603100" y="2386775"/>
              <a:ext cx="2593800" cy="1489500"/>
            </a:xfrm>
            <a:prstGeom prst="rect">
              <a:avLst/>
            </a:prstGeom>
            <a:solidFill>
              <a:srgbClr val="30303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6" name="Google Shape;3306;p54"/>
            <p:cNvSpPr/>
            <p:nvPr/>
          </p:nvSpPr>
          <p:spPr>
            <a:xfrm>
              <a:off x="5656897" y="3707581"/>
              <a:ext cx="2492100" cy="3600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7" name="Google Shape;3307;p54"/>
            <p:cNvSpPr/>
            <p:nvPr/>
          </p:nvSpPr>
          <p:spPr>
            <a:xfrm>
              <a:off x="5656897" y="3707581"/>
              <a:ext cx="720000" cy="360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8" name="Google Shape;3308;p54"/>
            <p:cNvSpPr/>
            <p:nvPr/>
          </p:nvSpPr>
          <p:spPr>
            <a:xfrm>
              <a:off x="6521050" y="2703805"/>
              <a:ext cx="763800" cy="675300"/>
            </a:xfrm>
            <a:prstGeom prst="ellipse">
              <a:avLst/>
            </a:prstGeom>
            <a:solidFill>
              <a:srgbClr val="72727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9" name="Google Shape;3309;p54" descr="Play"/>
            <p:cNvSpPr/>
            <p:nvPr/>
          </p:nvSpPr>
          <p:spPr>
            <a:xfrm>
              <a:off x="6785222" y="2865268"/>
              <a:ext cx="330774" cy="377095"/>
            </a:xfrm>
            <a:custGeom>
              <a:avLst/>
              <a:gdLst/>
              <a:ahLst/>
              <a:cxnLst/>
              <a:rect l="l" t="t" r="r" b="b"/>
              <a:pathLst>
                <a:path w="546734" h="704850" extrusionOk="0">
                  <a:moveTo>
                    <a:pt x="0" y="0"/>
                  </a:moveTo>
                  <a:lnTo>
                    <a:pt x="546735" y="352425"/>
                  </a:lnTo>
                  <a:lnTo>
                    <a:pt x="0" y="70485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10" name="Google Shape;3310;p54"/>
          <p:cNvSpPr/>
          <p:nvPr/>
        </p:nvSpPr>
        <p:spPr>
          <a:xfrm>
            <a:off x="7456122" y="4384700"/>
            <a:ext cx="3238619" cy="57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2400" dirty="0" err="1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Рычательная</a:t>
            </a:r>
            <a:r>
              <a:rPr lang="ru-RU" sz="2400" dirty="0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 песенка</a:t>
            </a:r>
            <a:endParaRPr sz="2400" i="0" u="none" strike="noStrike" cap="none" dirty="0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3313" name="Google Shape;3313;p54" descr="Table">
            <a:hlinkClick r:id="rId5" action="ppaction://hlinksldjump"/>
          </p:cNvPr>
          <p:cNvSpPr/>
          <p:nvPr/>
        </p:nvSpPr>
        <p:spPr>
          <a:xfrm>
            <a:off x="11047343" y="195042"/>
            <a:ext cx="413385" cy="289370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4" name="Google Shape;3314;p54">
            <a:hlinkClick r:id="rId6" action="ppaction://hlinksldjump"/>
          </p:cNvPr>
          <p:cNvSpPr/>
          <p:nvPr/>
        </p:nvSpPr>
        <p:spPr>
          <a:xfrm>
            <a:off x="1451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5" name="Google Shape;3315;p54">
            <a:hlinkClick r:id="rId7" action="ppaction://hlinksldjump"/>
          </p:cNvPr>
          <p:cNvSpPr/>
          <p:nvPr/>
        </p:nvSpPr>
        <p:spPr>
          <a:xfrm>
            <a:off x="11651388" y="10383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6" name="Google Shape;3316;p54">
            <a:hlinkClick r:id="" action="ppaction://noaction"/>
          </p:cNvPr>
          <p:cNvSpPr/>
          <p:nvPr/>
        </p:nvSpPr>
        <p:spPr>
          <a:xfrm>
            <a:off x="11651388" y="19944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7" name="Google Shape;3317;p54">
            <a:hlinkClick r:id="" action="ppaction://noaction"/>
          </p:cNvPr>
          <p:cNvSpPr/>
          <p:nvPr/>
        </p:nvSpPr>
        <p:spPr>
          <a:xfrm>
            <a:off x="11651388" y="29505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8" name="Google Shape;3318;p54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9" name="Google Shape;3319;p54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0" name="Google Shape;3320;p54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1" name="Google Shape;3321;p54">
            <a:hlinkClick r:id="" action="ppaction://noaction"/>
          </p:cNvPr>
          <p:cNvSpPr/>
          <p:nvPr/>
        </p:nvSpPr>
        <p:spPr>
          <a:xfrm>
            <a:off x="116894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капитан краб рычательная песенка (online-video-cutter.com)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605484" y="588873"/>
            <a:ext cx="4902131" cy="3193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6" name="Google Shape;3326;p55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звук!</a:t>
            </a:r>
            <a:endParaRPr sz="2800" dirty="0"/>
          </a:p>
        </p:txBody>
      </p:sp>
      <p:sp>
        <p:nvSpPr>
          <p:cNvPr id="3327" name="Google Shape;3327;p55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endParaRPr dirty="0"/>
          </a:p>
        </p:txBody>
      </p:sp>
      <p:sp>
        <p:nvSpPr>
          <p:cNvPr id="3328" name="Google Shape;3328;p55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44400" cy="50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   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dirty="0" smtClean="0"/>
              <a:t>   </a:t>
            </a:r>
            <a:r>
              <a:rPr lang="ru-RU" sz="2400" dirty="0" smtClean="0"/>
              <a:t>Для закрепления изолированного произношения звука «Р»  можно использовать звуковые дорожки. Ребенок проводит пальчиком (или мышкой) и рычит, если есть возможность, данные задания можно распечатать.</a:t>
            </a:r>
            <a:endParaRPr sz="2400" dirty="0"/>
          </a:p>
        </p:txBody>
      </p:sp>
      <p:sp>
        <p:nvSpPr>
          <p:cNvPr id="3329" name="Google Shape;3329;p55" descr="Table">
            <a:hlinkClick r:id="rId3" action="ppaction://hlinksldjump"/>
          </p:cNvPr>
          <p:cNvSpPr/>
          <p:nvPr/>
        </p:nvSpPr>
        <p:spPr>
          <a:xfrm>
            <a:off x="11047343" y="195042"/>
            <a:ext cx="413385" cy="289370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0" name="Google Shape;3330;p55">
            <a:hlinkClick r:id="rId4" action="ppaction://hlinksldjump"/>
          </p:cNvPr>
          <p:cNvSpPr/>
          <p:nvPr/>
        </p:nvSpPr>
        <p:spPr>
          <a:xfrm>
            <a:off x="1451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1" name="Google Shape;3331;p55">
            <a:hlinkClick r:id="rId5" action="ppaction://hlinksldjump"/>
          </p:cNvPr>
          <p:cNvSpPr/>
          <p:nvPr/>
        </p:nvSpPr>
        <p:spPr>
          <a:xfrm>
            <a:off x="145188" y="10323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2" name="Google Shape;3332;p55">
            <a:hlinkClick r:id="" action="ppaction://noaction"/>
          </p:cNvPr>
          <p:cNvSpPr/>
          <p:nvPr/>
        </p:nvSpPr>
        <p:spPr>
          <a:xfrm>
            <a:off x="11651388" y="19944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3" name="Google Shape;3333;p55">
            <a:hlinkClick r:id="" action="ppaction://noaction"/>
          </p:cNvPr>
          <p:cNvSpPr/>
          <p:nvPr/>
        </p:nvSpPr>
        <p:spPr>
          <a:xfrm>
            <a:off x="11651388" y="29505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4" name="Google Shape;3334;p55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5" name="Google Shape;3335;p55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6" name="Google Shape;3336;p55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7" name="Google Shape;3337;p55">
            <a:hlinkClick r:id="" action="ppaction://noaction"/>
          </p:cNvPr>
          <p:cNvSpPr/>
          <p:nvPr/>
        </p:nvSpPr>
        <p:spPr>
          <a:xfrm>
            <a:off x="116894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8" name="Google Shape;3338;p55">
            <a:hlinkClick r:id="" action="ppaction://noaction"/>
          </p:cNvPr>
          <p:cNvSpPr/>
          <p:nvPr/>
        </p:nvSpPr>
        <p:spPr>
          <a:xfrm>
            <a:off x="11689488" y="10386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40" y="554250"/>
            <a:ext cx="4980688" cy="6026659"/>
          </a:xfrm>
          <a:prstGeom prst="rect">
            <a:avLst/>
          </a:prstGeom>
          <a:ln w="12700"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6" name="Google Shape;3536;p65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друг!</a:t>
            </a:r>
            <a:endParaRPr sz="2800" dirty="0"/>
          </a:p>
        </p:txBody>
      </p:sp>
      <p:sp>
        <p:nvSpPr>
          <p:cNvPr id="3537" name="Google Shape;3537;p65"/>
          <p:cNvSpPr txBox="1">
            <a:spLocks noGrp="1"/>
          </p:cNvSpPr>
          <p:nvPr>
            <p:ph type="body" idx="1"/>
          </p:nvPr>
        </p:nvSpPr>
        <p:spPr>
          <a:xfrm>
            <a:off x="6533000" y="530075"/>
            <a:ext cx="4844400" cy="60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indent="-228600" algn="ctr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Источники:</a:t>
            </a:r>
          </a:p>
          <a:p>
            <a:pPr indent="-228600"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 indent="-228600" algn="just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1.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://image.jimcdn.com/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app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cms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image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transf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dimension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=950x1024:format=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jpg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path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/s9296dda90bdb145d/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image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/i139941275b913768/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version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/1586586494/image.jpg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картинка артикуляционная гимнастика 1</a:t>
            </a:r>
          </a:p>
          <a:p>
            <a:pPr indent="-22860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4"/>
              </a:rPr>
              <a:t>https://youtu.be/ja-qvNzCx4s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- видео артикуляционная гимнастика «Лисенок» </a:t>
            </a:r>
          </a:p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5"/>
              </a:rPr>
              <a:t>://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logopedklass.ru/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wp-content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uploads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2018/11/zh1.jpg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картинка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артикуляционная гимнастика 2</a:t>
            </a:r>
          </a:p>
          <a:p>
            <a:pPr indent="-22860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6"/>
              </a:rPr>
              <a:t>http://zol-kluch.detkin-club.ru/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6"/>
              </a:rPr>
              <a:t>editor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6"/>
              </a:rPr>
              <a:t>/2157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/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images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/ccd86d2e3020469b8600c7b3d676a238.jpg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картинка артикуляционная гимнастика 3</a:t>
            </a:r>
          </a:p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https://youtu.be/pOs-BDakScY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Капитан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Краб.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Рычательная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песенка.</a:t>
            </a:r>
          </a:p>
          <a:p>
            <a:pPr indent="-228600"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endParaRPr dirty="0"/>
          </a:p>
        </p:txBody>
      </p:sp>
      <p:sp>
        <p:nvSpPr>
          <p:cNvPr id="3538" name="Google Shape;3538;p65"/>
          <p:cNvSpPr txBox="1">
            <a:spLocks noGrp="1"/>
          </p:cNvSpPr>
          <p:nvPr>
            <p:ph type="body" idx="2"/>
          </p:nvPr>
        </p:nvSpPr>
        <p:spPr>
          <a:xfrm>
            <a:off x="791475" y="1438800"/>
            <a:ext cx="4860000" cy="5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sz="2400" dirty="0" smtClean="0"/>
              <a:t>   Хвалите Вашего ребенка, радуйтесь его успехам. Выполняйте задания с ним по очереди, создавайте игровые ситуации, следите за правильным произношением звука «Р» и у ВАС обязательно всё  получится!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ru-RU" sz="2400" dirty="0" smtClean="0"/>
              <a:t>До новых встреч!</a:t>
            </a:r>
            <a:endParaRPr sz="2400" dirty="0"/>
          </a:p>
        </p:txBody>
      </p:sp>
      <p:sp>
        <p:nvSpPr>
          <p:cNvPr id="3539" name="Google Shape;3539;p65" descr="Table">
            <a:hlinkClick r:id="rId8" action="ppaction://hlinksldjump"/>
          </p:cNvPr>
          <p:cNvSpPr/>
          <p:nvPr/>
        </p:nvSpPr>
        <p:spPr>
          <a:xfrm>
            <a:off x="11047343" y="195042"/>
            <a:ext cx="413385" cy="289370"/>
          </a:xfrm>
          <a:custGeom>
            <a:avLst/>
            <a:gdLst/>
            <a:ahLst/>
            <a:cxnLst/>
            <a:rect l="l" t="t" r="r" b="b"/>
            <a:pathLst>
              <a:path w="762000" h="533400" extrusionOk="0">
                <a:moveTo>
                  <a:pt x="704850" y="171450"/>
                </a:moveTo>
                <a:lnTo>
                  <a:pt x="514350" y="171450"/>
                </a:lnTo>
                <a:lnTo>
                  <a:pt x="514350" y="57150"/>
                </a:lnTo>
                <a:lnTo>
                  <a:pt x="704850" y="57150"/>
                </a:lnTo>
                <a:lnTo>
                  <a:pt x="704850" y="171450"/>
                </a:lnTo>
                <a:close/>
                <a:moveTo>
                  <a:pt x="704850" y="323850"/>
                </a:moveTo>
                <a:lnTo>
                  <a:pt x="514350" y="323850"/>
                </a:lnTo>
                <a:lnTo>
                  <a:pt x="514350" y="209550"/>
                </a:lnTo>
                <a:lnTo>
                  <a:pt x="704850" y="209550"/>
                </a:lnTo>
                <a:lnTo>
                  <a:pt x="704850" y="323850"/>
                </a:lnTo>
                <a:close/>
                <a:moveTo>
                  <a:pt x="704850" y="476250"/>
                </a:moveTo>
                <a:lnTo>
                  <a:pt x="514350" y="476250"/>
                </a:lnTo>
                <a:lnTo>
                  <a:pt x="514350" y="361950"/>
                </a:lnTo>
                <a:lnTo>
                  <a:pt x="704850" y="361950"/>
                </a:lnTo>
                <a:lnTo>
                  <a:pt x="704850" y="476250"/>
                </a:lnTo>
                <a:close/>
                <a:moveTo>
                  <a:pt x="285750" y="476250"/>
                </a:moveTo>
                <a:lnTo>
                  <a:pt x="285750" y="361950"/>
                </a:lnTo>
                <a:lnTo>
                  <a:pt x="476250" y="361950"/>
                </a:lnTo>
                <a:lnTo>
                  <a:pt x="476250" y="476250"/>
                </a:lnTo>
                <a:lnTo>
                  <a:pt x="285750" y="476250"/>
                </a:lnTo>
                <a:close/>
                <a:moveTo>
                  <a:pt x="57150" y="476250"/>
                </a:moveTo>
                <a:lnTo>
                  <a:pt x="57150" y="361950"/>
                </a:lnTo>
                <a:lnTo>
                  <a:pt x="247650" y="361950"/>
                </a:lnTo>
                <a:lnTo>
                  <a:pt x="247650" y="476250"/>
                </a:lnTo>
                <a:lnTo>
                  <a:pt x="57150" y="476250"/>
                </a:lnTo>
                <a:close/>
                <a:moveTo>
                  <a:pt x="57150" y="209550"/>
                </a:moveTo>
                <a:lnTo>
                  <a:pt x="247650" y="209550"/>
                </a:lnTo>
                <a:lnTo>
                  <a:pt x="247650" y="323850"/>
                </a:lnTo>
                <a:lnTo>
                  <a:pt x="57150" y="323850"/>
                </a:lnTo>
                <a:lnTo>
                  <a:pt x="57150" y="209550"/>
                </a:lnTo>
                <a:close/>
                <a:moveTo>
                  <a:pt x="57150" y="57150"/>
                </a:moveTo>
                <a:lnTo>
                  <a:pt x="247650" y="57150"/>
                </a:lnTo>
                <a:lnTo>
                  <a:pt x="247650" y="171450"/>
                </a:lnTo>
                <a:lnTo>
                  <a:pt x="57150" y="171450"/>
                </a:lnTo>
                <a:lnTo>
                  <a:pt x="57150" y="57150"/>
                </a:lnTo>
                <a:close/>
                <a:moveTo>
                  <a:pt x="476250" y="209550"/>
                </a:moveTo>
                <a:lnTo>
                  <a:pt x="476250" y="323850"/>
                </a:lnTo>
                <a:lnTo>
                  <a:pt x="285750" y="323850"/>
                </a:lnTo>
                <a:lnTo>
                  <a:pt x="285750" y="209550"/>
                </a:lnTo>
                <a:lnTo>
                  <a:pt x="476250" y="209550"/>
                </a:lnTo>
                <a:close/>
                <a:moveTo>
                  <a:pt x="476250" y="57150"/>
                </a:moveTo>
                <a:lnTo>
                  <a:pt x="476250" y="171450"/>
                </a:lnTo>
                <a:lnTo>
                  <a:pt x="285750" y="171450"/>
                </a:lnTo>
                <a:lnTo>
                  <a:pt x="285750" y="57150"/>
                </a:lnTo>
                <a:lnTo>
                  <a:pt x="476250" y="57150"/>
                </a:lnTo>
                <a:close/>
                <a:moveTo>
                  <a:pt x="0" y="0"/>
                </a:moveTo>
                <a:lnTo>
                  <a:pt x="0" y="533400"/>
                </a:lnTo>
                <a:lnTo>
                  <a:pt x="762000" y="533400"/>
                </a:lnTo>
                <a:lnTo>
                  <a:pt x="762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0" name="Google Shape;3540;p65">
            <a:hlinkClick r:id="rId9" action="ppaction://hlinksldjump"/>
          </p:cNvPr>
          <p:cNvSpPr/>
          <p:nvPr/>
        </p:nvSpPr>
        <p:spPr>
          <a:xfrm>
            <a:off x="1451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1" name="Google Shape;3541;p65">
            <a:hlinkClick r:id="rId10" action="ppaction://hlinksldjump"/>
          </p:cNvPr>
          <p:cNvSpPr/>
          <p:nvPr/>
        </p:nvSpPr>
        <p:spPr>
          <a:xfrm>
            <a:off x="145188" y="10323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2" name="Google Shape;3542;p65">
            <a:hlinkClick r:id="" action="ppaction://noaction"/>
          </p:cNvPr>
          <p:cNvSpPr/>
          <p:nvPr/>
        </p:nvSpPr>
        <p:spPr>
          <a:xfrm>
            <a:off x="145188" y="19884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3" name="Google Shape;3543;p65">
            <a:hlinkClick r:id="" action="ppaction://noaction"/>
          </p:cNvPr>
          <p:cNvSpPr/>
          <p:nvPr/>
        </p:nvSpPr>
        <p:spPr>
          <a:xfrm>
            <a:off x="145188" y="29445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4" name="Google Shape;3544;p65">
            <a:hlinkClick r:id="" action="ppaction://noaction"/>
          </p:cNvPr>
          <p:cNvSpPr/>
          <p:nvPr/>
        </p:nvSpPr>
        <p:spPr>
          <a:xfrm>
            <a:off x="11651388" y="3906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5" name="Google Shape;3545;p65">
            <a:hlinkClick r:id="" action="ppaction://noaction"/>
          </p:cNvPr>
          <p:cNvSpPr/>
          <p:nvPr/>
        </p:nvSpPr>
        <p:spPr>
          <a:xfrm>
            <a:off x="11651388" y="4862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6" name="Google Shape;3546;p65">
            <a:hlinkClick r:id="" action="ppaction://noaction"/>
          </p:cNvPr>
          <p:cNvSpPr/>
          <p:nvPr/>
        </p:nvSpPr>
        <p:spPr>
          <a:xfrm>
            <a:off x="11651388" y="5818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7" name="Google Shape;3547;p65">
            <a:hlinkClick r:id="" action="ppaction://noaction"/>
          </p:cNvPr>
          <p:cNvSpPr/>
          <p:nvPr/>
        </p:nvSpPr>
        <p:spPr>
          <a:xfrm>
            <a:off x="11689488" y="762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8" name="Google Shape;3548;p65">
            <a:hlinkClick r:id="" action="ppaction://noaction"/>
          </p:cNvPr>
          <p:cNvSpPr/>
          <p:nvPr/>
        </p:nvSpPr>
        <p:spPr>
          <a:xfrm>
            <a:off x="11689488" y="10386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9" name="Google Shape;3549;p65">
            <a:hlinkClick r:id="" action="ppaction://noaction"/>
          </p:cNvPr>
          <p:cNvSpPr/>
          <p:nvPr/>
        </p:nvSpPr>
        <p:spPr>
          <a:xfrm>
            <a:off x="11689488" y="20010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0" name="Google Shape;3550;p65">
            <a:hlinkClick r:id="" action="ppaction://noaction"/>
          </p:cNvPr>
          <p:cNvSpPr/>
          <p:nvPr/>
        </p:nvSpPr>
        <p:spPr>
          <a:xfrm>
            <a:off x="11689488" y="296340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3" name="Google Shape;4483;p106"/>
          <p:cNvSpPr txBox="1">
            <a:spLocks noGrp="1"/>
          </p:cNvSpPr>
          <p:nvPr>
            <p:ph type="title"/>
          </p:nvPr>
        </p:nvSpPr>
        <p:spPr>
          <a:xfrm>
            <a:off x="795575" y="359550"/>
            <a:ext cx="4844400" cy="731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ru-RU" sz="2800" dirty="0" smtClean="0"/>
              <a:t>Трудный звук – ты наш друг! </a:t>
            </a:r>
            <a:endParaRPr sz="2800" dirty="0"/>
          </a:p>
        </p:txBody>
      </p:sp>
      <p:sp>
        <p:nvSpPr>
          <p:cNvPr id="4484" name="Google Shape;4484;p106"/>
          <p:cNvSpPr txBox="1">
            <a:spLocks noGrp="1"/>
          </p:cNvSpPr>
          <p:nvPr>
            <p:ph type="body" idx="1"/>
          </p:nvPr>
        </p:nvSpPr>
        <p:spPr>
          <a:xfrm>
            <a:off x="736057" y="1345782"/>
            <a:ext cx="4844400" cy="46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://ds05.infourok.ru/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uploads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3"/>
              </a:rPr>
              <a:t>ex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/>
              </a:rPr>
              <a:t>/03a4/000ee43b-51935bc2/hello_html_m58b27e2c.jpg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картинка «Заведи мотор»</a:t>
            </a:r>
          </a:p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i.mycdn.me/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i?r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=AzEPZsRbOZEKgBhR0XGMT1RkdL8dA9EFcMRQLbx-uwAi-qaKTM5SRkZCeTgDn6uOyic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картинка звуковая дорожка, машины.</a:t>
            </a:r>
          </a:p>
          <a:p>
            <a:pPr indent="-228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5"/>
              </a:rPr>
              <a:t>https://ped-kopilka.ru/images/0-1(100).jpg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картинка звуковая дорожка, собака.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indent="-22860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sp>
        <p:nvSpPr>
          <p:cNvPr id="4485" name="Google Shape;4485;p106">
            <a:hlinkClick r:id=""/>
          </p:cNvPr>
          <p:cNvSpPr/>
          <p:nvPr/>
        </p:nvSpPr>
        <p:spPr>
          <a:xfrm>
            <a:off x="49938" y="826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6" name="Google Shape;4486;p106">
            <a:hlinkClick r:id=""/>
          </p:cNvPr>
          <p:cNvSpPr/>
          <p:nvPr/>
        </p:nvSpPr>
        <p:spPr>
          <a:xfrm>
            <a:off x="49938" y="10387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7" name="Google Shape;4487;p106">
            <a:hlinkClick r:id=""/>
          </p:cNvPr>
          <p:cNvSpPr/>
          <p:nvPr/>
        </p:nvSpPr>
        <p:spPr>
          <a:xfrm>
            <a:off x="49938" y="19948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8" name="Google Shape;4488;p106">
            <a:hlinkClick r:id=""/>
          </p:cNvPr>
          <p:cNvSpPr/>
          <p:nvPr/>
        </p:nvSpPr>
        <p:spPr>
          <a:xfrm>
            <a:off x="49938" y="29509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9" name="Google Shape;4489;p106">
            <a:hlinkClick r:id=""/>
          </p:cNvPr>
          <p:cNvSpPr/>
          <p:nvPr/>
        </p:nvSpPr>
        <p:spPr>
          <a:xfrm>
            <a:off x="49938" y="39070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0" name="Google Shape;4490;p106">
            <a:hlinkClick r:id=""/>
          </p:cNvPr>
          <p:cNvSpPr/>
          <p:nvPr/>
        </p:nvSpPr>
        <p:spPr>
          <a:xfrm>
            <a:off x="49938" y="48631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1" name="Google Shape;4491;p106">
            <a:hlinkClick r:id=""/>
          </p:cNvPr>
          <p:cNvSpPr/>
          <p:nvPr/>
        </p:nvSpPr>
        <p:spPr>
          <a:xfrm>
            <a:off x="49938" y="5819250"/>
            <a:ext cx="4134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373C3F"/>
      </a:lt1>
      <a:dk2>
        <a:srgbClr val="373C3F"/>
      </a:dk2>
      <a:lt2>
        <a:srgbClr val="F4CCCC"/>
      </a:lt2>
      <a:accent1>
        <a:srgbClr val="FCE5CD"/>
      </a:accent1>
      <a:accent2>
        <a:srgbClr val="FFF2CC"/>
      </a:accent2>
      <a:accent3>
        <a:srgbClr val="D9EAD3"/>
      </a:accent3>
      <a:accent4>
        <a:srgbClr val="C9DAF8"/>
      </a:accent4>
      <a:accent5>
        <a:srgbClr val="D9D2E9"/>
      </a:accent5>
      <a:accent6>
        <a:srgbClr val="EAD1DC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539</Words>
  <Application>Microsoft Office PowerPoint</Application>
  <PresentationFormat>Произвольный</PresentationFormat>
  <Paragraphs>46</Paragraphs>
  <Slides>9</Slides>
  <Notes>9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2" baseType="lpstr">
      <vt:lpstr>Arial</vt:lpstr>
      <vt:lpstr>Poppins</vt:lpstr>
      <vt:lpstr>Architects Daughter</vt:lpstr>
      <vt:lpstr>Barlow Semi Condensed</vt:lpstr>
      <vt:lpstr>Barlow Semi Condensed SemiBold</vt:lpstr>
      <vt:lpstr>Homemade Apple</vt:lpstr>
      <vt:lpstr>Barlow</vt:lpstr>
      <vt:lpstr>Times New Roman</vt:lpstr>
      <vt:lpstr>Calibri</vt:lpstr>
      <vt:lpstr>Barlow Condensed</vt:lpstr>
      <vt:lpstr>Anton</vt:lpstr>
      <vt:lpstr>Barlow Semi Condensed Medium</vt:lpstr>
      <vt:lpstr>SlidesMania</vt:lpstr>
      <vt:lpstr>Заметки логопеда</vt:lpstr>
      <vt:lpstr>Трудный звук – ты наш друг!</vt:lpstr>
      <vt:lpstr>Трудный звук – ты наш друг!</vt:lpstr>
      <vt:lpstr>Трудный звук – ты наш друг!</vt:lpstr>
      <vt:lpstr>Трудный звук – ты наш друг!</vt:lpstr>
      <vt:lpstr>Трудный звук – ты наш звук!</vt:lpstr>
      <vt:lpstr>Трудный звук – ты наш друг!</vt:lpstr>
      <vt:lpstr>Трудный звук – ты наш друг!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Here goes your digital guidebook title</dc:title>
  <cp:lastModifiedBy>Asus</cp:lastModifiedBy>
  <cp:revision>22</cp:revision>
  <dcterms:modified xsi:type="dcterms:W3CDTF">2021-04-04T10:00:41Z</dcterms:modified>
</cp:coreProperties>
</file>