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0691495" cy="7559675"/>
  <p:notesSz cx="7559675" cy="106914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BF9E301-6C04-4C9F-80D6-C7D1457D7BC8}" type="slidenum">
              <a:rPr/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34600" y="30132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p>
            <a:pPr indent="0" algn="ctr">
              <a:buNone/>
            </a:pPr>
            <a:r>
              <a:rPr lang="ru-RU" sz="5860" b="0" strike="noStrike" spc="-1">
                <a:solidFill>
                  <a:srgbClr val="000000"/>
                </a:solidFill>
                <a:latin typeface="Arial" panose="020B0604020202020204"/>
              </a:rPr>
              <a:t>Для правки текста заглавия щёлкните мышью</a:t>
            </a:r>
            <a:endParaRPr lang="ru-RU" sz="586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534600" y="1768680"/>
            <a:ext cx="9622440" cy="438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p>
            <a:pPr marL="431800" indent="-323850">
              <a:spcBef>
                <a:spcPts val="189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ru-RU" sz="4270" b="0" strike="noStrike" spc="-1">
                <a:solidFill>
                  <a:srgbClr val="000000"/>
                </a:solidFill>
                <a:latin typeface="Arial" panose="020B0604020202020204"/>
              </a:rPr>
              <a:t>Для правки структуры щёлкните мышью</a:t>
            </a:r>
            <a:endParaRPr lang="ru-RU" sz="4270" b="0" strike="noStrike" spc="-1">
              <a:solidFill>
                <a:srgbClr val="000000"/>
              </a:solidFill>
              <a:latin typeface="Arial" panose="020B0604020202020204"/>
            </a:endParaRPr>
          </a:p>
          <a:p>
            <a:pPr marL="864235" lvl="1" indent="-323850">
              <a:spcBef>
                <a:spcPts val="1510"/>
              </a:spcBef>
              <a:buClr>
                <a:srgbClr val="000000"/>
              </a:buClr>
              <a:buSzPct val="75000"/>
              <a:buFont typeface="Symbol" panose="05050102010706020507" charset="2"/>
              <a:buChar char=""/>
            </a:pPr>
            <a:r>
              <a:rPr lang="ru-RU" sz="3730" b="0" strike="noStrike" spc="-1">
                <a:solidFill>
                  <a:srgbClr val="000000"/>
                </a:solidFill>
                <a:latin typeface="Arial" panose="020B0604020202020204"/>
              </a:rPr>
              <a:t>Второй уровень структуры</a:t>
            </a:r>
            <a:endParaRPr lang="ru-RU" sz="3730" b="0" strike="noStrike" spc="-1">
              <a:solidFill>
                <a:srgbClr val="000000"/>
              </a:solidFill>
              <a:latin typeface="Arial" panose="020B0604020202020204"/>
            </a:endParaRPr>
          </a:p>
          <a:p>
            <a:pPr marL="1296035" lvl="2" indent="-288290">
              <a:spcBef>
                <a:spcPts val="113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 panose="020B0604020202020204"/>
              </a:rPr>
              <a:t>Третий уровень структуры</a:t>
            </a:r>
            <a:endParaRPr lang="ru-RU" sz="3200" b="0" strike="noStrike" spc="-1">
              <a:solidFill>
                <a:srgbClr val="000000"/>
              </a:solidFill>
              <a:latin typeface="Arial" panose="020B0604020202020204"/>
            </a:endParaRPr>
          </a:p>
          <a:p>
            <a:pPr marL="1727835" lvl="3" indent="-215900">
              <a:spcBef>
                <a:spcPts val="755"/>
              </a:spcBef>
              <a:buClr>
                <a:srgbClr val="000000"/>
              </a:buClr>
              <a:buSzPct val="75000"/>
              <a:buFont typeface="Symbol" panose="05050102010706020507" charset="2"/>
              <a:buChar char=""/>
            </a:pPr>
            <a:r>
              <a:rPr lang="ru-RU" sz="2670" b="0" strike="noStrike" spc="-1">
                <a:solidFill>
                  <a:srgbClr val="000000"/>
                </a:solidFill>
                <a:latin typeface="Arial" panose="020B0604020202020204"/>
              </a:rPr>
              <a:t>Четвёртый уровень структуры</a:t>
            </a:r>
            <a:endParaRPr lang="ru-RU" sz="2670" b="0" strike="noStrike" spc="-1">
              <a:solidFill>
                <a:srgbClr val="000000"/>
              </a:solidFill>
              <a:latin typeface="Arial" panose="020B0604020202020204"/>
            </a:endParaRPr>
          </a:p>
          <a:p>
            <a:pPr marL="2160270" lvl="4" indent="-215900">
              <a:spcBef>
                <a:spcPts val="37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ru-RU" sz="2670" b="0" strike="noStrike" spc="-1">
                <a:solidFill>
                  <a:srgbClr val="000000"/>
                </a:solidFill>
                <a:latin typeface="Arial" panose="020B0604020202020204"/>
              </a:rPr>
              <a:t>Пятый уровень структуры</a:t>
            </a:r>
            <a:endParaRPr lang="ru-RU" sz="2670" b="0" strike="noStrike" spc="-1">
              <a:solidFill>
                <a:srgbClr val="000000"/>
              </a:solidFill>
              <a:latin typeface="Arial" panose="020B0604020202020204"/>
            </a:endParaRPr>
          </a:p>
          <a:p>
            <a:pPr marL="2592070" lvl="5" indent="-215900">
              <a:spcBef>
                <a:spcPts val="37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ru-RU" sz="2670" b="0" strike="noStrike" spc="-1">
                <a:solidFill>
                  <a:srgbClr val="000000"/>
                </a:solidFill>
                <a:latin typeface="Arial" panose="020B0604020202020204"/>
              </a:rPr>
              <a:t>Шестой уровень структуры</a:t>
            </a:r>
            <a:endParaRPr lang="ru-RU" sz="2670" b="0" strike="noStrike" spc="-1">
              <a:solidFill>
                <a:srgbClr val="000000"/>
              </a:solidFill>
              <a:latin typeface="Arial" panose="020B0604020202020204"/>
            </a:endParaRPr>
          </a:p>
          <a:p>
            <a:pPr marL="3023870" lvl="6" indent="-215900">
              <a:spcBef>
                <a:spcPts val="37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ru-RU" sz="2670" b="0" strike="noStrike" spc="-1">
                <a:solidFill>
                  <a:srgbClr val="000000"/>
                </a:solidFill>
                <a:latin typeface="Arial" panose="020B0604020202020204"/>
              </a:rPr>
              <a:t>Седьмой уровень структуры</a:t>
            </a:r>
            <a:endParaRPr lang="ru-RU" sz="267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dt" idx="1"/>
          </p:nvPr>
        </p:nvSpPr>
        <p:spPr>
          <a:xfrm>
            <a:off x="534600" y="6886800"/>
            <a:ext cx="2490840" cy="520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 panose="02020603050405020304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 panose="02020603050405020304"/>
              </a:rPr>
              <a:t>&lt;дата/время&gt;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ftr" idx="2"/>
          </p:nvPr>
        </p:nvSpPr>
        <p:spPr>
          <a:xfrm>
            <a:off x="3656520" y="6886800"/>
            <a:ext cx="3389040" cy="520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 panose="02020603050405020304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sldNum" idx="3"/>
          </p:nvPr>
        </p:nvSpPr>
        <p:spPr>
          <a:xfrm>
            <a:off x="7665840" y="6886800"/>
            <a:ext cx="2490840" cy="520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ru-RU" sz="1400" b="0" strike="noStrike" spc="-1">
                <a:solidFill>
                  <a:srgbClr val="000000"/>
                </a:solidFill>
                <a:latin typeface="Times New Roman" panose="02020603050405020304"/>
              </a:defRPr>
            </a:lvl1pPr>
          </a:lstStyle>
          <a:p>
            <a:pPr indent="0" algn="r">
              <a:buNone/>
            </a:pPr>
            <a:fld id="{858B8661-1916-48FF-9C70-0E7C531F0611}" type="slidenum">
              <a:rPr lang="ru-RU" sz="1400" b="0" strike="noStrike" spc="-1">
                <a:solidFill>
                  <a:srgbClr val="000000"/>
                </a:solidFill>
                <a:latin typeface="Times New Roman" panose="02020603050405020304"/>
              </a:rPr>
            </a:fld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/>
          <p:cNvPicPr/>
          <p:nvPr/>
        </p:nvPicPr>
        <p:blipFill>
          <a:blip r:embed="rId1"/>
          <a:stretch>
            <a:fillRect/>
          </a:stretch>
        </p:blipFill>
        <p:spPr>
          <a:xfrm>
            <a:off x="1080" y="360"/>
            <a:ext cx="10690200" cy="75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Изображение 6"/>
          <p:cNvPicPr/>
          <p:nvPr/>
        </p:nvPicPr>
        <p:blipFill>
          <a:blip r:embed="rId1"/>
          <a:stretch>
            <a:fillRect/>
          </a:stretch>
        </p:blipFill>
        <p:spPr>
          <a:xfrm>
            <a:off x="1080" y="360"/>
            <a:ext cx="10690200" cy="75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Изображение 7"/>
          <p:cNvPicPr/>
          <p:nvPr/>
        </p:nvPicPr>
        <p:blipFill>
          <a:blip r:embed="rId1"/>
          <a:stretch>
            <a:fillRect/>
          </a:stretch>
        </p:blipFill>
        <p:spPr>
          <a:xfrm>
            <a:off x="1080" y="360"/>
            <a:ext cx="10690200" cy="75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/>
          <p:nvPr/>
        </p:nvPicPr>
        <p:blipFill>
          <a:blip r:embed="rId1"/>
          <a:stretch>
            <a:fillRect/>
          </a:stretch>
        </p:blipFill>
        <p:spPr>
          <a:xfrm>
            <a:off x="1080" y="360"/>
            <a:ext cx="10690200" cy="75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Изображение 9"/>
          <p:cNvPicPr/>
          <p:nvPr/>
        </p:nvPicPr>
        <p:blipFill>
          <a:blip r:embed="rId1"/>
          <a:stretch>
            <a:fillRect/>
          </a:stretch>
        </p:blipFill>
        <p:spPr>
          <a:xfrm>
            <a:off x="1080" y="360"/>
            <a:ext cx="10690200" cy="75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/>
          <p:cNvPicPr/>
          <p:nvPr/>
        </p:nvPicPr>
        <p:blipFill>
          <a:blip r:embed="rId1"/>
          <a:stretch>
            <a:fillRect/>
          </a:stretch>
        </p:blipFill>
        <p:spPr>
          <a:xfrm>
            <a:off x="1080" y="360"/>
            <a:ext cx="10690200" cy="75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Изображение 11"/>
          <p:cNvPicPr/>
          <p:nvPr/>
        </p:nvPicPr>
        <p:blipFill>
          <a:blip r:embed="rId1"/>
          <a:stretch>
            <a:fillRect/>
          </a:stretch>
        </p:blipFill>
        <p:spPr>
          <a:xfrm>
            <a:off x="1080" y="360"/>
            <a:ext cx="10690200" cy="75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Изображение 12"/>
          <p:cNvPicPr/>
          <p:nvPr/>
        </p:nvPicPr>
        <p:blipFill>
          <a:blip r:embed="rId1"/>
          <a:stretch>
            <a:fillRect/>
          </a:stretch>
        </p:blipFill>
        <p:spPr>
          <a:xfrm>
            <a:off x="1080" y="360"/>
            <a:ext cx="10690200" cy="75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Изображение 13"/>
          <p:cNvPicPr/>
          <p:nvPr/>
        </p:nvPicPr>
        <p:blipFill>
          <a:blip r:embed="rId1"/>
          <a:stretch>
            <a:fillRect/>
          </a:stretch>
        </p:blipFill>
        <p:spPr>
          <a:xfrm>
            <a:off x="1080" y="360"/>
            <a:ext cx="10690200" cy="75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Изображение 14"/>
          <p:cNvPicPr/>
          <p:nvPr/>
        </p:nvPicPr>
        <p:blipFill>
          <a:blip r:embed="rId1"/>
          <a:stretch>
            <a:fillRect/>
          </a:stretch>
        </p:blipFill>
        <p:spPr>
          <a:xfrm>
            <a:off x="1080" y="360"/>
            <a:ext cx="10690200" cy="75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Изображение 15"/>
          <p:cNvPicPr/>
          <p:nvPr/>
        </p:nvPicPr>
        <p:blipFill>
          <a:blip r:embed="rId1"/>
          <a:stretch>
            <a:fillRect/>
          </a:stretch>
        </p:blipFill>
        <p:spPr>
          <a:xfrm>
            <a:off x="1080" y="360"/>
            <a:ext cx="10690200" cy="75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Presentation</Application>
  <PresentationFormat/>
  <Paragraphs>0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Arial</vt:lpstr>
      <vt:lpstr>SimSun</vt:lpstr>
      <vt:lpstr>Wingdings</vt:lpstr>
      <vt:lpstr>Arial</vt:lpstr>
      <vt:lpstr>Symbol</vt:lpstr>
      <vt:lpstr>Times New Roman</vt:lpstr>
      <vt:lpstr>Microsoft YaHei</vt:lpstr>
      <vt:lpstr>Arial Unicode MS</vt:lpstr>
      <vt:lpstr>DejaVu Sans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Дарья Зайцева</cp:lastModifiedBy>
  <cp:revision>2</cp:revision>
  <dcterms:created xsi:type="dcterms:W3CDTF">2026-01-21T03:08:00Z</dcterms:created>
  <dcterms:modified xsi:type="dcterms:W3CDTF">2026-02-14T05:41:16Z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5348691EB708469196A8669C16DD3581_12</vt:lpwstr>
  </property>
  <property fmtid="{D5CDD505-2E9C-101B-9397-08002B2CF9AE}" pid="3" name="KSOProductBuildVer">
    <vt:lpwstr>1049-12.2.0.23197</vt:lpwstr>
  </property>
</Properties>
</file>