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7" r:id="rId3"/>
    <p:sldId id="273" r:id="rId4"/>
    <p:sldId id="289" r:id="rId5"/>
    <p:sldId id="290" r:id="rId6"/>
    <p:sldId id="272" r:id="rId7"/>
    <p:sldId id="274" r:id="rId8"/>
    <p:sldId id="275" r:id="rId9"/>
    <p:sldId id="281" r:id="rId10"/>
    <p:sldId id="283" r:id="rId11"/>
    <p:sldId id="282" r:id="rId12"/>
    <p:sldId id="288" r:id="rId13"/>
    <p:sldId id="285" r:id="rId14"/>
    <p:sldId id="27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38" autoAdjust="0"/>
    <p:restoredTop sz="94660"/>
  </p:normalViewPr>
  <p:slideViewPr>
    <p:cSldViewPr>
      <p:cViewPr>
        <p:scale>
          <a:sx n="86" d="100"/>
          <a:sy n="86" d="100"/>
        </p:scale>
        <p:origin x="-852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532D3-F19A-4174-87AB-0B1180662C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11.07.2021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F6356-D46E-4738-81A2-3DD6DE0243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532D3-F19A-4174-87AB-0B1180662C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11.07.2021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F6356-D46E-4738-81A2-3DD6DE0243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0_b157a_6b2f79f3_xxxl.png"/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3">
                <a:shade val="45000"/>
                <a:satMod val="135000"/>
              </a:schemeClr>
              <a:prstClr val="white"/>
            </a:duotone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79512" y="188640"/>
            <a:ext cx="2264652" cy="266429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532D3-F19A-4174-87AB-0B1180662C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11.07.2021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F6356-D46E-4738-81A2-3DD6DE0243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Рисунок 9" descr="0_b157a_6b2f79f3_xxxl.png"/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3">
                <a:shade val="45000"/>
                <a:satMod val="135000"/>
              </a:schemeClr>
              <a:prstClr val="white"/>
            </a:duotone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16200000" flipV="1">
            <a:off x="6428006" y="4165282"/>
            <a:ext cx="2264652" cy="266429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532D3-F19A-4174-87AB-0B1180662C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11.07.2021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F6356-D46E-4738-81A2-3DD6DE0243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Рисунок 7" descr="0_b157a_6b2f79f3_xxxl.png"/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3">
                <a:shade val="45000"/>
                <a:satMod val="135000"/>
              </a:schemeClr>
              <a:prstClr val="white"/>
            </a:duotone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79512" y="188640"/>
            <a:ext cx="2264652" cy="266429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532D3-F19A-4174-87AB-0B1180662C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11.07.2021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F6356-D46E-4738-81A2-3DD6DE0243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 descr="0_b157a_6b2f79f3_xxxl.png"/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3">
                <a:shade val="45000"/>
                <a:satMod val="135000"/>
              </a:schemeClr>
              <a:prstClr val="white"/>
            </a:duotone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16200000" flipV="1">
            <a:off x="6428006" y="4165282"/>
            <a:ext cx="2264652" cy="266429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532D3-F19A-4174-87AB-0B1180662C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11.07.2021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F6356-D46E-4738-81A2-3DD6DE0243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Рисунок 9" descr="0_b157a_6b2f79f3_xxxl.png"/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3">
                <a:shade val="45000"/>
                <a:satMod val="135000"/>
              </a:schemeClr>
              <a:prstClr val="white"/>
            </a:duotone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rot="5400000" flipH="1" flipV="1">
            <a:off x="451342" y="4165282"/>
            <a:ext cx="2264652" cy="266429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532D3-F19A-4174-87AB-0B1180662C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11.07.2021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F6356-D46E-4738-81A2-3DD6DE0243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Рисунок 5" descr="0_b157a_6b2f79f3_xxxl.png"/>
          <p:cNvPicPr>
            <a:picLocks noChangeAspect="1"/>
          </p:cNvPicPr>
          <p:nvPr userDrawn="1"/>
        </p:nvPicPr>
        <p:blipFill>
          <a:blip r:embed="rId2" cstate="screen">
            <a:duotone>
              <a:schemeClr val="accent3">
                <a:shade val="45000"/>
                <a:satMod val="135000"/>
              </a:schemeClr>
              <a:prstClr val="white"/>
            </a:duotone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 flipH="1">
            <a:off x="6660232" y="260648"/>
            <a:ext cx="2264652" cy="266429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532D3-F19A-4174-87AB-0B1180662C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11.07.2021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F6356-D46E-4738-81A2-3DD6DE0243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532D3-F19A-4174-87AB-0B1180662C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11.07.2021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F6356-D46E-4738-81A2-3DD6DE0243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532D3-F19A-4174-87AB-0B1180662C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11.07.2021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F6356-D46E-4738-81A2-3DD6DE0243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 userDrawn="1"/>
        </p:nvSpPr>
        <p:spPr>
          <a:xfrm>
            <a:off x="179512" y="188640"/>
            <a:ext cx="8784976" cy="64807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  <a:effectLst/>
          <a:scene3d>
            <a:camera prst="orthographicFront"/>
            <a:lightRig rig="glow" dir="t"/>
          </a:scene3d>
          <a:sp3d contourW="12700" prstMaterial="flat">
            <a:contourClr>
              <a:schemeClr val="accent4">
                <a:lumMod val="40000"/>
                <a:lumOff val="6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532D3-F19A-4174-87AB-0B1180662CC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/>
              <a:t>11.07.2021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CF6356-D46E-4738-81A2-3DD6DE0243F0}" type="slidenum">
              <a:rPr 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0" y="6642556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>
                <a:solidFill>
                  <a:prstClr val="black">
                    <a:lumMod val="65000"/>
                    <a:lumOff val="35000"/>
                  </a:prstClr>
                </a:solidFill>
                <a:latin typeface="Times New Roman" pitchFamily="18" charset="0"/>
                <a:cs typeface="Times New Roman" pitchFamily="18" charset="0"/>
              </a:rPr>
              <a:t>http://linda6035.ucoz.ru/</a:t>
            </a:r>
            <a:endParaRPr lang="ru-RU" sz="800" dirty="0">
              <a:solidFill>
                <a:prstClr val="black">
                  <a:lumMod val="65000"/>
                  <a:lumOff val="35000"/>
                </a:prst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D:\Лидия\шаблоны\Авторские шаблоны\мои блёстки\Безимени-3.png"/>
          <p:cNvPicPr>
            <a:picLocks noChangeAspect="1" noChangeArrowheads="1"/>
          </p:cNvPicPr>
          <p:nvPr userDrawn="1"/>
        </p:nvPicPr>
        <p:blipFill>
          <a:blip r:embed="rId14" cstate="screen">
            <a:duotone>
              <a:prstClr val="black"/>
              <a:schemeClr val="accent3">
                <a:tint val="45000"/>
                <a:satMod val="400000"/>
              </a:schemeClr>
            </a:duotone>
            <a:lum bright="-10000"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 flipH="1">
            <a:off x="107504" y="188640"/>
            <a:ext cx="8856984" cy="6552728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868144" y="324059"/>
            <a:ext cx="30780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86000" y="1916833"/>
            <a:ext cx="4572000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Экологическое </a:t>
            </a: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воспитание младших школьников через проектную деятельность при  изготовлении поделок из бросового материала.</a:t>
            </a:r>
          </a:p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(из опыта работы)</a:t>
            </a:r>
            <a:endParaRPr lang="ru-RU" sz="32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92080" y="4398494"/>
            <a:ext cx="31683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tx2"/>
                </a:solidFill>
              </a:rPr>
              <a:t>  </a:t>
            </a:r>
          </a:p>
          <a:p>
            <a:r>
              <a:rPr lang="ru-RU" b="1" i="1" dirty="0" smtClean="0">
                <a:solidFill>
                  <a:schemeClr val="tx2"/>
                </a:solidFill>
              </a:rPr>
              <a:t>Степанова </a:t>
            </a:r>
            <a:r>
              <a:rPr lang="ru-RU" b="1" i="1" dirty="0" smtClean="0">
                <a:solidFill>
                  <a:schemeClr val="tx2"/>
                </a:solidFill>
              </a:rPr>
              <a:t>М.В. -учитель </a:t>
            </a:r>
            <a:r>
              <a:rPr lang="ru-RU" b="1" i="1" dirty="0" smtClean="0">
                <a:solidFill>
                  <a:schemeClr val="tx2"/>
                </a:solidFill>
              </a:rPr>
              <a:t>   начальных </a:t>
            </a:r>
            <a:r>
              <a:rPr lang="ru-RU" b="1" i="1" dirty="0" smtClean="0">
                <a:solidFill>
                  <a:schemeClr val="tx2"/>
                </a:solidFill>
              </a:rPr>
              <a:t>классов</a:t>
            </a:r>
          </a:p>
          <a:p>
            <a:r>
              <a:rPr lang="ru-RU" b="1" i="1" dirty="0" smtClean="0">
                <a:solidFill>
                  <a:schemeClr val="tx2"/>
                </a:solidFill>
              </a:rPr>
              <a:t> МБОУ «Бобровская СОШ»</a:t>
            </a:r>
          </a:p>
          <a:p>
            <a:r>
              <a:rPr lang="ru-RU" b="1" i="1" dirty="0" smtClean="0">
                <a:solidFill>
                  <a:schemeClr val="tx2"/>
                </a:solidFill>
              </a:rPr>
              <a:t>Первомайского района </a:t>
            </a:r>
          </a:p>
          <a:p>
            <a:r>
              <a:rPr lang="ru-RU" b="1" i="1" dirty="0" smtClean="0">
                <a:solidFill>
                  <a:schemeClr val="tx2"/>
                </a:solidFill>
              </a:rPr>
              <a:t>Алтайского края</a:t>
            </a:r>
          </a:p>
          <a:p>
            <a:r>
              <a:rPr lang="ru-RU" b="1" i="1" dirty="0" smtClean="0">
                <a:solidFill>
                  <a:schemeClr val="tx2"/>
                </a:solidFill>
              </a:rPr>
              <a:t> </a:t>
            </a:r>
          </a:p>
          <a:p>
            <a:endParaRPr lang="ru-RU" b="1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7523" y="3212976"/>
            <a:ext cx="870181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Проект «Волшебная птица»</a:t>
            </a:r>
            <a:endParaRPr lang="ru-RU" sz="40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67544" y="1268760"/>
            <a:ext cx="4040188" cy="834107"/>
          </a:xfrm>
        </p:spPr>
        <p:txBody>
          <a:bodyPr>
            <a:normAutofit fontScale="77500" lnSpcReduction="20000"/>
          </a:bodyPr>
          <a:lstStyle/>
          <a:p>
            <a:r>
              <a:rPr lang="ru-RU" i="1" dirty="0" smtClean="0">
                <a:solidFill>
                  <a:srgbClr val="0070C0"/>
                </a:solidFill>
              </a:rPr>
              <a:t>Поделки из втулок от туалетной бумаги, ниток, остатков ткани , картона (</a:t>
            </a:r>
            <a:r>
              <a:rPr lang="ru-RU" i="1" dirty="0" err="1" smtClean="0">
                <a:solidFill>
                  <a:srgbClr val="0070C0"/>
                </a:solidFill>
              </a:rPr>
              <a:t>гофрокартона</a:t>
            </a:r>
            <a:r>
              <a:rPr lang="ru-RU" i="1" dirty="0" smtClean="0">
                <a:solidFill>
                  <a:srgbClr val="0070C0"/>
                </a:solidFill>
              </a:rPr>
              <a:t> ).</a:t>
            </a:r>
            <a:endParaRPr lang="ru-RU" i="1" dirty="0">
              <a:solidFill>
                <a:srgbClr val="0070C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4008" y="1412776"/>
            <a:ext cx="4041775" cy="648073"/>
          </a:xfrm>
        </p:spPr>
        <p:txBody>
          <a:bodyPr>
            <a:normAutofit/>
          </a:bodyPr>
          <a:lstStyle/>
          <a:p>
            <a:endParaRPr lang="ru-RU" i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Users\User\Downloads\IMG-20210419-WA001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5561" y="2174875"/>
            <a:ext cx="2963466" cy="2406253"/>
          </a:xfrm>
          <a:prstGeom prst="rect">
            <a:avLst/>
          </a:prstGeom>
          <a:noFill/>
        </p:spPr>
      </p:pic>
      <p:pic>
        <p:nvPicPr>
          <p:cNvPr id="1027" name="Picture 3" descr="C:\Users\User\Downloads\IMG-20210419-WA0016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276872"/>
            <a:ext cx="2963466" cy="3384376"/>
          </a:xfrm>
          <a:prstGeom prst="rect">
            <a:avLst/>
          </a:prstGeom>
          <a:noFill/>
        </p:spPr>
      </p:pic>
      <p:pic>
        <p:nvPicPr>
          <p:cNvPr id="1029" name="Picture 5" descr="C:\Users\User\Downloads\IMG_20210422_0750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7309320" y="-8686800"/>
            <a:ext cx="999000" cy="1332000"/>
          </a:xfrm>
          <a:prstGeom prst="rect">
            <a:avLst/>
          </a:prstGeom>
          <a:noFill/>
        </p:spPr>
      </p:pic>
      <p:pic>
        <p:nvPicPr>
          <p:cNvPr id="1030" name="Picture 6" descr="C:\Users\User\Downloads\IMG_20210422_075025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-7086600" y="-12115800"/>
            <a:ext cx="2331720" cy="31089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3762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Downloads\IMG_20210422_075025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979712" y="1772816"/>
            <a:ext cx="4680520" cy="410445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287523" y="3212976"/>
            <a:ext cx="870181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User\Downloads\IMG_20210422_075025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-7086600" y="-12115800"/>
            <a:ext cx="2257200" cy="30096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547664" y="692696"/>
            <a:ext cx="52565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0070C0"/>
                </a:solidFill>
              </a:rPr>
              <a:t>Поделки из природного материала «Пингвины на льдине»</a:t>
            </a:r>
            <a:endParaRPr lang="ru-RU" sz="2000" b="1" i="1" dirty="0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 smtClean="0">
                <a:solidFill>
                  <a:srgbClr val="0070C0"/>
                </a:solidFill>
              </a:rPr>
              <a:t> </a:t>
            </a:r>
            <a:endParaRPr lang="ru-RU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762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547664" y="2298685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1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92080" y="228449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12845" y="3233095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3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79468" y="3207231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4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147" name="Picture 3" descr="D:\ПРОЕКТЫ\IMG_20190311_1103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468600" y="-11430000"/>
            <a:ext cx="13894816" cy="10302240"/>
          </a:xfrm>
          <a:prstGeom prst="rect">
            <a:avLst/>
          </a:prstGeom>
          <a:noFill/>
        </p:spPr>
      </p:pic>
      <p:pic>
        <p:nvPicPr>
          <p:cNvPr id="12" name="Picture 2" descr="C:\Users\User\AppData\Local\Temp\7zO0967FD27\IMG_20210225_0945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916832"/>
            <a:ext cx="2971800" cy="3962400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1115616" y="332657"/>
            <a:ext cx="7056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</a:rPr>
              <a:t>Проект «Мой четвероногий друг»</a:t>
            </a:r>
          </a:p>
          <a:p>
            <a:endParaRPr lang="ru-RU" b="1" i="1" dirty="0" smtClean="0">
              <a:solidFill>
                <a:schemeClr val="accent4">
                  <a:lumMod val="75000"/>
                </a:schemeClr>
              </a:solidFill>
            </a:endParaRPr>
          </a:p>
          <a:p>
            <a:r>
              <a:rPr lang="ru-RU" dirty="0" smtClean="0"/>
              <a:t>Книжка-самоделка из журнальных вырезок, газет, цветной бумаги, фотографий, вязальных ниток и прочих бросовых материалов.</a:t>
            </a:r>
          </a:p>
        </p:txBody>
      </p:sp>
      <p:pic>
        <p:nvPicPr>
          <p:cNvPr id="5122" name="Picture 2" descr="C:\Users\User\AppData\Local\Temp\7zO096381CA\IMG_20210225_0946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1484784"/>
            <a:ext cx="1728192" cy="1981200"/>
          </a:xfrm>
          <a:prstGeom prst="rect">
            <a:avLst/>
          </a:prstGeom>
          <a:noFill/>
        </p:spPr>
      </p:pic>
      <p:pic>
        <p:nvPicPr>
          <p:cNvPr id="5123" name="Picture 3" descr="C:\Users\User\AppData\Local\Temp\7zO096A410C\IMG_20210225_0946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1700808"/>
            <a:ext cx="2971800" cy="3962400"/>
          </a:xfrm>
          <a:prstGeom prst="rect">
            <a:avLst/>
          </a:prstGeom>
          <a:noFill/>
        </p:spPr>
      </p:pic>
      <p:pic>
        <p:nvPicPr>
          <p:cNvPr id="5124" name="Picture 4" descr="C:\Users\User\AppData\Local\Temp\7zO0969F68D\IMG_20210225_09463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920" y="3861048"/>
            <a:ext cx="1872208" cy="27736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547664" y="2298685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1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92080" y="228449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12845" y="3233095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3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79468" y="3207231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4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Users\User\AppData\Local\Temp\7zO0965A578\IMG_20210225_0942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395536" y="1700808"/>
            <a:ext cx="4752528" cy="4176464"/>
          </a:xfrm>
          <a:prstGeom prst="rect">
            <a:avLst/>
          </a:prstGeom>
          <a:noFill/>
          <a:scene3d>
            <a:camera prst="orthographicFront">
              <a:rot lat="21299999" lon="0" rev="0"/>
            </a:camera>
            <a:lightRig rig="threePt" dir="t"/>
          </a:scene3d>
        </p:spPr>
      </p:pic>
      <p:pic>
        <p:nvPicPr>
          <p:cNvPr id="3075" name="Picture 3" descr="C:\Users\User\AppData\Local\Temp\7zO096FE24D\IMG_20210225_0943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836712"/>
            <a:ext cx="3312368" cy="5157192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539552" y="404665"/>
            <a:ext cx="6318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70C0"/>
                </a:solidFill>
              </a:rPr>
              <a:t> </a:t>
            </a:r>
            <a:endParaRPr lang="ru-RU" b="1" i="1" dirty="0">
              <a:solidFill>
                <a:srgbClr val="0070C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19672" y="692696"/>
            <a:ext cx="54147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91264" cy="3744416"/>
          </a:xfrm>
        </p:spPr>
        <p:txBody>
          <a:bodyPr>
            <a:normAutofit/>
          </a:bodyPr>
          <a:lstStyle/>
          <a:p>
            <a:r>
              <a:rPr lang="ru-RU" sz="6000" i="1" dirty="0" smtClean="0">
                <a:solidFill>
                  <a:srgbClr val="00B050"/>
                </a:solidFill>
              </a:rPr>
              <a:t>Спасибо за внимание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821480" y="373230"/>
            <a:ext cx="56957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chemeClr val="tx2"/>
                </a:solidFill>
                <a:effectLst>
                  <a:reflection blurRad="6350" stA="53000" endA="300" endPos="35500" dir="5400000" sy="-90000" algn="bl" rotWithShape="0"/>
                </a:effectLst>
              </a:rPr>
              <a:t>Год экологии-2017</a:t>
            </a:r>
            <a:endParaRPr lang="ru-RU" sz="5400" b="1" cap="none" spc="0" dirty="0">
              <a:ln w="0"/>
              <a:solidFill>
                <a:schemeClr val="tx2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1327994"/>
            <a:ext cx="78488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smtClean="0">
                <a:solidFill>
                  <a:srgbClr val="C00000"/>
                </a:solidFill>
              </a:rPr>
              <a:t>Проект «Вторая жизнь ненужных вещей»</a:t>
            </a:r>
            <a:endParaRPr lang="ru-RU" sz="3200" b="1" u="sng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3433" y="5157192"/>
            <a:ext cx="2776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</a:rPr>
              <a:t> </a:t>
            </a:r>
            <a:endParaRPr lang="ru-RU" sz="3200" b="1" dirty="0">
              <a:solidFill>
                <a:srgbClr val="7030A0"/>
              </a:solidFill>
            </a:endParaRPr>
          </a:p>
        </p:txBody>
      </p:sp>
      <p:pic>
        <p:nvPicPr>
          <p:cNvPr id="3075" name="Picture 3" descr="D:\ПРОЕКТЫ\IMG_00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132635" y="-3154360"/>
            <a:ext cx="4480000" cy="2520000"/>
          </a:xfrm>
          <a:prstGeom prst="rect">
            <a:avLst/>
          </a:prstGeom>
          <a:noFill/>
        </p:spPr>
      </p:pic>
      <p:pic>
        <p:nvPicPr>
          <p:cNvPr id="3076" name="Picture 4" descr="D:\ПРОЕКТЫ\IMG_00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5" y="2060849"/>
            <a:ext cx="5976661" cy="417646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91411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ПРОЕКТЫ\IMG_00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420888"/>
            <a:ext cx="3096344" cy="3960440"/>
          </a:xfrm>
          <a:prstGeom prst="rect">
            <a:avLst/>
          </a:prstGeom>
          <a:noFill/>
        </p:spPr>
      </p:pic>
      <p:pic>
        <p:nvPicPr>
          <p:cNvPr id="4098" name="Picture 2" descr="D:\ПРОЕКТЫ\IMG_00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4213555" cy="1971600"/>
          </a:xfrm>
          <a:prstGeom prst="rect">
            <a:avLst/>
          </a:prstGeom>
          <a:noFill/>
        </p:spPr>
      </p:pic>
      <p:pic>
        <p:nvPicPr>
          <p:cNvPr id="4099" name="Picture 3" descr="D:\ПРОЕКТЫ\IMG_00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477459" y="1643221"/>
            <a:ext cx="6320333" cy="355518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5405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70550" y="332656"/>
            <a:ext cx="70346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0"/>
                <a:solidFill>
                  <a:schemeClr val="tx2"/>
                </a:solidFill>
                <a:effectLst>
                  <a:reflection blurRad="6350" stA="53000" endA="300" endPos="35500" dir="5400000" sy="-90000" algn="bl" rotWithShape="0"/>
                </a:effectLst>
              </a:rPr>
              <a:t>Проект </a:t>
            </a:r>
            <a:r>
              <a:rPr lang="ru-RU" sz="4800" b="1" dirty="0" smtClean="0">
                <a:ln w="0"/>
                <a:solidFill>
                  <a:schemeClr val="tx2"/>
                </a:solidFill>
                <a:effectLst>
                  <a:reflection blurRad="6350" stA="53000" endA="300" endPos="35500" dir="5400000" sy="-90000" algn="bl" rotWithShape="0"/>
                </a:effectLst>
              </a:rPr>
              <a:t>«Зимняя сказка»</a:t>
            </a:r>
            <a:endParaRPr lang="ru-RU" sz="4800" b="1" cap="none" spc="0" dirty="0">
              <a:ln w="0"/>
              <a:solidFill>
                <a:schemeClr val="tx2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6" name="Picture 2" descr="D:\ПРОЕКТЫ\IMG_0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12776"/>
            <a:ext cx="6408712" cy="43891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1308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80732" y="332656"/>
            <a:ext cx="78143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dirty="0" smtClean="0">
                <a:ln w="0"/>
                <a:solidFill>
                  <a:schemeClr val="tx2"/>
                </a:solidFill>
                <a:effectLst>
                  <a:reflection blurRad="6350" stA="53000" endA="300" endPos="35500" dir="5400000" sy="-90000" algn="bl" rotWithShape="0"/>
                </a:effectLst>
              </a:rPr>
              <a:t>Макет </a:t>
            </a:r>
            <a:r>
              <a:rPr lang="ru-RU" sz="4800" b="1" i="1" dirty="0" smtClean="0">
                <a:ln w="0"/>
                <a:solidFill>
                  <a:schemeClr val="tx2"/>
                </a:solidFill>
                <a:effectLst>
                  <a:reflection blurRad="6350" stA="53000" endA="300" endPos="35500" dir="5400000" sy="-90000" algn="bl" rotWithShape="0"/>
                </a:effectLst>
              </a:rPr>
              <a:t>«Снежный дворик»</a:t>
            </a:r>
            <a:endParaRPr lang="ru-RU" sz="4800" b="1" i="1" cap="none" spc="0" dirty="0">
              <a:ln w="0"/>
              <a:solidFill>
                <a:schemeClr val="tx2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2050" name="Picture 2" descr="D:\ПРОЕКТЫ\IMG_0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628800"/>
            <a:ext cx="7416824" cy="43204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1308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97584" y="188640"/>
            <a:ext cx="688169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Проект «Пчёлкин сад»</a:t>
            </a:r>
            <a:r>
              <a:rPr lang="ru-RU" sz="48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   </a:t>
            </a:r>
            <a:r>
              <a:rPr lang="ru-RU" sz="4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3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</a:t>
            </a:r>
            <a:endParaRPr lang="ru-RU" sz="48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accent3">
                  <a:lumMod val="75000"/>
                </a:schemeClr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7523" y="3212976"/>
            <a:ext cx="870181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D:\ПРОЕКТЫ\IMG-20190311-WA00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268760"/>
            <a:ext cx="6705600" cy="46085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3762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547664" y="2298685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1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92080" y="2284496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2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12845" y="3233095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3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79468" y="3207231"/>
            <a:ext cx="3016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4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146" name="Picture 2" descr="D:\ПРОЕКТЫ\IMG-20190211-WA0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4267200" cy="2592288"/>
          </a:xfrm>
          <a:prstGeom prst="rect">
            <a:avLst/>
          </a:prstGeom>
          <a:noFill/>
        </p:spPr>
      </p:pic>
      <p:pic>
        <p:nvPicPr>
          <p:cNvPr id="6147" name="Picture 3" descr="D:\ПРОЕКТЫ\IMG_20190311_11033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5468600" y="-11430000"/>
            <a:ext cx="13894816" cy="10302240"/>
          </a:xfrm>
          <a:prstGeom prst="rect">
            <a:avLst/>
          </a:prstGeom>
          <a:noFill/>
        </p:spPr>
      </p:pic>
      <p:pic>
        <p:nvPicPr>
          <p:cNvPr id="6148" name="Picture 4" descr="D:\ПРОЕКТЫ\IMG_20190311_11033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3212976"/>
            <a:ext cx="2672080" cy="2520280"/>
          </a:xfrm>
          <a:prstGeom prst="rect">
            <a:avLst/>
          </a:prstGeom>
          <a:noFill/>
        </p:spPr>
      </p:pic>
      <p:pic>
        <p:nvPicPr>
          <p:cNvPr id="6149" name="Picture 5" descr="D:\ПРОЕКТЫ\IMG_20190311_1049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3068960"/>
            <a:ext cx="4275328" cy="3169920"/>
          </a:xfrm>
          <a:prstGeom prst="rect">
            <a:avLst/>
          </a:prstGeom>
          <a:noFill/>
        </p:spPr>
      </p:pic>
      <p:pic>
        <p:nvPicPr>
          <p:cNvPr id="6150" name="Picture 6" descr="D:\ПРОЕКТЫ\IMG_20190311_10585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60032" y="332656"/>
            <a:ext cx="3740912" cy="2441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3068" y="188640"/>
            <a:ext cx="877073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Проект «ПДД»</a:t>
            </a:r>
          </a:p>
          <a:p>
            <a:pPr algn="ctr"/>
            <a:r>
              <a:rPr lang="ru-RU" sz="3200" b="1" cap="none" spc="0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Макет «Знай правила дорожного движения»    </a:t>
            </a:r>
            <a:r>
              <a:rPr lang="ru-RU" sz="3200" b="1" dirty="0" smtClean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 </a:t>
            </a:r>
            <a:endParaRPr lang="ru-RU" sz="3200" b="1" cap="none" spc="0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7523" y="3212976"/>
            <a:ext cx="870181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D:\ПРОЕКТЫ\IMG_20190129_125349_BURST001_COV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24" y="1556792"/>
            <a:ext cx="4809703" cy="44644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3762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7523" y="3212976"/>
            <a:ext cx="870181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Tx/>
              <a:buChar char="-"/>
            </a:pPr>
            <a:endParaRPr 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</a:rPr>
              <a:t>Проект «Береги лес»</a:t>
            </a:r>
            <a:endParaRPr lang="ru-RU" sz="4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186808" cy="63976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Памятка «Правила поведения в лесу»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ser\Downloads\IMG-20210420-WA001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420888"/>
            <a:ext cx="3240360" cy="3672407"/>
          </a:xfrm>
          <a:prstGeom prst="rect">
            <a:avLst/>
          </a:prstGeom>
          <a:noFill/>
        </p:spPr>
      </p:pic>
      <p:pic>
        <p:nvPicPr>
          <p:cNvPr id="1027" name="Picture 3" descr="C:\Users\User\Downloads\IMG-20210420-WA0018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54612" y="2174875"/>
            <a:ext cx="2689796" cy="39512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13762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Глянец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tint val="95000"/>
              <a:shade val="95000"/>
              <a:satMod val="120000"/>
            </a:schemeClr>
          </a:solidFill>
          <a:prstDash val="solid"/>
        </a:ln>
        <a:ln w="55000" cap="flat" cmpd="thickThin" algn="ctr">
          <a:solidFill>
            <a:schemeClr val="phClr">
              <a:tint val="90000"/>
              <a:satMod val="130000"/>
            </a:schemeClr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</TotalTime>
  <Words>168</Words>
  <Application>Microsoft Office PowerPoint</Application>
  <PresentationFormat>Экран (4:3)</PresentationFormat>
  <Paragraphs>60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Проект «Береги лес»</vt:lpstr>
      <vt:lpstr>Проект «Волшебная птица»</vt:lpstr>
      <vt:lpstr>Слайд 11</vt:lpstr>
      <vt:lpstr>Слайд 12</vt:lpstr>
      <vt:lpstr>Слайд 13</vt:lpstr>
      <vt:lpstr>Спасибо за внимание.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Компас</dc:creator>
  <cp:lastModifiedBy>й</cp:lastModifiedBy>
  <cp:revision>83</cp:revision>
  <dcterms:created xsi:type="dcterms:W3CDTF">2014-04-26T08:03:21Z</dcterms:created>
  <dcterms:modified xsi:type="dcterms:W3CDTF">2021-07-11T16:13:58Z</dcterms:modified>
</cp:coreProperties>
</file>