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media/image11.jpg" ContentType="image/png"/>
  <Override PartName="/ppt/media/image12.jpg" ContentType="image/png"/>
  <Override PartName="/ppt/media/image13.jpg" ContentType="image/png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6" r:id="rId3"/>
    <p:sldId id="273" r:id="rId4"/>
    <p:sldId id="284" r:id="rId5"/>
    <p:sldId id="285" r:id="rId6"/>
    <p:sldId id="258" r:id="rId7"/>
    <p:sldId id="279" r:id="rId8"/>
    <p:sldId id="274" r:id="rId9"/>
    <p:sldId id="282" r:id="rId10"/>
    <p:sldId id="283" r:id="rId11"/>
    <p:sldId id="281" r:id="rId12"/>
    <p:sldId id="269" r:id="rId13"/>
    <p:sldId id="272" r:id="rId14"/>
    <p:sldId id="275" r:id="rId15"/>
    <p:sldId id="278" r:id="rId16"/>
    <p:sldId id="277" r:id="rId17"/>
    <p:sldId id="270" r:id="rId18"/>
    <p:sldId id="271" r:id="rId19"/>
    <p:sldId id="280" r:id="rId20"/>
    <p:sldId id="288" r:id="rId21"/>
  </p:sldIdLst>
  <p:sldSz cx="12192000" cy="6858000"/>
  <p:notesSz cx="9947275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576" autoAdjust="0"/>
    <p:restoredTop sz="94660"/>
  </p:normalViewPr>
  <p:slideViewPr>
    <p:cSldViewPr>
      <p:cViewPr varScale="1">
        <p:scale>
          <a:sx n="103" d="100"/>
          <a:sy n="103" d="100"/>
        </p:scale>
        <p:origin x="125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outerShdw blurRad="254000" dist="127000" dir="8100000" algn="tr" rotWithShape="0">
                <a:prstClr val="black">
                  <a:alpha val="10000"/>
                </a:prstClr>
              </a:outerShdw>
            </a:effectLst>
          </c:spPr>
          <c:dPt>
            <c:idx val="0"/>
            <c:bubble3D val="0"/>
            <c:spPr>
              <a:solidFill>
                <a:srgbClr val="FE7F4B"/>
              </a:solidFill>
              <a:ln w="19050">
                <a:noFill/>
              </a:ln>
              <a:effectLst>
                <a:outerShdw blurRad="254000" dist="127000" dir="8100000" algn="tr" rotWithShape="0">
                  <a:prstClr val="black">
                    <a:alpha val="1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A81-4A11-B413-AED48C50DB7A}"/>
              </c:ext>
            </c:extLst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>
                <a:outerShdw blurRad="254000" dist="127000" dir="8100000" algn="tr" rotWithShape="0">
                  <a:prstClr val="black">
                    <a:alpha val="1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A81-4A11-B413-AED48C50DB7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0.31</c:v>
                </c:pt>
                <c:pt idx="1">
                  <c:v>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A81-4A11-B413-AED48C50DB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outerShdw blurRad="254000" dist="127000" dir="8100000" algn="tr" rotWithShape="0">
                <a:prstClr val="black">
                  <a:alpha val="10000"/>
                </a:prstClr>
              </a:outerShdw>
            </a:effectLst>
          </c:spPr>
          <c:dPt>
            <c:idx val="0"/>
            <c:bubble3D val="0"/>
            <c:spPr>
              <a:solidFill>
                <a:srgbClr val="FC3774"/>
              </a:solidFill>
              <a:ln w="19050">
                <a:noFill/>
              </a:ln>
              <a:effectLst>
                <a:outerShdw blurRad="254000" dist="127000" dir="8100000" algn="tr" rotWithShape="0">
                  <a:prstClr val="black">
                    <a:alpha val="1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A93-4CF0-BC3D-37DFBB195EFF}"/>
              </c:ext>
            </c:extLst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>
                <a:outerShdw blurRad="254000" dist="127000" dir="8100000" algn="tr" rotWithShape="0">
                  <a:prstClr val="black">
                    <a:alpha val="1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A93-4CF0-BC3D-37DFBB195EFF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0.38</c:v>
                </c:pt>
                <c:pt idx="1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A93-4CF0-BC3D-37DFBB195E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080770"/>
          </a:xfrm>
          <a:custGeom>
            <a:avLst/>
            <a:gdLst/>
            <a:ahLst/>
            <a:cxnLst/>
            <a:rect l="l" t="t" r="r" b="b"/>
            <a:pathLst>
              <a:path w="12192000" h="1080770">
                <a:moveTo>
                  <a:pt x="0" y="1080515"/>
                </a:moveTo>
                <a:lnTo>
                  <a:pt x="12192000" y="1080515"/>
                </a:lnTo>
                <a:lnTo>
                  <a:pt x="12192000" y="0"/>
                </a:lnTo>
                <a:lnTo>
                  <a:pt x="0" y="0"/>
                </a:lnTo>
                <a:lnTo>
                  <a:pt x="0" y="1080515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1971" y="1309116"/>
            <a:ext cx="6163056" cy="239199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3736" y="1309116"/>
            <a:ext cx="5321808" cy="23987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080770"/>
          </a:xfrm>
          <a:custGeom>
            <a:avLst/>
            <a:gdLst/>
            <a:ahLst/>
            <a:cxnLst/>
            <a:rect l="l" t="t" r="r" b="b"/>
            <a:pathLst>
              <a:path w="12192000" h="1080770">
                <a:moveTo>
                  <a:pt x="0" y="1080515"/>
                </a:moveTo>
                <a:lnTo>
                  <a:pt x="12192000" y="1080515"/>
                </a:lnTo>
                <a:lnTo>
                  <a:pt x="12192000" y="0"/>
                </a:lnTo>
                <a:lnTo>
                  <a:pt x="0" y="0"/>
                </a:lnTo>
                <a:lnTo>
                  <a:pt x="0" y="1080515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9201" y="571322"/>
            <a:ext cx="4956175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1187" y="1719072"/>
            <a:ext cx="11142345" cy="438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image" Target="../media/image5.png"/><Relationship Id="rId2" Type="http://schemas.openxmlformats.org/officeDocument/2006/relationships/tags" Target="../tags/tag2.xml"/><Relationship Id="rId16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10.xml"/><Relationship Id="rId19" Type="http://schemas.openxmlformats.org/officeDocument/2006/relationships/image" Target="../media/image7.gif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9.xml"/><Relationship Id="rId7" Type="http://schemas.openxmlformats.org/officeDocument/2006/relationships/image" Target="../media/image3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1.xml"/><Relationship Id="rId4" Type="http://schemas.openxmlformats.org/officeDocument/2006/relationships/tags" Target="../tags/tag20.xm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tags" Target="../tags/tag34.xml"/><Relationship Id="rId18" Type="http://schemas.openxmlformats.org/officeDocument/2006/relationships/tags" Target="../tags/tag39.xml"/><Relationship Id="rId3" Type="http://schemas.openxmlformats.org/officeDocument/2006/relationships/tags" Target="../tags/tag24.xml"/><Relationship Id="rId21" Type="http://schemas.openxmlformats.org/officeDocument/2006/relationships/image" Target="../media/image3.png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17" Type="http://schemas.openxmlformats.org/officeDocument/2006/relationships/tags" Target="../tags/tag38.xml"/><Relationship Id="rId2" Type="http://schemas.openxmlformats.org/officeDocument/2006/relationships/tags" Target="../tags/tag23.xml"/><Relationship Id="rId16" Type="http://schemas.openxmlformats.org/officeDocument/2006/relationships/tags" Target="../tags/tag37.xml"/><Relationship Id="rId20" Type="http://schemas.openxmlformats.org/officeDocument/2006/relationships/image" Target="../media/image9.png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5" Type="http://schemas.openxmlformats.org/officeDocument/2006/relationships/tags" Target="../tags/tag26.xml"/><Relationship Id="rId15" Type="http://schemas.openxmlformats.org/officeDocument/2006/relationships/tags" Target="../tags/tag36.xml"/><Relationship Id="rId23" Type="http://schemas.openxmlformats.org/officeDocument/2006/relationships/image" Target="../media/image6.png"/><Relationship Id="rId10" Type="http://schemas.openxmlformats.org/officeDocument/2006/relationships/tags" Target="../tags/tag31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tags" Target="../tags/tag35.xml"/><Relationship Id="rId22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9.png"/><Relationship Id="rId3" Type="http://schemas.openxmlformats.org/officeDocument/2006/relationships/tags" Target="../tags/tag42.xml"/><Relationship Id="rId7" Type="http://schemas.openxmlformats.org/officeDocument/2006/relationships/image" Target="../media/image5.png"/><Relationship Id="rId12" Type="http://schemas.microsoft.com/office/2007/relationships/hdphoto" Target="../media/hdphoto2.wdp"/><Relationship Id="rId2" Type="http://schemas.openxmlformats.org/officeDocument/2006/relationships/tags" Target="../tags/tag41.xml"/><Relationship Id="rId16" Type="http://schemas.microsoft.com/office/2007/relationships/hdphoto" Target="../media/hdphoto4.wdp"/><Relationship Id="rId1" Type="http://schemas.openxmlformats.org/officeDocument/2006/relationships/tags" Target="../tags/tag40.xml"/><Relationship Id="rId6" Type="http://schemas.openxmlformats.org/officeDocument/2006/relationships/image" Target="../media/image3.png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20.png"/><Relationship Id="rId10" Type="http://schemas.microsoft.com/office/2007/relationships/hdphoto" Target="../media/hdphoto1.wdp"/><Relationship Id="rId4" Type="http://schemas.openxmlformats.org/officeDocument/2006/relationships/tags" Target="../tags/tag43.xml"/><Relationship Id="rId9" Type="http://schemas.openxmlformats.org/officeDocument/2006/relationships/image" Target="../media/image17.png"/><Relationship Id="rId1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416810"/>
            <a:ext cx="12192000" cy="4441190"/>
          </a:xfrm>
          <a:custGeom>
            <a:avLst/>
            <a:gdLst/>
            <a:ahLst/>
            <a:cxnLst/>
            <a:rect l="l" t="t" r="r" b="b"/>
            <a:pathLst>
              <a:path w="12192000" h="4441190">
                <a:moveTo>
                  <a:pt x="0" y="0"/>
                </a:moveTo>
                <a:lnTo>
                  <a:pt x="0" y="4440934"/>
                </a:lnTo>
                <a:lnTo>
                  <a:pt x="12192000" y="4440934"/>
                </a:lnTo>
                <a:lnTo>
                  <a:pt x="12192000" y="1651063"/>
                </a:lnTo>
                <a:lnTo>
                  <a:pt x="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20790" y="5664337"/>
            <a:ext cx="1058672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800" b="1" spc="240" dirty="0" smtClean="0">
                <a:solidFill>
                  <a:srgbClr val="F1F1F1"/>
                </a:solidFill>
                <a:latin typeface="Trebuchet MS"/>
                <a:cs typeface="Trebuchet MS"/>
              </a:rPr>
              <a:t>Долгов Валерий Алексеевич</a:t>
            </a:r>
            <a:endParaRPr sz="1800" dirty="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</a:pPr>
            <a:r>
              <a:rPr lang="ru-RU" sz="1800" spc="15" dirty="0" smtClean="0">
                <a:solidFill>
                  <a:srgbClr val="F1F1F1"/>
                </a:solidFill>
                <a:latin typeface="Verdana"/>
                <a:cs typeface="Verdana"/>
              </a:rPr>
              <a:t>Заместитель директора техникума по учебной работе</a:t>
            </a:r>
            <a:endParaRPr lang="ru-RU" sz="1800" spc="15" dirty="0" smtClean="0">
              <a:solidFill>
                <a:srgbClr val="F1F1F1"/>
              </a:solidFill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790" y="4144323"/>
            <a:ext cx="11718809" cy="8867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b="1" spc="340" dirty="0" smtClean="0">
                <a:solidFill>
                  <a:srgbClr val="FFFFFF"/>
                </a:solidFill>
                <a:latin typeface="Trebuchet MS"/>
                <a:cs typeface="Trebuchet MS"/>
              </a:rPr>
              <a:t>Концепция </a:t>
            </a:r>
            <a:r>
              <a:rPr lang="ru-RU" sz="2800" b="1" spc="340" dirty="0" smtClean="0">
                <a:solidFill>
                  <a:srgbClr val="FFFFFF"/>
                </a:solidFill>
                <a:latin typeface="Trebuchet MS"/>
                <a:cs typeface="Trebuchet MS"/>
              </a:rPr>
              <a:t>развития ГБПОУ «Нижегородский автомеханический техникум» до 2030 года</a:t>
            </a:r>
            <a:endParaRPr lang="ru-RU" sz="2800" b="1" spc="340" dirty="0">
              <a:solidFill>
                <a:srgbClr val="FFFFFF"/>
              </a:solidFill>
              <a:latin typeface="Trebuchet MS"/>
              <a:cs typeface="Trebuchet M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42" y="340553"/>
            <a:ext cx="1714500" cy="17049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9" t="6824" r="11002" b="6392"/>
          <a:stretch/>
        </p:blipFill>
        <p:spPr>
          <a:xfrm>
            <a:off x="8229600" y="151558"/>
            <a:ext cx="3200401" cy="32868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object 2"/>
          <p:cNvSpPr txBox="1">
            <a:spLocks noGrp="1"/>
          </p:cNvSpPr>
          <p:nvPr>
            <p:ph type="title"/>
          </p:nvPr>
        </p:nvSpPr>
        <p:spPr>
          <a:xfrm>
            <a:off x="14926" y="272768"/>
            <a:ext cx="86718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3200" spc="375" dirty="0" smtClean="0">
                <a:latin typeface="Trebuchet MS"/>
                <a:cs typeface="Trebuchet MS"/>
              </a:rPr>
              <a:t>Стратегия техникума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118" name="Рисунок 1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119" name="Рисунок 1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120" name="Рисунок 1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122" name="等腰三角形 6"/>
          <p:cNvSpPr/>
          <p:nvPr/>
        </p:nvSpPr>
        <p:spPr>
          <a:xfrm flipV="1">
            <a:off x="5789279" y="5478565"/>
            <a:ext cx="534743" cy="261310"/>
          </a:xfrm>
          <a:prstGeom prst="triangle">
            <a:avLst>
              <a:gd name="adj" fmla="val 50907"/>
            </a:avLst>
          </a:prstGeom>
          <a:solidFill>
            <a:srgbClr val="3B485B"/>
          </a:solidFill>
          <a:ln>
            <a:noFill/>
          </a:ln>
          <a:effectLst>
            <a:innerShdw blurRad="152400" dist="762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等腰三角形 7"/>
          <p:cNvSpPr/>
          <p:nvPr/>
        </p:nvSpPr>
        <p:spPr>
          <a:xfrm rot="7200000" flipV="1">
            <a:off x="4413619" y="3136852"/>
            <a:ext cx="534712" cy="261323"/>
          </a:xfrm>
          <a:prstGeom prst="triangle">
            <a:avLst>
              <a:gd name="adj" fmla="val 50907"/>
            </a:avLst>
          </a:prstGeom>
          <a:solidFill>
            <a:schemeClr val="tx2"/>
          </a:solidFill>
          <a:ln>
            <a:noFill/>
          </a:ln>
          <a:effectLst>
            <a:innerShdw blurRad="152400" dist="762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等腰三角形 8"/>
          <p:cNvSpPr/>
          <p:nvPr/>
        </p:nvSpPr>
        <p:spPr>
          <a:xfrm rot="14400000" flipV="1">
            <a:off x="7081344" y="3009547"/>
            <a:ext cx="534712" cy="261323"/>
          </a:xfrm>
          <a:prstGeom prst="triangle">
            <a:avLst>
              <a:gd name="adj" fmla="val 50907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innerShdw blurRad="152400" dist="762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任意多边形 9"/>
          <p:cNvSpPr/>
          <p:nvPr/>
        </p:nvSpPr>
        <p:spPr>
          <a:xfrm>
            <a:off x="3571906" y="3340642"/>
            <a:ext cx="2459017" cy="2125563"/>
          </a:xfrm>
          <a:custGeom>
            <a:avLst/>
            <a:gdLst>
              <a:gd name="connsiteX0" fmla="*/ 1365925 w 2724354"/>
              <a:gd name="connsiteY0" fmla="*/ 0 h 2355042"/>
              <a:gd name="connsiteX1" fmla="*/ 2724354 w 2724354"/>
              <a:gd name="connsiteY1" fmla="*/ 784290 h 2355042"/>
              <a:gd name="connsiteX2" fmla="*/ 2724354 w 2724354"/>
              <a:gd name="connsiteY2" fmla="*/ 2355042 h 2355042"/>
              <a:gd name="connsiteX3" fmla="*/ 0 w 2724354"/>
              <a:gd name="connsiteY3" fmla="*/ 2355042 h 2355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24354" h="2355042">
                <a:moveTo>
                  <a:pt x="1365925" y="0"/>
                </a:moveTo>
                <a:lnTo>
                  <a:pt x="2724354" y="784290"/>
                </a:lnTo>
                <a:lnTo>
                  <a:pt x="2724354" y="2355042"/>
                </a:lnTo>
                <a:lnTo>
                  <a:pt x="0" y="235504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任意多边形 10"/>
          <p:cNvSpPr/>
          <p:nvPr/>
        </p:nvSpPr>
        <p:spPr>
          <a:xfrm flipH="1">
            <a:off x="6065348" y="3336963"/>
            <a:ext cx="2459017" cy="2125563"/>
          </a:xfrm>
          <a:custGeom>
            <a:avLst/>
            <a:gdLst>
              <a:gd name="connsiteX0" fmla="*/ 1365925 w 2724354"/>
              <a:gd name="connsiteY0" fmla="*/ 0 h 2355042"/>
              <a:gd name="connsiteX1" fmla="*/ 2724354 w 2724354"/>
              <a:gd name="connsiteY1" fmla="*/ 784290 h 2355042"/>
              <a:gd name="connsiteX2" fmla="*/ 2724354 w 2724354"/>
              <a:gd name="connsiteY2" fmla="*/ 2355042 h 2355042"/>
              <a:gd name="connsiteX3" fmla="*/ 0 w 2724354"/>
              <a:gd name="connsiteY3" fmla="*/ 2355042 h 2355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24354" h="2355042">
                <a:moveTo>
                  <a:pt x="1365925" y="0"/>
                </a:moveTo>
                <a:lnTo>
                  <a:pt x="2724354" y="784290"/>
                </a:lnTo>
                <a:lnTo>
                  <a:pt x="2724354" y="2355042"/>
                </a:lnTo>
                <a:lnTo>
                  <a:pt x="0" y="235504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任意多边形 11"/>
          <p:cNvSpPr/>
          <p:nvPr/>
        </p:nvSpPr>
        <p:spPr>
          <a:xfrm rot="14400000" flipH="1">
            <a:off x="4510773" y="1707773"/>
            <a:ext cx="2458888" cy="2125675"/>
          </a:xfrm>
          <a:custGeom>
            <a:avLst/>
            <a:gdLst>
              <a:gd name="connsiteX0" fmla="*/ 1365925 w 2724354"/>
              <a:gd name="connsiteY0" fmla="*/ 0 h 2355042"/>
              <a:gd name="connsiteX1" fmla="*/ 2724354 w 2724354"/>
              <a:gd name="connsiteY1" fmla="*/ 784290 h 2355042"/>
              <a:gd name="connsiteX2" fmla="*/ 2724354 w 2724354"/>
              <a:gd name="connsiteY2" fmla="*/ 2355042 h 2355042"/>
              <a:gd name="connsiteX3" fmla="*/ 0 w 2724354"/>
              <a:gd name="connsiteY3" fmla="*/ 2355042 h 2355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24354" h="2355042">
                <a:moveTo>
                  <a:pt x="1365925" y="0"/>
                </a:moveTo>
                <a:lnTo>
                  <a:pt x="2724354" y="784290"/>
                </a:lnTo>
                <a:lnTo>
                  <a:pt x="2724354" y="2355042"/>
                </a:lnTo>
                <a:lnTo>
                  <a:pt x="0" y="235504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 w="25400"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28" name="组合 12"/>
          <p:cNvGrpSpPr/>
          <p:nvPr/>
        </p:nvGrpSpPr>
        <p:grpSpPr>
          <a:xfrm>
            <a:off x="4458763" y="2168557"/>
            <a:ext cx="1671415" cy="1047097"/>
            <a:chOff x="4299023" y="1921477"/>
            <a:chExt cx="1671712" cy="1047339"/>
          </a:xfrm>
          <a:solidFill>
            <a:schemeClr val="accent1"/>
          </a:solidFill>
        </p:grpSpPr>
        <p:sp>
          <p:nvSpPr>
            <p:cNvPr id="129" name="任意多边形 13"/>
            <p:cNvSpPr/>
            <p:nvPr/>
          </p:nvSpPr>
          <p:spPr>
            <a:xfrm rot="15321110">
              <a:off x="4611209" y="1609291"/>
              <a:ext cx="1047339" cy="1671712"/>
            </a:xfrm>
            <a:custGeom>
              <a:avLst/>
              <a:gdLst>
                <a:gd name="connsiteX0" fmla="*/ 0 w 1543050"/>
                <a:gd name="connsiteY0" fmla="*/ 1730751 h 2462944"/>
                <a:gd name="connsiteX1" fmla="*/ 309567 w 1543050"/>
                <a:gd name="connsiteY1" fmla="*/ 1730751 h 2462944"/>
                <a:gd name="connsiteX2" fmla="*/ 309567 w 1543050"/>
                <a:gd name="connsiteY2" fmla="*/ 0 h 2462944"/>
                <a:gd name="connsiteX3" fmla="*/ 1233483 w 1543050"/>
                <a:gd name="connsiteY3" fmla="*/ 912638 h 2462944"/>
                <a:gd name="connsiteX4" fmla="*/ 1233483 w 1543050"/>
                <a:gd name="connsiteY4" fmla="*/ 1730751 h 2462944"/>
                <a:gd name="connsiteX5" fmla="*/ 1543050 w 1543050"/>
                <a:gd name="connsiteY5" fmla="*/ 1730751 h 2462944"/>
                <a:gd name="connsiteX6" fmla="*/ 771525 w 1543050"/>
                <a:gd name="connsiteY6" fmla="*/ 2462944 h 2462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50" h="2462944">
                  <a:moveTo>
                    <a:pt x="0" y="1730751"/>
                  </a:moveTo>
                  <a:lnTo>
                    <a:pt x="309567" y="1730751"/>
                  </a:lnTo>
                  <a:lnTo>
                    <a:pt x="309567" y="0"/>
                  </a:lnTo>
                  <a:lnTo>
                    <a:pt x="1233483" y="912638"/>
                  </a:lnTo>
                  <a:lnTo>
                    <a:pt x="1233483" y="1730751"/>
                  </a:lnTo>
                  <a:lnTo>
                    <a:pt x="1543050" y="1730751"/>
                  </a:lnTo>
                  <a:lnTo>
                    <a:pt x="771525" y="2462944"/>
                  </a:lnTo>
                  <a:close/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152400" dist="177800" dir="2700000" sx="95000" sy="95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0" name="文本框 31"/>
            <p:cNvSpPr txBox="1"/>
            <p:nvPr/>
          </p:nvSpPr>
          <p:spPr>
            <a:xfrm>
              <a:off x="5091959" y="2124416"/>
              <a:ext cx="785133" cy="461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399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2399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1" name="组合 15"/>
          <p:cNvGrpSpPr/>
          <p:nvPr/>
        </p:nvGrpSpPr>
        <p:grpSpPr>
          <a:xfrm>
            <a:off x="4535322" y="4529994"/>
            <a:ext cx="1239812" cy="1671325"/>
            <a:chOff x="4375595" y="4283461"/>
            <a:chExt cx="1240034" cy="1671712"/>
          </a:xfrm>
        </p:grpSpPr>
        <p:sp>
          <p:nvSpPr>
            <p:cNvPr id="132" name="任意多边形 16"/>
            <p:cNvSpPr/>
            <p:nvPr/>
          </p:nvSpPr>
          <p:spPr>
            <a:xfrm rot="8121110">
              <a:off x="4568290" y="4283461"/>
              <a:ext cx="1047339" cy="1671712"/>
            </a:xfrm>
            <a:custGeom>
              <a:avLst/>
              <a:gdLst>
                <a:gd name="connsiteX0" fmla="*/ 0 w 1543050"/>
                <a:gd name="connsiteY0" fmla="*/ 1730751 h 2462944"/>
                <a:gd name="connsiteX1" fmla="*/ 309567 w 1543050"/>
                <a:gd name="connsiteY1" fmla="*/ 1730751 h 2462944"/>
                <a:gd name="connsiteX2" fmla="*/ 309567 w 1543050"/>
                <a:gd name="connsiteY2" fmla="*/ 0 h 2462944"/>
                <a:gd name="connsiteX3" fmla="*/ 1233483 w 1543050"/>
                <a:gd name="connsiteY3" fmla="*/ 912638 h 2462944"/>
                <a:gd name="connsiteX4" fmla="*/ 1233483 w 1543050"/>
                <a:gd name="connsiteY4" fmla="*/ 1730751 h 2462944"/>
                <a:gd name="connsiteX5" fmla="*/ 1543050 w 1543050"/>
                <a:gd name="connsiteY5" fmla="*/ 1730751 h 2462944"/>
                <a:gd name="connsiteX6" fmla="*/ 771525 w 1543050"/>
                <a:gd name="connsiteY6" fmla="*/ 2462944 h 2462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50" h="2462944">
                  <a:moveTo>
                    <a:pt x="0" y="1730751"/>
                  </a:moveTo>
                  <a:lnTo>
                    <a:pt x="309567" y="1730751"/>
                  </a:lnTo>
                  <a:lnTo>
                    <a:pt x="309567" y="0"/>
                  </a:lnTo>
                  <a:lnTo>
                    <a:pt x="1233483" y="912638"/>
                  </a:lnTo>
                  <a:lnTo>
                    <a:pt x="1233483" y="1730751"/>
                  </a:lnTo>
                  <a:lnTo>
                    <a:pt x="1543050" y="1730751"/>
                  </a:lnTo>
                  <a:lnTo>
                    <a:pt x="771525" y="2462944"/>
                  </a:lnTo>
                  <a:close/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152400" dist="177800" dir="2700000" sx="95000" sy="95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3" name="文本框 32"/>
            <p:cNvSpPr txBox="1"/>
            <p:nvPr/>
          </p:nvSpPr>
          <p:spPr>
            <a:xfrm>
              <a:off x="4375595" y="4611140"/>
              <a:ext cx="785133" cy="461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399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2399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4" name="组合 18"/>
          <p:cNvGrpSpPr/>
          <p:nvPr/>
        </p:nvGrpSpPr>
        <p:grpSpPr>
          <a:xfrm>
            <a:off x="7016727" y="3123523"/>
            <a:ext cx="1047151" cy="1671325"/>
            <a:chOff x="6857441" y="2876664"/>
            <a:chExt cx="1047339" cy="1671712"/>
          </a:xfrm>
        </p:grpSpPr>
        <p:sp>
          <p:nvSpPr>
            <p:cNvPr id="135" name="任意多边形 19"/>
            <p:cNvSpPr/>
            <p:nvPr/>
          </p:nvSpPr>
          <p:spPr>
            <a:xfrm rot="921110">
              <a:off x="6857441" y="2876664"/>
              <a:ext cx="1047339" cy="1671712"/>
            </a:xfrm>
            <a:custGeom>
              <a:avLst/>
              <a:gdLst>
                <a:gd name="connsiteX0" fmla="*/ 0 w 1543050"/>
                <a:gd name="connsiteY0" fmla="*/ 1730751 h 2462944"/>
                <a:gd name="connsiteX1" fmla="*/ 309567 w 1543050"/>
                <a:gd name="connsiteY1" fmla="*/ 1730751 h 2462944"/>
                <a:gd name="connsiteX2" fmla="*/ 309567 w 1543050"/>
                <a:gd name="connsiteY2" fmla="*/ 0 h 2462944"/>
                <a:gd name="connsiteX3" fmla="*/ 1233483 w 1543050"/>
                <a:gd name="connsiteY3" fmla="*/ 912638 h 2462944"/>
                <a:gd name="connsiteX4" fmla="*/ 1233483 w 1543050"/>
                <a:gd name="connsiteY4" fmla="*/ 1730751 h 2462944"/>
                <a:gd name="connsiteX5" fmla="*/ 1543050 w 1543050"/>
                <a:gd name="connsiteY5" fmla="*/ 1730751 h 2462944"/>
                <a:gd name="connsiteX6" fmla="*/ 771525 w 1543050"/>
                <a:gd name="connsiteY6" fmla="*/ 2462944 h 2462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50" h="2462944">
                  <a:moveTo>
                    <a:pt x="0" y="1730751"/>
                  </a:moveTo>
                  <a:lnTo>
                    <a:pt x="309567" y="1730751"/>
                  </a:lnTo>
                  <a:lnTo>
                    <a:pt x="309567" y="0"/>
                  </a:lnTo>
                  <a:lnTo>
                    <a:pt x="1233483" y="912638"/>
                  </a:lnTo>
                  <a:lnTo>
                    <a:pt x="1233483" y="1730751"/>
                  </a:lnTo>
                  <a:lnTo>
                    <a:pt x="1543050" y="1730751"/>
                  </a:lnTo>
                  <a:lnTo>
                    <a:pt x="771525" y="2462944"/>
                  </a:lnTo>
                  <a:close/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152400" dist="177800" dir="2700000" sx="95000" sy="95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6" name="文本框 33"/>
            <p:cNvSpPr txBox="1"/>
            <p:nvPr/>
          </p:nvSpPr>
          <p:spPr>
            <a:xfrm>
              <a:off x="6964271" y="3614308"/>
              <a:ext cx="785133" cy="461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399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2399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37" name="文本框 51"/>
          <p:cNvSpPr txBox="1"/>
          <p:nvPr/>
        </p:nvSpPr>
        <p:spPr>
          <a:xfrm>
            <a:off x="5251558" y="3128889"/>
            <a:ext cx="1663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2000" b="1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Миссия</a:t>
            </a:r>
            <a:endParaRPr lang="zh-CN" altLang="en-US" sz="2000" b="1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文本框 52"/>
          <p:cNvSpPr txBox="1"/>
          <p:nvPr/>
        </p:nvSpPr>
        <p:spPr>
          <a:xfrm>
            <a:off x="4291805" y="4239409"/>
            <a:ext cx="1647562" cy="399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999" b="1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Задача</a:t>
            </a:r>
            <a:endParaRPr lang="zh-CN" altLang="en-US" sz="1999" b="1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9" name="文本框 53"/>
          <p:cNvSpPr txBox="1"/>
          <p:nvPr/>
        </p:nvSpPr>
        <p:spPr>
          <a:xfrm>
            <a:off x="6308407" y="4859242"/>
            <a:ext cx="1714008" cy="399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999" b="1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Цель</a:t>
            </a:r>
            <a:endParaRPr lang="zh-CN" altLang="en-US" sz="1999" b="1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0" name="组合 24"/>
          <p:cNvGrpSpPr/>
          <p:nvPr/>
        </p:nvGrpSpPr>
        <p:grpSpPr>
          <a:xfrm>
            <a:off x="1478945" y="3316569"/>
            <a:ext cx="3119864" cy="1541355"/>
            <a:chOff x="1318674" y="3069754"/>
            <a:chExt cx="3120421" cy="1541712"/>
          </a:xfrm>
        </p:grpSpPr>
        <p:sp>
          <p:nvSpPr>
            <p:cNvPr id="141" name="任意多边形 25"/>
            <p:cNvSpPr/>
            <p:nvPr/>
          </p:nvSpPr>
          <p:spPr>
            <a:xfrm rot="5400000" flipH="1">
              <a:off x="1566832" y="2933868"/>
              <a:ext cx="1488088" cy="1808019"/>
            </a:xfrm>
            <a:custGeom>
              <a:avLst/>
              <a:gdLst>
                <a:gd name="connsiteX0" fmla="*/ 2554514 w 2554514"/>
                <a:gd name="connsiteY0" fmla="*/ 2249714 h 2249714"/>
                <a:gd name="connsiteX1" fmla="*/ 2554514 w 2554514"/>
                <a:gd name="connsiteY1" fmla="*/ 0 h 2249714"/>
                <a:gd name="connsiteX2" fmla="*/ 0 w 2554514"/>
                <a:gd name="connsiteY2" fmla="*/ 0 h 2249714"/>
                <a:gd name="connsiteX0" fmla="*/ 1616857 w 1616857"/>
                <a:gd name="connsiteY0" fmla="*/ 2249715 h 2249715"/>
                <a:gd name="connsiteX1" fmla="*/ 1616857 w 1616857"/>
                <a:gd name="connsiteY1" fmla="*/ 1 h 2249715"/>
                <a:gd name="connsiteX2" fmla="*/ 1 w 1616857"/>
                <a:gd name="connsiteY2" fmla="*/ 0 h 2249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6857" h="2249715">
                  <a:moveTo>
                    <a:pt x="1616857" y="2249715"/>
                  </a:moveTo>
                  <a:lnTo>
                    <a:pt x="1616857" y="1"/>
                  </a:lnTo>
                  <a:lnTo>
                    <a:pt x="1" y="0"/>
                  </a:lnTo>
                </a:path>
              </a:pathLst>
            </a:cu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2" name="椭圆 26"/>
            <p:cNvSpPr/>
            <p:nvPr/>
          </p:nvSpPr>
          <p:spPr>
            <a:xfrm rot="5400000" flipH="1">
              <a:off x="4377801" y="4550172"/>
              <a:ext cx="59088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3" name="椭圆 27"/>
            <p:cNvSpPr/>
            <p:nvPr/>
          </p:nvSpPr>
          <p:spPr>
            <a:xfrm rot="5400000" flipH="1">
              <a:off x="1316612" y="3071816"/>
              <a:ext cx="67623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44" name="直接连接符 28"/>
            <p:cNvCxnSpPr>
              <a:stCxn id="141" idx="2"/>
            </p:cNvCxnSpPr>
            <p:nvPr/>
          </p:nvCxnSpPr>
          <p:spPr>
            <a:xfrm>
              <a:off x="3214886" y="4581921"/>
              <a:ext cx="1152128" cy="1"/>
            </a:xfrm>
            <a:prstGeom prst="line">
              <a:avLst/>
            </a:pr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45" name="组合 29"/>
          <p:cNvGrpSpPr/>
          <p:nvPr/>
        </p:nvGrpSpPr>
        <p:grpSpPr>
          <a:xfrm>
            <a:off x="6126541" y="1775208"/>
            <a:ext cx="4295296" cy="739762"/>
            <a:chOff x="5967100" y="1528041"/>
            <a:chExt cx="4296062" cy="739934"/>
          </a:xfrm>
        </p:grpSpPr>
        <p:sp>
          <p:nvSpPr>
            <p:cNvPr id="146" name="任意多边形 30"/>
            <p:cNvSpPr/>
            <p:nvPr/>
          </p:nvSpPr>
          <p:spPr>
            <a:xfrm rot="5400000">
              <a:off x="6625879" y="986999"/>
              <a:ext cx="666846" cy="1808019"/>
            </a:xfrm>
            <a:custGeom>
              <a:avLst/>
              <a:gdLst>
                <a:gd name="connsiteX0" fmla="*/ 2554514 w 2554514"/>
                <a:gd name="connsiteY0" fmla="*/ 2249714 h 2249714"/>
                <a:gd name="connsiteX1" fmla="*/ 2554514 w 2554514"/>
                <a:gd name="connsiteY1" fmla="*/ 0 h 2249714"/>
                <a:gd name="connsiteX2" fmla="*/ 0 w 2554514"/>
                <a:gd name="connsiteY2" fmla="*/ 0 h 2249714"/>
                <a:gd name="connsiteX0" fmla="*/ 1616857 w 1616857"/>
                <a:gd name="connsiteY0" fmla="*/ 2249715 h 2249715"/>
                <a:gd name="connsiteX1" fmla="*/ 1616857 w 1616857"/>
                <a:gd name="connsiteY1" fmla="*/ 1 h 2249715"/>
                <a:gd name="connsiteX2" fmla="*/ 1 w 1616857"/>
                <a:gd name="connsiteY2" fmla="*/ 0 h 2249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6857" h="2249715">
                  <a:moveTo>
                    <a:pt x="1616857" y="2249715"/>
                  </a:moveTo>
                  <a:lnTo>
                    <a:pt x="1616857" y="1"/>
                  </a:lnTo>
                  <a:lnTo>
                    <a:pt x="1" y="0"/>
                  </a:lnTo>
                </a:path>
              </a:pathLst>
            </a:cu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7" name="椭圆 31"/>
            <p:cNvSpPr/>
            <p:nvPr/>
          </p:nvSpPr>
          <p:spPr>
            <a:xfrm rot="5400000" flipH="1">
              <a:off x="10201868" y="1525835"/>
              <a:ext cx="59088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8" name="椭圆 32"/>
            <p:cNvSpPr/>
            <p:nvPr/>
          </p:nvSpPr>
          <p:spPr>
            <a:xfrm rot="5400000" flipH="1">
              <a:off x="5965038" y="2202414"/>
              <a:ext cx="67623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49" name="直接连接符 33"/>
            <p:cNvCxnSpPr/>
            <p:nvPr/>
          </p:nvCxnSpPr>
          <p:spPr>
            <a:xfrm>
              <a:off x="7863312" y="1557585"/>
              <a:ext cx="2336350" cy="0"/>
            </a:xfrm>
            <a:prstGeom prst="line">
              <a:avLst/>
            </a:pr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50" name="组合 34"/>
          <p:cNvGrpSpPr/>
          <p:nvPr/>
        </p:nvGrpSpPr>
        <p:grpSpPr>
          <a:xfrm>
            <a:off x="7262560" y="4094597"/>
            <a:ext cx="2951800" cy="739762"/>
            <a:chOff x="7103319" y="3847966"/>
            <a:chExt cx="2952327" cy="739934"/>
          </a:xfrm>
        </p:grpSpPr>
        <p:sp>
          <p:nvSpPr>
            <p:cNvPr id="151" name="任意多边形 35"/>
            <p:cNvSpPr/>
            <p:nvPr/>
          </p:nvSpPr>
          <p:spPr>
            <a:xfrm rot="5400000">
              <a:off x="7498068" y="3570955"/>
              <a:ext cx="666846" cy="1279958"/>
            </a:xfrm>
            <a:custGeom>
              <a:avLst/>
              <a:gdLst>
                <a:gd name="connsiteX0" fmla="*/ 2554514 w 2554514"/>
                <a:gd name="connsiteY0" fmla="*/ 2249714 h 2249714"/>
                <a:gd name="connsiteX1" fmla="*/ 2554514 w 2554514"/>
                <a:gd name="connsiteY1" fmla="*/ 0 h 2249714"/>
                <a:gd name="connsiteX2" fmla="*/ 0 w 2554514"/>
                <a:gd name="connsiteY2" fmla="*/ 0 h 2249714"/>
                <a:gd name="connsiteX0" fmla="*/ 1616857 w 1616857"/>
                <a:gd name="connsiteY0" fmla="*/ 2249715 h 2249715"/>
                <a:gd name="connsiteX1" fmla="*/ 1616857 w 1616857"/>
                <a:gd name="connsiteY1" fmla="*/ 1 h 2249715"/>
                <a:gd name="connsiteX2" fmla="*/ 1 w 1616857"/>
                <a:gd name="connsiteY2" fmla="*/ 0 h 2249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6857" h="2249715">
                  <a:moveTo>
                    <a:pt x="1616857" y="2249715"/>
                  </a:moveTo>
                  <a:lnTo>
                    <a:pt x="1616857" y="1"/>
                  </a:lnTo>
                  <a:lnTo>
                    <a:pt x="1" y="0"/>
                  </a:lnTo>
                </a:path>
              </a:pathLst>
            </a:cu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2" name="椭圆 36"/>
            <p:cNvSpPr/>
            <p:nvPr/>
          </p:nvSpPr>
          <p:spPr>
            <a:xfrm rot="5400000" flipH="1">
              <a:off x="9994352" y="3845760"/>
              <a:ext cx="59088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3" name="椭圆 37"/>
            <p:cNvSpPr/>
            <p:nvPr/>
          </p:nvSpPr>
          <p:spPr>
            <a:xfrm rot="5400000" flipH="1">
              <a:off x="7101257" y="4522339"/>
              <a:ext cx="67623" cy="635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54" name="直接连接符 38"/>
            <p:cNvCxnSpPr/>
            <p:nvPr/>
          </p:nvCxnSpPr>
          <p:spPr>
            <a:xfrm>
              <a:off x="8471470" y="3877510"/>
              <a:ext cx="1492211" cy="0"/>
            </a:xfrm>
            <a:prstGeom prst="line">
              <a:avLst/>
            </a:pr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57" name="矩形 47"/>
          <p:cNvSpPr>
            <a:spLocks noChangeArrowheads="1"/>
          </p:cNvSpPr>
          <p:nvPr/>
        </p:nvSpPr>
        <p:spPr bwMode="auto">
          <a:xfrm>
            <a:off x="8102000" y="1820949"/>
            <a:ext cx="2800007" cy="1601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2" tIns="34276" rIns="68552" bIns="34276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обеспечить региональную промышленность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высококвалифицированными кадрами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и повысить инвестиционную привлекательность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региона за счет развития качественного человеческого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капитала</a:t>
            </a:r>
            <a:r>
              <a:rPr lang="ru-RU" altLang="zh-CN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endParaRPr lang="ru-RU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矩形 47"/>
          <p:cNvSpPr>
            <a:spLocks noChangeArrowheads="1"/>
          </p:cNvSpPr>
          <p:nvPr/>
        </p:nvSpPr>
        <p:spPr bwMode="auto">
          <a:xfrm>
            <a:off x="8699837" y="4123192"/>
            <a:ext cx="2303844" cy="228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2" tIns="34276" rIns="68552" bIns="34276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сформировать современную образовательную среду равных возможностей для достижения персонального успеха каждым участником образовательного процесса, обеспечив условия для полноценной социализации, прогрессивного личностного развития и приобретения востребованных современной экономикой профессиональных навыков и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</a:rPr>
              <a:t>компетенций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3" name="矩形 47"/>
          <p:cNvSpPr>
            <a:spLocks noChangeArrowheads="1"/>
          </p:cNvSpPr>
          <p:nvPr/>
        </p:nvSpPr>
        <p:spPr bwMode="auto">
          <a:xfrm>
            <a:off x="1491546" y="3364647"/>
            <a:ext cx="1783885" cy="1601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2" tIns="34276" rIns="68552" bIns="34276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стать к концу 2030 года </a:t>
            </a:r>
            <a:r>
              <a:rPr lang="ru-RU" altLang="zh-CN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непревзойденным </a:t>
            </a:r>
            <a:r>
              <a:rPr lang="ru-RU" altLang="zh-CN" sz="1200" dirty="0" smtClea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образовательно-производственным центром машиностроения Нижегородской области </a:t>
            </a:r>
            <a:endParaRPr lang="ru-RU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  <a:p>
            <a:pPr>
              <a:lnSpc>
                <a:spcPct val="130000"/>
              </a:lnSpc>
              <a:spcBef>
                <a:spcPct val="0"/>
              </a:spcBef>
            </a:pP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739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object 2"/>
          <p:cNvSpPr txBox="1">
            <a:spLocks/>
          </p:cNvSpPr>
          <p:nvPr/>
        </p:nvSpPr>
        <p:spPr>
          <a:xfrm>
            <a:off x="80236" y="272768"/>
            <a:ext cx="86718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НАШИ ПРЕИМУЩЕСТВА</a:t>
            </a:r>
            <a:endParaRPr lang="ru-RU" sz="3200" kern="0" spc="375" dirty="0">
              <a:latin typeface="Trebuchet MS"/>
              <a:cs typeface="Trebuchet MS"/>
            </a:endParaRPr>
          </a:p>
        </p:txBody>
      </p:sp>
      <p:pic>
        <p:nvPicPr>
          <p:cNvPr id="612" name="Рисунок 61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613" name="Рисунок 612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614" name="Рисунок 61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grpSp>
        <p:nvGrpSpPr>
          <p:cNvPr id="50" name="iṣľíḋè">
            <a:extLst>
              <a:ext uri="{FF2B5EF4-FFF2-40B4-BE49-F238E27FC236}">
                <a16:creationId xmlns:a16="http://schemas.microsoft.com/office/drawing/2014/main" id="{9D410215-939C-65C7-EB93-49B6FE3D48EA}"/>
              </a:ext>
            </a:extLst>
          </p:cNvPr>
          <p:cNvGrpSpPr/>
          <p:nvPr/>
        </p:nvGrpSpPr>
        <p:grpSpPr>
          <a:xfrm flipH="1">
            <a:off x="658900" y="1555750"/>
            <a:ext cx="3312363" cy="5319662"/>
            <a:chOff x="3836988" y="2961037"/>
            <a:chExt cx="7091362" cy="1138872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1" name="PA-îşḷïḓê">
              <a:extLst>
                <a:ext uri="{FF2B5EF4-FFF2-40B4-BE49-F238E27FC236}">
                  <a16:creationId xmlns:a16="http://schemas.microsoft.com/office/drawing/2014/main" id="{209A4247-1579-E6B0-FE81-7A3FE28FD016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 bwMode="auto">
            <a:xfrm>
              <a:off x="4129088" y="8929688"/>
              <a:ext cx="550862" cy="717550"/>
            </a:xfrm>
            <a:custGeom>
              <a:avLst/>
              <a:gdLst>
                <a:gd name="T0" fmla="*/ 38 w 107"/>
                <a:gd name="T1" fmla="*/ 142 h 142"/>
                <a:gd name="T2" fmla="*/ 37 w 107"/>
                <a:gd name="T3" fmla="*/ 127 h 142"/>
                <a:gd name="T4" fmla="*/ 57 w 107"/>
                <a:gd name="T5" fmla="*/ 76 h 142"/>
                <a:gd name="T6" fmla="*/ 94 w 107"/>
                <a:gd name="T7" fmla="*/ 37 h 142"/>
                <a:gd name="T8" fmla="*/ 101 w 107"/>
                <a:gd name="T9" fmla="*/ 31 h 142"/>
                <a:gd name="T10" fmla="*/ 106 w 107"/>
                <a:gd name="T11" fmla="*/ 16 h 142"/>
                <a:gd name="T12" fmla="*/ 92 w 107"/>
                <a:gd name="T13" fmla="*/ 3 h 142"/>
                <a:gd name="T14" fmla="*/ 70 w 107"/>
                <a:gd name="T15" fmla="*/ 0 h 142"/>
                <a:gd name="T16" fmla="*/ 22 w 107"/>
                <a:gd name="T17" fmla="*/ 25 h 142"/>
                <a:gd name="T18" fmla="*/ 11 w 107"/>
                <a:gd name="T19" fmla="*/ 93 h 142"/>
                <a:gd name="T20" fmla="*/ 30 w 107"/>
                <a:gd name="T21" fmla="*/ 129 h 142"/>
                <a:gd name="T22" fmla="*/ 38 w 107"/>
                <a:gd name="T23" fmla="*/ 142 h 142"/>
                <a:gd name="T24" fmla="*/ 28 w 107"/>
                <a:gd name="T25" fmla="*/ 29 h 142"/>
                <a:gd name="T26" fmla="*/ 70 w 107"/>
                <a:gd name="T27" fmla="*/ 8 h 142"/>
                <a:gd name="T28" fmla="*/ 90 w 107"/>
                <a:gd name="T29" fmla="*/ 11 h 142"/>
                <a:gd name="T30" fmla="*/ 98 w 107"/>
                <a:gd name="T31" fmla="*/ 18 h 142"/>
                <a:gd name="T32" fmla="*/ 95 w 107"/>
                <a:gd name="T33" fmla="*/ 25 h 142"/>
                <a:gd name="T34" fmla="*/ 89 w 107"/>
                <a:gd name="T35" fmla="*/ 31 h 142"/>
                <a:gd name="T36" fmla="*/ 51 w 107"/>
                <a:gd name="T37" fmla="*/ 72 h 142"/>
                <a:gd name="T38" fmla="*/ 30 w 107"/>
                <a:gd name="T39" fmla="*/ 115 h 142"/>
                <a:gd name="T40" fmla="*/ 19 w 107"/>
                <a:gd name="T41" fmla="*/ 91 h 142"/>
                <a:gd name="T42" fmla="*/ 28 w 107"/>
                <a:gd name="T43" fmla="*/ 2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142">
                  <a:moveTo>
                    <a:pt x="38" y="142"/>
                  </a:moveTo>
                  <a:cubicBezTo>
                    <a:pt x="37" y="127"/>
                    <a:pt x="37" y="127"/>
                    <a:pt x="37" y="127"/>
                  </a:cubicBezTo>
                  <a:cubicBezTo>
                    <a:pt x="37" y="127"/>
                    <a:pt x="36" y="105"/>
                    <a:pt x="57" y="76"/>
                  </a:cubicBezTo>
                  <a:cubicBezTo>
                    <a:pt x="74" y="54"/>
                    <a:pt x="86" y="44"/>
                    <a:pt x="94" y="37"/>
                  </a:cubicBezTo>
                  <a:cubicBezTo>
                    <a:pt x="97" y="35"/>
                    <a:pt x="99" y="33"/>
                    <a:pt x="101" y="31"/>
                  </a:cubicBezTo>
                  <a:cubicBezTo>
                    <a:pt x="105" y="27"/>
                    <a:pt x="107" y="21"/>
                    <a:pt x="106" y="16"/>
                  </a:cubicBezTo>
                  <a:cubicBezTo>
                    <a:pt x="104" y="10"/>
                    <a:pt x="99" y="6"/>
                    <a:pt x="92" y="3"/>
                  </a:cubicBezTo>
                  <a:cubicBezTo>
                    <a:pt x="88" y="2"/>
                    <a:pt x="80" y="0"/>
                    <a:pt x="70" y="0"/>
                  </a:cubicBezTo>
                  <a:cubicBezTo>
                    <a:pt x="56" y="0"/>
                    <a:pt x="36" y="4"/>
                    <a:pt x="22" y="25"/>
                  </a:cubicBezTo>
                  <a:cubicBezTo>
                    <a:pt x="0" y="56"/>
                    <a:pt x="5" y="77"/>
                    <a:pt x="11" y="93"/>
                  </a:cubicBezTo>
                  <a:cubicBezTo>
                    <a:pt x="17" y="110"/>
                    <a:pt x="29" y="128"/>
                    <a:pt x="30" y="129"/>
                  </a:cubicBezTo>
                  <a:lnTo>
                    <a:pt x="38" y="142"/>
                  </a:lnTo>
                  <a:close/>
                  <a:moveTo>
                    <a:pt x="28" y="29"/>
                  </a:moveTo>
                  <a:cubicBezTo>
                    <a:pt x="38" y="15"/>
                    <a:pt x="52" y="8"/>
                    <a:pt x="70" y="8"/>
                  </a:cubicBezTo>
                  <a:cubicBezTo>
                    <a:pt x="79" y="8"/>
                    <a:pt x="87" y="10"/>
                    <a:pt x="90" y="11"/>
                  </a:cubicBezTo>
                  <a:cubicBezTo>
                    <a:pt x="94" y="12"/>
                    <a:pt x="97" y="15"/>
                    <a:pt x="98" y="18"/>
                  </a:cubicBezTo>
                  <a:cubicBezTo>
                    <a:pt x="98" y="20"/>
                    <a:pt x="97" y="23"/>
                    <a:pt x="95" y="25"/>
                  </a:cubicBezTo>
                  <a:cubicBezTo>
                    <a:pt x="94" y="27"/>
                    <a:pt x="92" y="28"/>
                    <a:pt x="89" y="31"/>
                  </a:cubicBezTo>
                  <a:cubicBezTo>
                    <a:pt x="81" y="38"/>
                    <a:pt x="68" y="48"/>
                    <a:pt x="51" y="72"/>
                  </a:cubicBezTo>
                  <a:cubicBezTo>
                    <a:pt x="38" y="89"/>
                    <a:pt x="33" y="105"/>
                    <a:pt x="30" y="115"/>
                  </a:cubicBezTo>
                  <a:cubicBezTo>
                    <a:pt x="27" y="108"/>
                    <a:pt x="22" y="99"/>
                    <a:pt x="19" y="91"/>
                  </a:cubicBezTo>
                  <a:cubicBezTo>
                    <a:pt x="13" y="74"/>
                    <a:pt x="9" y="57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925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PA-íṡlïḍé">
              <a:extLst>
                <a:ext uri="{FF2B5EF4-FFF2-40B4-BE49-F238E27FC236}">
                  <a16:creationId xmlns:a16="http://schemas.microsoft.com/office/drawing/2014/main" id="{7DFB28C7-7B70-A7C2-EE14-666BFBC29B47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 bwMode="auto">
            <a:xfrm>
              <a:off x="4202113" y="9920288"/>
              <a:ext cx="512762" cy="536575"/>
            </a:xfrm>
            <a:custGeom>
              <a:avLst/>
              <a:gdLst>
                <a:gd name="T0" fmla="*/ 83 w 100"/>
                <a:gd name="T1" fmla="*/ 0 h 106"/>
                <a:gd name="T2" fmla="*/ 60 w 100"/>
                <a:gd name="T3" fmla="*/ 3 h 106"/>
                <a:gd name="T4" fmla="*/ 12 w 100"/>
                <a:gd name="T5" fmla="*/ 37 h 106"/>
                <a:gd name="T6" fmla="*/ 14 w 100"/>
                <a:gd name="T7" fmla="*/ 87 h 106"/>
                <a:gd name="T8" fmla="*/ 47 w 100"/>
                <a:gd name="T9" fmla="*/ 105 h 106"/>
                <a:gd name="T10" fmla="*/ 54 w 100"/>
                <a:gd name="T11" fmla="*/ 106 h 106"/>
                <a:gd name="T12" fmla="*/ 61 w 100"/>
                <a:gd name="T13" fmla="*/ 104 h 106"/>
                <a:gd name="T14" fmla="*/ 63 w 100"/>
                <a:gd name="T15" fmla="*/ 93 h 106"/>
                <a:gd name="T16" fmla="*/ 78 w 100"/>
                <a:gd name="T17" fmla="*/ 40 h 106"/>
                <a:gd name="T18" fmla="*/ 93 w 100"/>
                <a:gd name="T19" fmla="*/ 19 h 106"/>
                <a:gd name="T20" fmla="*/ 99 w 100"/>
                <a:gd name="T21" fmla="*/ 7 h 106"/>
                <a:gd name="T22" fmla="*/ 83 w 100"/>
                <a:gd name="T23" fmla="*/ 0 h 106"/>
                <a:gd name="T24" fmla="*/ 87 w 100"/>
                <a:gd name="T25" fmla="*/ 13 h 106"/>
                <a:gd name="T26" fmla="*/ 71 w 100"/>
                <a:gd name="T27" fmla="*/ 36 h 106"/>
                <a:gd name="T28" fmla="*/ 55 w 100"/>
                <a:gd name="T29" fmla="*/ 92 h 106"/>
                <a:gd name="T30" fmla="*/ 55 w 100"/>
                <a:gd name="T31" fmla="*/ 93 h 106"/>
                <a:gd name="T32" fmla="*/ 55 w 100"/>
                <a:gd name="T33" fmla="*/ 93 h 106"/>
                <a:gd name="T34" fmla="*/ 55 w 100"/>
                <a:gd name="T35" fmla="*/ 98 h 106"/>
                <a:gd name="T36" fmla="*/ 51 w 100"/>
                <a:gd name="T37" fmla="*/ 97 h 106"/>
                <a:gd name="T38" fmla="*/ 19 w 100"/>
                <a:gd name="T39" fmla="*/ 80 h 106"/>
                <a:gd name="T40" fmla="*/ 20 w 100"/>
                <a:gd name="T41" fmla="*/ 40 h 106"/>
                <a:gd name="T42" fmla="*/ 61 w 100"/>
                <a:gd name="T43" fmla="*/ 10 h 106"/>
                <a:gd name="T44" fmla="*/ 83 w 100"/>
                <a:gd name="T45" fmla="*/ 8 h 106"/>
                <a:gd name="T46" fmla="*/ 91 w 100"/>
                <a:gd name="T47" fmla="*/ 9 h 106"/>
                <a:gd name="T48" fmla="*/ 87 w 100"/>
                <a:gd name="T49" fmla="*/ 1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0" h="106">
                  <a:moveTo>
                    <a:pt x="83" y="0"/>
                  </a:moveTo>
                  <a:cubicBezTo>
                    <a:pt x="77" y="0"/>
                    <a:pt x="69" y="1"/>
                    <a:pt x="60" y="3"/>
                  </a:cubicBezTo>
                  <a:cubicBezTo>
                    <a:pt x="43" y="5"/>
                    <a:pt x="25" y="9"/>
                    <a:pt x="12" y="37"/>
                  </a:cubicBezTo>
                  <a:cubicBezTo>
                    <a:pt x="0" y="66"/>
                    <a:pt x="8" y="82"/>
                    <a:pt x="14" y="87"/>
                  </a:cubicBezTo>
                  <a:cubicBezTo>
                    <a:pt x="20" y="92"/>
                    <a:pt x="40" y="101"/>
                    <a:pt x="47" y="105"/>
                  </a:cubicBezTo>
                  <a:cubicBezTo>
                    <a:pt x="50" y="106"/>
                    <a:pt x="52" y="106"/>
                    <a:pt x="54" y="106"/>
                  </a:cubicBezTo>
                  <a:cubicBezTo>
                    <a:pt x="58" y="106"/>
                    <a:pt x="60" y="105"/>
                    <a:pt x="61" y="104"/>
                  </a:cubicBezTo>
                  <a:cubicBezTo>
                    <a:pt x="63" y="102"/>
                    <a:pt x="64" y="98"/>
                    <a:pt x="63" y="93"/>
                  </a:cubicBezTo>
                  <a:cubicBezTo>
                    <a:pt x="64" y="89"/>
                    <a:pt x="69" y="57"/>
                    <a:pt x="78" y="40"/>
                  </a:cubicBezTo>
                  <a:cubicBezTo>
                    <a:pt x="83" y="30"/>
                    <a:pt x="89" y="23"/>
                    <a:pt x="93" y="19"/>
                  </a:cubicBezTo>
                  <a:cubicBezTo>
                    <a:pt x="97" y="14"/>
                    <a:pt x="100" y="11"/>
                    <a:pt x="99" y="7"/>
                  </a:cubicBezTo>
                  <a:cubicBezTo>
                    <a:pt x="98" y="1"/>
                    <a:pt x="90" y="0"/>
                    <a:pt x="83" y="0"/>
                  </a:cubicBezTo>
                  <a:close/>
                  <a:moveTo>
                    <a:pt x="87" y="13"/>
                  </a:moveTo>
                  <a:cubicBezTo>
                    <a:pt x="83" y="18"/>
                    <a:pt x="77" y="25"/>
                    <a:pt x="71" y="36"/>
                  </a:cubicBezTo>
                  <a:cubicBezTo>
                    <a:pt x="61" y="56"/>
                    <a:pt x="55" y="91"/>
                    <a:pt x="55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7"/>
                    <a:pt x="55" y="98"/>
                    <a:pt x="55" y="98"/>
                  </a:cubicBezTo>
                  <a:cubicBezTo>
                    <a:pt x="55" y="98"/>
                    <a:pt x="54" y="99"/>
                    <a:pt x="51" y="97"/>
                  </a:cubicBezTo>
                  <a:cubicBezTo>
                    <a:pt x="42" y="94"/>
                    <a:pt x="24" y="84"/>
                    <a:pt x="19" y="80"/>
                  </a:cubicBezTo>
                  <a:cubicBezTo>
                    <a:pt x="14" y="77"/>
                    <a:pt x="10" y="63"/>
                    <a:pt x="20" y="40"/>
                  </a:cubicBezTo>
                  <a:cubicBezTo>
                    <a:pt x="30" y="16"/>
                    <a:pt x="45" y="13"/>
                    <a:pt x="61" y="10"/>
                  </a:cubicBezTo>
                  <a:cubicBezTo>
                    <a:pt x="70" y="9"/>
                    <a:pt x="78" y="8"/>
                    <a:pt x="83" y="8"/>
                  </a:cubicBezTo>
                  <a:cubicBezTo>
                    <a:pt x="87" y="8"/>
                    <a:pt x="89" y="9"/>
                    <a:pt x="91" y="9"/>
                  </a:cubicBezTo>
                  <a:cubicBezTo>
                    <a:pt x="90" y="10"/>
                    <a:pt x="88" y="12"/>
                    <a:pt x="8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3" name="iśḷïḋê">
              <a:extLst>
                <a:ext uri="{FF2B5EF4-FFF2-40B4-BE49-F238E27FC236}">
                  <a16:creationId xmlns:a16="http://schemas.microsoft.com/office/drawing/2014/main" id="{D74332E7-8816-6A4B-277D-C119134D2DE4}"/>
                </a:ext>
              </a:extLst>
            </p:cNvPr>
            <p:cNvGrpSpPr/>
            <p:nvPr/>
          </p:nvGrpSpPr>
          <p:grpSpPr>
            <a:xfrm>
              <a:off x="3836988" y="2961037"/>
              <a:ext cx="7091362" cy="11388725"/>
              <a:chOff x="3836988" y="2961037"/>
              <a:chExt cx="7091362" cy="11388725"/>
            </a:xfrm>
            <a:grpFill/>
          </p:grpSpPr>
          <p:sp>
            <p:nvSpPr>
              <p:cNvPr id="54" name="PA-ï$ľiďé">
                <a:extLst>
                  <a:ext uri="{FF2B5EF4-FFF2-40B4-BE49-F238E27FC236}">
                    <a16:creationId xmlns:a16="http://schemas.microsoft.com/office/drawing/2014/main" id="{006BC5AE-EA61-26DA-908E-033F661079F9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6364288" y="3300413"/>
                <a:ext cx="107950" cy="10636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PA-iSḻîḑé">
                <a:extLst>
                  <a:ext uri="{FF2B5EF4-FFF2-40B4-BE49-F238E27FC236}">
                    <a16:creationId xmlns:a16="http://schemas.microsoft.com/office/drawing/2014/main" id="{7AF5A5ED-C1CA-45E5-2D2E-76D846452DE4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6816725" y="3128963"/>
                <a:ext cx="114300" cy="1111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PA-ïṥ1íďê">
                <a:extLst>
                  <a:ext uri="{FF2B5EF4-FFF2-40B4-BE49-F238E27FC236}">
                    <a16:creationId xmlns:a16="http://schemas.microsoft.com/office/drawing/2014/main" id="{1696DEF5-C409-3D15-5359-C51F2DE85BBB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6559550" y="3316288"/>
                <a:ext cx="592137" cy="76200"/>
              </a:xfrm>
              <a:custGeom>
                <a:avLst/>
                <a:gdLst>
                  <a:gd name="T0" fmla="*/ 8 w 115"/>
                  <a:gd name="T1" fmla="*/ 15 h 15"/>
                  <a:gd name="T2" fmla="*/ 108 w 115"/>
                  <a:gd name="T3" fmla="*/ 15 h 15"/>
                  <a:gd name="T4" fmla="*/ 115 w 115"/>
                  <a:gd name="T5" fmla="*/ 8 h 15"/>
                  <a:gd name="T6" fmla="*/ 115 w 115"/>
                  <a:gd name="T7" fmla="*/ 7 h 15"/>
                  <a:gd name="T8" fmla="*/ 108 w 115"/>
                  <a:gd name="T9" fmla="*/ 0 h 15"/>
                  <a:gd name="T10" fmla="*/ 8 w 115"/>
                  <a:gd name="T11" fmla="*/ 0 h 15"/>
                  <a:gd name="T12" fmla="*/ 0 w 115"/>
                  <a:gd name="T13" fmla="*/ 7 h 15"/>
                  <a:gd name="T14" fmla="*/ 0 w 115"/>
                  <a:gd name="T15" fmla="*/ 8 h 15"/>
                  <a:gd name="T16" fmla="*/ 8 w 115"/>
                  <a:gd name="T1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5">
                    <a:moveTo>
                      <a:pt x="8" y="15"/>
                    </a:moveTo>
                    <a:cubicBezTo>
                      <a:pt x="108" y="15"/>
                      <a:pt x="108" y="15"/>
                      <a:pt x="108" y="15"/>
                    </a:cubicBezTo>
                    <a:cubicBezTo>
                      <a:pt x="112" y="15"/>
                      <a:pt x="115" y="12"/>
                      <a:pt x="115" y="8"/>
                    </a:cubicBezTo>
                    <a:cubicBezTo>
                      <a:pt x="115" y="7"/>
                      <a:pt x="115" y="7"/>
                      <a:pt x="115" y="7"/>
                    </a:cubicBezTo>
                    <a:cubicBezTo>
                      <a:pt x="115" y="3"/>
                      <a:pt x="112" y="0"/>
                      <a:pt x="10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5"/>
                      <a:pt x="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 fontScale="2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PA-ïšḻiḍé">
                <a:extLst>
                  <a:ext uri="{FF2B5EF4-FFF2-40B4-BE49-F238E27FC236}">
                    <a16:creationId xmlns:a16="http://schemas.microsoft.com/office/drawing/2014/main" id="{C2A785B5-531F-F3B4-5EF1-DBB064E10E05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3836988" y="2961037"/>
                <a:ext cx="7091362" cy="11388725"/>
              </a:xfrm>
              <a:custGeom>
                <a:avLst/>
                <a:gdLst>
                  <a:gd name="T0" fmla="*/ 1238 w 1380"/>
                  <a:gd name="T1" fmla="*/ 1842 h 2252"/>
                  <a:gd name="T2" fmla="*/ 1302 w 1380"/>
                  <a:gd name="T3" fmla="*/ 1408 h 2252"/>
                  <a:gd name="T4" fmla="*/ 1248 w 1380"/>
                  <a:gd name="T5" fmla="*/ 988 h 2252"/>
                  <a:gd name="T6" fmla="*/ 1153 w 1380"/>
                  <a:gd name="T7" fmla="*/ 788 h 2252"/>
                  <a:gd name="T8" fmla="*/ 1065 w 1380"/>
                  <a:gd name="T9" fmla="*/ 601 h 2252"/>
                  <a:gd name="T10" fmla="*/ 999 w 1380"/>
                  <a:gd name="T11" fmla="*/ 303 h 2252"/>
                  <a:gd name="T12" fmla="*/ 183 w 1380"/>
                  <a:gd name="T13" fmla="*/ 120 h 2252"/>
                  <a:gd name="T14" fmla="*/ 183 w 1380"/>
                  <a:gd name="T15" fmla="*/ 443 h 2252"/>
                  <a:gd name="T16" fmla="*/ 181 w 1380"/>
                  <a:gd name="T17" fmla="*/ 572 h 2252"/>
                  <a:gd name="T18" fmla="*/ 183 w 1380"/>
                  <a:gd name="T19" fmla="*/ 850 h 2252"/>
                  <a:gd name="T20" fmla="*/ 37 w 1380"/>
                  <a:gd name="T21" fmla="*/ 1068 h 2252"/>
                  <a:gd name="T22" fmla="*/ 44 w 1380"/>
                  <a:gd name="T23" fmla="*/ 1328 h 2252"/>
                  <a:gd name="T24" fmla="*/ 18 w 1380"/>
                  <a:gd name="T25" fmla="*/ 1502 h 2252"/>
                  <a:gd name="T26" fmla="*/ 224 w 1380"/>
                  <a:gd name="T27" fmla="*/ 1628 h 2252"/>
                  <a:gd name="T28" fmla="*/ 281 w 1380"/>
                  <a:gd name="T29" fmla="*/ 1720 h 2252"/>
                  <a:gd name="T30" fmla="*/ 447 w 1380"/>
                  <a:gd name="T31" fmla="*/ 1938 h 2252"/>
                  <a:gd name="T32" fmla="*/ 601 w 1380"/>
                  <a:gd name="T33" fmla="*/ 2101 h 2252"/>
                  <a:gd name="T34" fmla="*/ 1348 w 1380"/>
                  <a:gd name="T35" fmla="*/ 2252 h 2252"/>
                  <a:gd name="T36" fmla="*/ 1130 w 1380"/>
                  <a:gd name="T37" fmla="*/ 797 h 2252"/>
                  <a:gd name="T38" fmla="*/ 1101 w 1380"/>
                  <a:gd name="T39" fmla="*/ 649 h 2252"/>
                  <a:gd name="T40" fmla="*/ 972 w 1380"/>
                  <a:gd name="T41" fmla="*/ 120 h 2252"/>
                  <a:gd name="T42" fmla="*/ 223 w 1380"/>
                  <a:gd name="T43" fmla="*/ 985 h 2252"/>
                  <a:gd name="T44" fmla="*/ 948 w 1380"/>
                  <a:gd name="T45" fmla="*/ 918 h 2252"/>
                  <a:gd name="T46" fmla="*/ 231 w 1380"/>
                  <a:gd name="T47" fmla="*/ 1416 h 2252"/>
                  <a:gd name="T48" fmla="*/ 231 w 1380"/>
                  <a:gd name="T49" fmla="*/ 1085 h 2252"/>
                  <a:gd name="T50" fmla="*/ 942 w 1380"/>
                  <a:gd name="T51" fmla="*/ 888 h 2252"/>
                  <a:gd name="T52" fmla="*/ 223 w 1380"/>
                  <a:gd name="T53" fmla="*/ 1109 h 2252"/>
                  <a:gd name="T54" fmla="*/ 183 w 1380"/>
                  <a:gd name="T55" fmla="*/ 596 h 2252"/>
                  <a:gd name="T56" fmla="*/ 182 w 1380"/>
                  <a:gd name="T57" fmla="*/ 875 h 2252"/>
                  <a:gd name="T58" fmla="*/ 207 w 1380"/>
                  <a:gd name="T59" fmla="*/ 1023 h 2252"/>
                  <a:gd name="T60" fmla="*/ 96 w 1380"/>
                  <a:gd name="T61" fmla="*/ 1048 h 2252"/>
                  <a:gd name="T62" fmla="*/ 59 w 1380"/>
                  <a:gd name="T63" fmla="*/ 1036 h 2252"/>
                  <a:gd name="T64" fmla="*/ 67 w 1380"/>
                  <a:gd name="T65" fmla="*/ 1038 h 2252"/>
                  <a:gd name="T66" fmla="*/ 90 w 1380"/>
                  <a:gd name="T67" fmla="*/ 1042 h 2252"/>
                  <a:gd name="T68" fmla="*/ 120 w 1380"/>
                  <a:gd name="T69" fmla="*/ 1166 h 2252"/>
                  <a:gd name="T70" fmla="*/ 213 w 1380"/>
                  <a:gd name="T71" fmla="*/ 1300 h 2252"/>
                  <a:gd name="T72" fmla="*/ 73 w 1380"/>
                  <a:gd name="T73" fmla="*/ 1330 h 2252"/>
                  <a:gd name="T74" fmla="*/ 223 w 1380"/>
                  <a:gd name="T75" fmla="*/ 1351 h 2252"/>
                  <a:gd name="T76" fmla="*/ 47 w 1380"/>
                  <a:gd name="T77" fmla="*/ 1414 h 2252"/>
                  <a:gd name="T78" fmla="*/ 149 w 1380"/>
                  <a:gd name="T79" fmla="*/ 1361 h 2252"/>
                  <a:gd name="T80" fmla="*/ 196 w 1380"/>
                  <a:gd name="T81" fmla="*/ 1505 h 2252"/>
                  <a:gd name="T82" fmla="*/ 200 w 1380"/>
                  <a:gd name="T83" fmla="*/ 1590 h 2252"/>
                  <a:gd name="T84" fmla="*/ 223 w 1380"/>
                  <a:gd name="T85" fmla="*/ 1508 h 2252"/>
                  <a:gd name="T86" fmla="*/ 973 w 1380"/>
                  <a:gd name="T87" fmla="*/ 1011 h 2252"/>
                  <a:gd name="T88" fmla="*/ 972 w 1380"/>
                  <a:gd name="T89" fmla="*/ 1528 h 2252"/>
                  <a:gd name="T90" fmla="*/ 665 w 1380"/>
                  <a:gd name="T91" fmla="*/ 2156 h 2252"/>
                  <a:gd name="T92" fmla="*/ 399 w 1380"/>
                  <a:gd name="T93" fmla="*/ 1842 h 2252"/>
                  <a:gd name="T94" fmla="*/ 280 w 1380"/>
                  <a:gd name="T95" fmla="*/ 1664 h 2252"/>
                  <a:gd name="T96" fmla="*/ 996 w 1380"/>
                  <a:gd name="T97" fmla="*/ 1228 h 2252"/>
                  <a:gd name="T98" fmla="*/ 998 w 1380"/>
                  <a:gd name="T99" fmla="*/ 1139 h 2252"/>
                  <a:gd name="T100" fmla="*/ 1026 w 1380"/>
                  <a:gd name="T101" fmla="*/ 1011 h 2252"/>
                  <a:gd name="T102" fmla="*/ 980 w 1380"/>
                  <a:gd name="T103" fmla="*/ 971 h 2252"/>
                  <a:gd name="T104" fmla="*/ 1093 w 1380"/>
                  <a:gd name="T105" fmla="*/ 640 h 2252"/>
                  <a:gd name="T106" fmla="*/ 1119 w 1380"/>
                  <a:gd name="T107" fmla="*/ 817 h 2252"/>
                  <a:gd name="T108" fmla="*/ 1204 w 1380"/>
                  <a:gd name="T109" fmla="*/ 922 h 2252"/>
                  <a:gd name="T110" fmla="*/ 1224 w 1380"/>
                  <a:gd name="T111" fmla="*/ 1728 h 2252"/>
                  <a:gd name="T112" fmla="*/ 1348 w 1380"/>
                  <a:gd name="T113" fmla="*/ 2228 h 2252"/>
                  <a:gd name="T114" fmla="*/ 1001 w 1380"/>
                  <a:gd name="T115" fmla="*/ 1207 h 2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80" h="2252">
                    <a:moveTo>
                      <a:pt x="1371" y="2221"/>
                    </a:moveTo>
                    <a:cubicBezTo>
                      <a:pt x="1371" y="2220"/>
                      <a:pt x="1339" y="2112"/>
                      <a:pt x="1315" y="2039"/>
                    </a:cubicBezTo>
                    <a:cubicBezTo>
                      <a:pt x="1298" y="1988"/>
                      <a:pt x="1273" y="1941"/>
                      <a:pt x="1256" y="1910"/>
                    </a:cubicBezTo>
                    <a:cubicBezTo>
                      <a:pt x="1250" y="1899"/>
                      <a:pt x="1243" y="1886"/>
                      <a:pt x="1242" y="1882"/>
                    </a:cubicBezTo>
                    <a:cubicBezTo>
                      <a:pt x="1240" y="1876"/>
                      <a:pt x="1238" y="1863"/>
                      <a:pt x="1238" y="1842"/>
                    </a:cubicBezTo>
                    <a:cubicBezTo>
                      <a:pt x="1239" y="1810"/>
                      <a:pt x="1239" y="1810"/>
                      <a:pt x="1239" y="1810"/>
                    </a:cubicBezTo>
                    <a:cubicBezTo>
                      <a:pt x="1240" y="1788"/>
                      <a:pt x="1242" y="1762"/>
                      <a:pt x="1248" y="1732"/>
                    </a:cubicBezTo>
                    <a:cubicBezTo>
                      <a:pt x="1253" y="1698"/>
                      <a:pt x="1261" y="1651"/>
                      <a:pt x="1269" y="1600"/>
                    </a:cubicBezTo>
                    <a:cubicBezTo>
                      <a:pt x="1281" y="1525"/>
                      <a:pt x="1293" y="1447"/>
                      <a:pt x="1299" y="1420"/>
                    </a:cubicBezTo>
                    <a:cubicBezTo>
                      <a:pt x="1300" y="1416"/>
                      <a:pt x="1301" y="1412"/>
                      <a:pt x="1302" y="1408"/>
                    </a:cubicBezTo>
                    <a:cubicBezTo>
                      <a:pt x="1312" y="1366"/>
                      <a:pt x="1320" y="1333"/>
                      <a:pt x="1298" y="1240"/>
                    </a:cubicBezTo>
                    <a:cubicBezTo>
                      <a:pt x="1284" y="1179"/>
                      <a:pt x="1276" y="1141"/>
                      <a:pt x="1271" y="1112"/>
                    </a:cubicBezTo>
                    <a:cubicBezTo>
                      <a:pt x="1268" y="1096"/>
                      <a:pt x="1265" y="1083"/>
                      <a:pt x="1262" y="1071"/>
                    </a:cubicBezTo>
                    <a:cubicBezTo>
                      <a:pt x="1253" y="1034"/>
                      <a:pt x="1249" y="1008"/>
                      <a:pt x="1248" y="991"/>
                    </a:cubicBezTo>
                    <a:cubicBezTo>
                      <a:pt x="1248" y="988"/>
                      <a:pt x="1248" y="988"/>
                      <a:pt x="1248" y="988"/>
                    </a:cubicBezTo>
                    <a:cubicBezTo>
                      <a:pt x="1247" y="965"/>
                      <a:pt x="1246" y="941"/>
                      <a:pt x="1224" y="908"/>
                    </a:cubicBezTo>
                    <a:cubicBezTo>
                      <a:pt x="1200" y="872"/>
                      <a:pt x="1183" y="846"/>
                      <a:pt x="1180" y="841"/>
                    </a:cubicBezTo>
                    <a:cubicBezTo>
                      <a:pt x="1178" y="837"/>
                      <a:pt x="1172" y="824"/>
                      <a:pt x="1169" y="817"/>
                    </a:cubicBezTo>
                    <a:cubicBezTo>
                      <a:pt x="1167" y="811"/>
                      <a:pt x="1165" y="806"/>
                      <a:pt x="1163" y="803"/>
                    </a:cubicBezTo>
                    <a:cubicBezTo>
                      <a:pt x="1160" y="797"/>
                      <a:pt x="1156" y="792"/>
                      <a:pt x="1153" y="788"/>
                    </a:cubicBezTo>
                    <a:cubicBezTo>
                      <a:pt x="1148" y="764"/>
                      <a:pt x="1134" y="685"/>
                      <a:pt x="1132" y="670"/>
                    </a:cubicBezTo>
                    <a:cubicBezTo>
                      <a:pt x="1128" y="646"/>
                      <a:pt x="1125" y="635"/>
                      <a:pt x="1117" y="627"/>
                    </a:cubicBezTo>
                    <a:cubicBezTo>
                      <a:pt x="1115" y="625"/>
                      <a:pt x="1112" y="623"/>
                      <a:pt x="1110" y="622"/>
                    </a:cubicBezTo>
                    <a:cubicBezTo>
                      <a:pt x="1102" y="611"/>
                      <a:pt x="1089" y="600"/>
                      <a:pt x="1068" y="600"/>
                    </a:cubicBezTo>
                    <a:cubicBezTo>
                      <a:pt x="1067" y="600"/>
                      <a:pt x="1066" y="601"/>
                      <a:pt x="1065" y="601"/>
                    </a:cubicBezTo>
                    <a:cubicBezTo>
                      <a:pt x="1050" y="601"/>
                      <a:pt x="1031" y="603"/>
                      <a:pt x="1011" y="614"/>
                    </a:cubicBezTo>
                    <a:cubicBezTo>
                      <a:pt x="1006" y="616"/>
                      <a:pt x="1001" y="619"/>
                      <a:pt x="996" y="623"/>
                    </a:cubicBezTo>
                    <a:cubicBezTo>
                      <a:pt x="996" y="384"/>
                      <a:pt x="996" y="384"/>
                      <a:pt x="996" y="384"/>
                    </a:cubicBezTo>
                    <a:cubicBezTo>
                      <a:pt x="998" y="381"/>
                      <a:pt x="999" y="378"/>
                      <a:pt x="999" y="374"/>
                    </a:cubicBezTo>
                    <a:cubicBezTo>
                      <a:pt x="999" y="303"/>
                      <a:pt x="999" y="303"/>
                      <a:pt x="999" y="303"/>
                    </a:cubicBezTo>
                    <a:cubicBezTo>
                      <a:pt x="999" y="299"/>
                      <a:pt x="998" y="296"/>
                      <a:pt x="996" y="294"/>
                    </a:cubicBezTo>
                    <a:cubicBezTo>
                      <a:pt x="996" y="120"/>
                      <a:pt x="996" y="120"/>
                      <a:pt x="996" y="120"/>
                    </a:cubicBezTo>
                    <a:cubicBezTo>
                      <a:pt x="996" y="54"/>
                      <a:pt x="942" y="0"/>
                      <a:pt x="876" y="0"/>
                    </a:cubicBezTo>
                    <a:cubicBezTo>
                      <a:pt x="303" y="0"/>
                      <a:pt x="303" y="0"/>
                      <a:pt x="303" y="0"/>
                    </a:cubicBezTo>
                    <a:cubicBezTo>
                      <a:pt x="236" y="0"/>
                      <a:pt x="183" y="54"/>
                      <a:pt x="183" y="120"/>
                    </a:cubicBezTo>
                    <a:cubicBezTo>
                      <a:pt x="183" y="307"/>
                      <a:pt x="183" y="307"/>
                      <a:pt x="183" y="307"/>
                    </a:cubicBezTo>
                    <a:cubicBezTo>
                      <a:pt x="177" y="309"/>
                      <a:pt x="172" y="315"/>
                      <a:pt x="172" y="322"/>
                    </a:cubicBezTo>
                    <a:cubicBezTo>
                      <a:pt x="172" y="394"/>
                      <a:pt x="172" y="394"/>
                      <a:pt x="172" y="394"/>
                    </a:cubicBezTo>
                    <a:cubicBezTo>
                      <a:pt x="172" y="401"/>
                      <a:pt x="177" y="407"/>
                      <a:pt x="183" y="409"/>
                    </a:cubicBezTo>
                    <a:cubicBezTo>
                      <a:pt x="183" y="443"/>
                      <a:pt x="183" y="443"/>
                      <a:pt x="183" y="443"/>
                    </a:cubicBezTo>
                    <a:cubicBezTo>
                      <a:pt x="177" y="445"/>
                      <a:pt x="172" y="451"/>
                      <a:pt x="172" y="458"/>
                    </a:cubicBezTo>
                    <a:cubicBezTo>
                      <a:pt x="172" y="530"/>
                      <a:pt x="172" y="530"/>
                      <a:pt x="172" y="530"/>
                    </a:cubicBezTo>
                    <a:cubicBezTo>
                      <a:pt x="172" y="537"/>
                      <a:pt x="177" y="543"/>
                      <a:pt x="183" y="545"/>
                    </a:cubicBezTo>
                    <a:cubicBezTo>
                      <a:pt x="183" y="572"/>
                      <a:pt x="183" y="572"/>
                      <a:pt x="183" y="572"/>
                    </a:cubicBezTo>
                    <a:cubicBezTo>
                      <a:pt x="182" y="572"/>
                      <a:pt x="181" y="572"/>
                      <a:pt x="181" y="572"/>
                    </a:cubicBezTo>
                    <a:cubicBezTo>
                      <a:pt x="168" y="572"/>
                      <a:pt x="144" y="573"/>
                      <a:pt x="125" y="575"/>
                    </a:cubicBezTo>
                    <a:cubicBezTo>
                      <a:pt x="105" y="578"/>
                      <a:pt x="43" y="586"/>
                      <a:pt x="23" y="647"/>
                    </a:cubicBezTo>
                    <a:cubicBezTo>
                      <a:pt x="3" y="706"/>
                      <a:pt x="36" y="745"/>
                      <a:pt x="69" y="777"/>
                    </a:cubicBezTo>
                    <a:cubicBezTo>
                      <a:pt x="102" y="810"/>
                      <a:pt x="163" y="827"/>
                      <a:pt x="183" y="832"/>
                    </a:cubicBezTo>
                    <a:cubicBezTo>
                      <a:pt x="183" y="850"/>
                      <a:pt x="183" y="850"/>
                      <a:pt x="183" y="850"/>
                    </a:cubicBezTo>
                    <a:cubicBezTo>
                      <a:pt x="174" y="852"/>
                      <a:pt x="160" y="856"/>
                      <a:pt x="143" y="862"/>
                    </a:cubicBezTo>
                    <a:cubicBezTo>
                      <a:pt x="110" y="873"/>
                      <a:pt x="94" y="896"/>
                      <a:pt x="73" y="926"/>
                    </a:cubicBezTo>
                    <a:cubicBezTo>
                      <a:pt x="70" y="931"/>
                      <a:pt x="67" y="936"/>
                      <a:pt x="63" y="940"/>
                    </a:cubicBezTo>
                    <a:cubicBezTo>
                      <a:pt x="30" y="987"/>
                      <a:pt x="30" y="1018"/>
                      <a:pt x="35" y="1036"/>
                    </a:cubicBezTo>
                    <a:cubicBezTo>
                      <a:pt x="36" y="1040"/>
                      <a:pt x="37" y="1057"/>
                      <a:pt x="37" y="1068"/>
                    </a:cubicBezTo>
                    <a:cubicBezTo>
                      <a:pt x="38" y="1085"/>
                      <a:pt x="38" y="1102"/>
                      <a:pt x="40" y="1116"/>
                    </a:cubicBezTo>
                    <a:cubicBezTo>
                      <a:pt x="42" y="1125"/>
                      <a:pt x="44" y="1132"/>
                      <a:pt x="47" y="1138"/>
                    </a:cubicBezTo>
                    <a:cubicBezTo>
                      <a:pt x="45" y="1140"/>
                      <a:pt x="44" y="1141"/>
                      <a:pt x="42" y="1143"/>
                    </a:cubicBezTo>
                    <a:cubicBezTo>
                      <a:pt x="33" y="1153"/>
                      <a:pt x="17" y="1177"/>
                      <a:pt x="10" y="1229"/>
                    </a:cubicBezTo>
                    <a:cubicBezTo>
                      <a:pt x="4" y="1270"/>
                      <a:pt x="28" y="1305"/>
                      <a:pt x="44" y="1328"/>
                    </a:cubicBezTo>
                    <a:cubicBezTo>
                      <a:pt x="48" y="1335"/>
                      <a:pt x="53" y="1341"/>
                      <a:pt x="54" y="1345"/>
                    </a:cubicBezTo>
                    <a:cubicBezTo>
                      <a:pt x="55" y="1348"/>
                      <a:pt x="57" y="1351"/>
                      <a:pt x="59" y="1354"/>
                    </a:cubicBezTo>
                    <a:cubicBezTo>
                      <a:pt x="45" y="1363"/>
                      <a:pt x="39" y="1375"/>
                      <a:pt x="30" y="1394"/>
                    </a:cubicBezTo>
                    <a:cubicBezTo>
                      <a:pt x="29" y="1397"/>
                      <a:pt x="27" y="1400"/>
                      <a:pt x="26" y="1404"/>
                    </a:cubicBezTo>
                    <a:cubicBezTo>
                      <a:pt x="12" y="1432"/>
                      <a:pt x="0" y="1463"/>
                      <a:pt x="18" y="1502"/>
                    </a:cubicBezTo>
                    <a:cubicBezTo>
                      <a:pt x="32" y="1532"/>
                      <a:pt x="61" y="1546"/>
                      <a:pt x="74" y="1552"/>
                    </a:cubicBezTo>
                    <a:cubicBezTo>
                      <a:pt x="75" y="1553"/>
                      <a:pt x="76" y="1553"/>
                      <a:pt x="76" y="1553"/>
                    </a:cubicBezTo>
                    <a:cubicBezTo>
                      <a:pt x="83" y="1558"/>
                      <a:pt x="108" y="1572"/>
                      <a:pt x="123" y="1575"/>
                    </a:cubicBezTo>
                    <a:cubicBezTo>
                      <a:pt x="132" y="1578"/>
                      <a:pt x="168" y="1597"/>
                      <a:pt x="184" y="1608"/>
                    </a:cubicBezTo>
                    <a:cubicBezTo>
                      <a:pt x="194" y="1615"/>
                      <a:pt x="211" y="1622"/>
                      <a:pt x="224" y="1628"/>
                    </a:cubicBezTo>
                    <a:cubicBezTo>
                      <a:pt x="228" y="1630"/>
                      <a:pt x="233" y="1632"/>
                      <a:pt x="236" y="1633"/>
                    </a:cubicBezTo>
                    <a:cubicBezTo>
                      <a:pt x="239" y="1638"/>
                      <a:pt x="245" y="1650"/>
                      <a:pt x="248" y="1656"/>
                    </a:cubicBezTo>
                    <a:cubicBezTo>
                      <a:pt x="254" y="1667"/>
                      <a:pt x="257" y="1673"/>
                      <a:pt x="260" y="1677"/>
                    </a:cubicBezTo>
                    <a:cubicBezTo>
                      <a:pt x="264" y="1683"/>
                      <a:pt x="272" y="1697"/>
                      <a:pt x="276" y="1705"/>
                    </a:cubicBezTo>
                    <a:cubicBezTo>
                      <a:pt x="277" y="1709"/>
                      <a:pt x="278" y="1715"/>
                      <a:pt x="281" y="1720"/>
                    </a:cubicBezTo>
                    <a:cubicBezTo>
                      <a:pt x="284" y="1727"/>
                      <a:pt x="297" y="1748"/>
                      <a:pt x="324" y="1783"/>
                    </a:cubicBezTo>
                    <a:cubicBezTo>
                      <a:pt x="328" y="1789"/>
                      <a:pt x="328" y="1789"/>
                      <a:pt x="328" y="1789"/>
                    </a:cubicBezTo>
                    <a:cubicBezTo>
                      <a:pt x="333" y="1795"/>
                      <a:pt x="339" y="1802"/>
                      <a:pt x="345" y="1810"/>
                    </a:cubicBezTo>
                    <a:cubicBezTo>
                      <a:pt x="369" y="1842"/>
                      <a:pt x="369" y="1842"/>
                      <a:pt x="369" y="1842"/>
                    </a:cubicBezTo>
                    <a:cubicBezTo>
                      <a:pt x="394" y="1875"/>
                      <a:pt x="424" y="1912"/>
                      <a:pt x="447" y="1938"/>
                    </a:cubicBezTo>
                    <a:cubicBezTo>
                      <a:pt x="478" y="1973"/>
                      <a:pt x="500" y="1989"/>
                      <a:pt x="513" y="1998"/>
                    </a:cubicBezTo>
                    <a:cubicBezTo>
                      <a:pt x="516" y="2001"/>
                      <a:pt x="519" y="2003"/>
                      <a:pt x="521" y="2004"/>
                    </a:cubicBezTo>
                    <a:cubicBezTo>
                      <a:pt x="535" y="2017"/>
                      <a:pt x="581" y="2062"/>
                      <a:pt x="587" y="2071"/>
                    </a:cubicBezTo>
                    <a:cubicBezTo>
                      <a:pt x="589" y="2075"/>
                      <a:pt x="590" y="2079"/>
                      <a:pt x="591" y="2082"/>
                    </a:cubicBezTo>
                    <a:cubicBezTo>
                      <a:pt x="593" y="2088"/>
                      <a:pt x="595" y="2094"/>
                      <a:pt x="601" y="2101"/>
                    </a:cubicBezTo>
                    <a:cubicBezTo>
                      <a:pt x="604" y="2105"/>
                      <a:pt x="626" y="2139"/>
                      <a:pt x="645" y="2169"/>
                    </a:cubicBezTo>
                    <a:cubicBezTo>
                      <a:pt x="655" y="2186"/>
                      <a:pt x="659" y="2216"/>
                      <a:pt x="660" y="2226"/>
                    </a:cubicBezTo>
                    <a:cubicBezTo>
                      <a:pt x="662" y="2248"/>
                      <a:pt x="662" y="2248"/>
                      <a:pt x="662" y="2248"/>
                    </a:cubicBezTo>
                    <a:cubicBezTo>
                      <a:pt x="684" y="2248"/>
                      <a:pt x="684" y="2248"/>
                      <a:pt x="684" y="2248"/>
                    </a:cubicBezTo>
                    <a:cubicBezTo>
                      <a:pt x="1348" y="2252"/>
                      <a:pt x="1348" y="2252"/>
                      <a:pt x="1348" y="2252"/>
                    </a:cubicBezTo>
                    <a:cubicBezTo>
                      <a:pt x="1380" y="2252"/>
                      <a:pt x="1380" y="2252"/>
                      <a:pt x="1380" y="2252"/>
                    </a:cubicBezTo>
                    <a:lnTo>
                      <a:pt x="1371" y="2221"/>
                    </a:lnTo>
                    <a:close/>
                    <a:moveTo>
                      <a:pt x="1102" y="646"/>
                    </a:moveTo>
                    <a:cubicBezTo>
                      <a:pt x="1104" y="650"/>
                      <a:pt x="1106" y="658"/>
                      <a:pt x="1108" y="674"/>
                    </a:cubicBezTo>
                    <a:cubicBezTo>
                      <a:pt x="1111" y="691"/>
                      <a:pt x="1127" y="781"/>
                      <a:pt x="1130" y="797"/>
                    </a:cubicBezTo>
                    <a:cubicBezTo>
                      <a:pt x="1129" y="800"/>
                      <a:pt x="1125" y="808"/>
                      <a:pt x="1120" y="809"/>
                    </a:cubicBezTo>
                    <a:cubicBezTo>
                      <a:pt x="1117" y="809"/>
                      <a:pt x="1115" y="808"/>
                      <a:pt x="1112" y="805"/>
                    </a:cubicBezTo>
                    <a:cubicBezTo>
                      <a:pt x="1097" y="789"/>
                      <a:pt x="1081" y="756"/>
                      <a:pt x="1079" y="742"/>
                    </a:cubicBezTo>
                    <a:cubicBezTo>
                      <a:pt x="1077" y="725"/>
                      <a:pt x="1089" y="694"/>
                      <a:pt x="1092" y="684"/>
                    </a:cubicBezTo>
                    <a:cubicBezTo>
                      <a:pt x="1099" y="668"/>
                      <a:pt x="1101" y="653"/>
                      <a:pt x="1101" y="649"/>
                    </a:cubicBezTo>
                    <a:cubicBezTo>
                      <a:pt x="1102" y="648"/>
                      <a:pt x="1102" y="647"/>
                      <a:pt x="1102" y="646"/>
                    </a:cubicBezTo>
                    <a:close/>
                    <a:moveTo>
                      <a:pt x="207" y="120"/>
                    </a:moveTo>
                    <a:cubicBezTo>
                      <a:pt x="207" y="67"/>
                      <a:pt x="250" y="24"/>
                      <a:pt x="303" y="24"/>
                    </a:cubicBezTo>
                    <a:cubicBezTo>
                      <a:pt x="876" y="24"/>
                      <a:pt x="876" y="24"/>
                      <a:pt x="876" y="24"/>
                    </a:cubicBezTo>
                    <a:cubicBezTo>
                      <a:pt x="929" y="24"/>
                      <a:pt x="972" y="67"/>
                      <a:pt x="972" y="120"/>
                    </a:cubicBezTo>
                    <a:cubicBezTo>
                      <a:pt x="972" y="646"/>
                      <a:pt x="972" y="646"/>
                      <a:pt x="972" y="646"/>
                    </a:cubicBezTo>
                    <a:cubicBezTo>
                      <a:pt x="966" y="654"/>
                      <a:pt x="961" y="662"/>
                      <a:pt x="956" y="672"/>
                    </a:cubicBezTo>
                    <a:cubicBezTo>
                      <a:pt x="956" y="147"/>
                      <a:pt x="956" y="147"/>
                      <a:pt x="956" y="147"/>
                    </a:cubicBezTo>
                    <a:cubicBezTo>
                      <a:pt x="223" y="147"/>
                      <a:pt x="223" y="147"/>
                      <a:pt x="223" y="147"/>
                    </a:cubicBezTo>
                    <a:cubicBezTo>
                      <a:pt x="223" y="985"/>
                      <a:pt x="223" y="985"/>
                      <a:pt x="223" y="985"/>
                    </a:cubicBezTo>
                    <a:cubicBezTo>
                      <a:pt x="223" y="984"/>
                      <a:pt x="223" y="984"/>
                      <a:pt x="223" y="983"/>
                    </a:cubicBezTo>
                    <a:cubicBezTo>
                      <a:pt x="219" y="969"/>
                      <a:pt x="209" y="952"/>
                      <a:pt x="207" y="919"/>
                    </a:cubicBezTo>
                    <a:lnTo>
                      <a:pt x="207" y="120"/>
                    </a:lnTo>
                    <a:close/>
                    <a:moveTo>
                      <a:pt x="942" y="888"/>
                    </a:moveTo>
                    <a:cubicBezTo>
                      <a:pt x="944" y="899"/>
                      <a:pt x="946" y="909"/>
                      <a:pt x="948" y="918"/>
                    </a:cubicBezTo>
                    <a:cubicBezTo>
                      <a:pt x="948" y="1500"/>
                      <a:pt x="948" y="1500"/>
                      <a:pt x="948" y="1500"/>
                    </a:cubicBezTo>
                    <a:cubicBezTo>
                      <a:pt x="231" y="1500"/>
                      <a:pt x="231" y="1500"/>
                      <a:pt x="231" y="1500"/>
                    </a:cubicBezTo>
                    <a:cubicBezTo>
                      <a:pt x="231" y="1458"/>
                      <a:pt x="231" y="1458"/>
                      <a:pt x="231" y="1458"/>
                    </a:cubicBezTo>
                    <a:cubicBezTo>
                      <a:pt x="232" y="1446"/>
                      <a:pt x="231" y="1435"/>
                      <a:pt x="231" y="1427"/>
                    </a:cubicBezTo>
                    <a:cubicBezTo>
                      <a:pt x="231" y="1423"/>
                      <a:pt x="231" y="1419"/>
                      <a:pt x="231" y="1416"/>
                    </a:cubicBezTo>
                    <a:cubicBezTo>
                      <a:pt x="231" y="1413"/>
                      <a:pt x="231" y="1410"/>
                      <a:pt x="231" y="1407"/>
                    </a:cubicBezTo>
                    <a:cubicBezTo>
                      <a:pt x="231" y="1328"/>
                      <a:pt x="231" y="1328"/>
                      <a:pt x="231" y="1328"/>
                    </a:cubicBezTo>
                    <a:cubicBezTo>
                      <a:pt x="233" y="1322"/>
                      <a:pt x="234" y="1314"/>
                      <a:pt x="236" y="1305"/>
                    </a:cubicBezTo>
                    <a:cubicBezTo>
                      <a:pt x="250" y="1244"/>
                      <a:pt x="246" y="1217"/>
                      <a:pt x="231" y="1190"/>
                    </a:cubicBezTo>
                    <a:cubicBezTo>
                      <a:pt x="231" y="1085"/>
                      <a:pt x="231" y="1085"/>
                      <a:pt x="231" y="1085"/>
                    </a:cubicBezTo>
                    <a:cubicBezTo>
                      <a:pt x="235" y="1067"/>
                      <a:pt x="235" y="1046"/>
                      <a:pt x="231" y="1023"/>
                    </a:cubicBezTo>
                    <a:cubicBezTo>
                      <a:pt x="231" y="155"/>
                      <a:pt x="231" y="155"/>
                      <a:pt x="231" y="155"/>
                    </a:cubicBezTo>
                    <a:cubicBezTo>
                      <a:pt x="948" y="155"/>
                      <a:pt x="948" y="155"/>
                      <a:pt x="948" y="155"/>
                    </a:cubicBezTo>
                    <a:cubicBezTo>
                      <a:pt x="948" y="691"/>
                      <a:pt x="948" y="691"/>
                      <a:pt x="948" y="691"/>
                    </a:cubicBezTo>
                    <a:cubicBezTo>
                      <a:pt x="926" y="753"/>
                      <a:pt x="934" y="843"/>
                      <a:pt x="942" y="888"/>
                    </a:cubicBezTo>
                    <a:close/>
                    <a:moveTo>
                      <a:pt x="223" y="1109"/>
                    </a:moveTo>
                    <a:cubicBezTo>
                      <a:pt x="223" y="1176"/>
                      <a:pt x="223" y="1176"/>
                      <a:pt x="223" y="1176"/>
                    </a:cubicBezTo>
                    <a:cubicBezTo>
                      <a:pt x="217" y="1165"/>
                      <a:pt x="217" y="1162"/>
                      <a:pt x="217" y="1151"/>
                    </a:cubicBezTo>
                    <a:cubicBezTo>
                      <a:pt x="217" y="1119"/>
                      <a:pt x="217" y="1119"/>
                      <a:pt x="217" y="1119"/>
                    </a:cubicBezTo>
                    <a:cubicBezTo>
                      <a:pt x="219" y="1116"/>
                      <a:pt x="221" y="1112"/>
                      <a:pt x="223" y="1109"/>
                    </a:cubicBezTo>
                    <a:close/>
                    <a:moveTo>
                      <a:pt x="85" y="760"/>
                    </a:moveTo>
                    <a:cubicBezTo>
                      <a:pt x="51" y="726"/>
                      <a:pt x="31" y="698"/>
                      <a:pt x="45" y="654"/>
                    </a:cubicBezTo>
                    <a:cubicBezTo>
                      <a:pt x="60" y="611"/>
                      <a:pt x="104" y="602"/>
                      <a:pt x="129" y="599"/>
                    </a:cubicBezTo>
                    <a:cubicBezTo>
                      <a:pt x="146" y="597"/>
                      <a:pt x="169" y="596"/>
                      <a:pt x="181" y="596"/>
                    </a:cubicBezTo>
                    <a:cubicBezTo>
                      <a:pt x="181" y="596"/>
                      <a:pt x="182" y="596"/>
                      <a:pt x="183" y="596"/>
                    </a:cubicBezTo>
                    <a:cubicBezTo>
                      <a:pt x="183" y="807"/>
                      <a:pt x="183" y="807"/>
                      <a:pt x="183" y="807"/>
                    </a:cubicBezTo>
                    <a:cubicBezTo>
                      <a:pt x="161" y="801"/>
                      <a:pt x="111" y="785"/>
                      <a:pt x="85" y="760"/>
                    </a:cubicBezTo>
                    <a:close/>
                    <a:moveTo>
                      <a:pt x="83" y="954"/>
                    </a:moveTo>
                    <a:cubicBezTo>
                      <a:pt x="109" y="918"/>
                      <a:pt x="121" y="894"/>
                      <a:pt x="150" y="885"/>
                    </a:cubicBezTo>
                    <a:cubicBezTo>
                      <a:pt x="163" y="881"/>
                      <a:pt x="174" y="877"/>
                      <a:pt x="182" y="875"/>
                    </a:cubicBezTo>
                    <a:cubicBezTo>
                      <a:pt x="182" y="903"/>
                      <a:pt x="182" y="903"/>
                      <a:pt x="182" y="903"/>
                    </a:cubicBezTo>
                    <a:cubicBezTo>
                      <a:pt x="182" y="918"/>
                      <a:pt x="182" y="949"/>
                      <a:pt x="197" y="984"/>
                    </a:cubicBezTo>
                    <a:cubicBezTo>
                      <a:pt x="198" y="986"/>
                      <a:pt x="198" y="989"/>
                      <a:pt x="199" y="991"/>
                    </a:cubicBezTo>
                    <a:cubicBezTo>
                      <a:pt x="201" y="997"/>
                      <a:pt x="203" y="1003"/>
                      <a:pt x="204" y="1009"/>
                    </a:cubicBezTo>
                    <a:cubicBezTo>
                      <a:pt x="205" y="1013"/>
                      <a:pt x="206" y="1018"/>
                      <a:pt x="207" y="1023"/>
                    </a:cubicBezTo>
                    <a:cubicBezTo>
                      <a:pt x="216" y="1072"/>
                      <a:pt x="206" y="1107"/>
                      <a:pt x="175" y="1130"/>
                    </a:cubicBezTo>
                    <a:cubicBezTo>
                      <a:pt x="128" y="1165"/>
                      <a:pt x="82" y="1146"/>
                      <a:pt x="67" y="1123"/>
                    </a:cubicBezTo>
                    <a:cubicBezTo>
                      <a:pt x="66" y="1119"/>
                      <a:pt x="65" y="1116"/>
                      <a:pt x="64" y="1112"/>
                    </a:cubicBezTo>
                    <a:cubicBezTo>
                      <a:pt x="64" y="1111"/>
                      <a:pt x="64" y="1109"/>
                      <a:pt x="63" y="1108"/>
                    </a:cubicBezTo>
                    <a:cubicBezTo>
                      <a:pt x="67" y="1098"/>
                      <a:pt x="80" y="1066"/>
                      <a:pt x="96" y="1048"/>
                    </a:cubicBezTo>
                    <a:cubicBezTo>
                      <a:pt x="116" y="1025"/>
                      <a:pt x="144" y="1004"/>
                      <a:pt x="152" y="998"/>
                    </a:cubicBezTo>
                    <a:cubicBezTo>
                      <a:pt x="156" y="996"/>
                      <a:pt x="159" y="991"/>
                      <a:pt x="158" y="987"/>
                    </a:cubicBezTo>
                    <a:cubicBezTo>
                      <a:pt x="158" y="981"/>
                      <a:pt x="153" y="974"/>
                      <a:pt x="146" y="970"/>
                    </a:cubicBezTo>
                    <a:cubicBezTo>
                      <a:pt x="135" y="963"/>
                      <a:pt x="104" y="971"/>
                      <a:pt x="88" y="986"/>
                    </a:cubicBezTo>
                    <a:cubicBezTo>
                      <a:pt x="73" y="1002"/>
                      <a:pt x="63" y="1026"/>
                      <a:pt x="59" y="1036"/>
                    </a:cubicBezTo>
                    <a:cubicBezTo>
                      <a:pt x="59" y="1033"/>
                      <a:pt x="59" y="1031"/>
                      <a:pt x="58" y="1029"/>
                    </a:cubicBezTo>
                    <a:cubicBezTo>
                      <a:pt x="54" y="1016"/>
                      <a:pt x="57" y="991"/>
                      <a:pt x="83" y="954"/>
                    </a:cubicBezTo>
                    <a:close/>
                    <a:moveTo>
                      <a:pt x="62" y="1090"/>
                    </a:moveTo>
                    <a:cubicBezTo>
                      <a:pt x="61" y="1083"/>
                      <a:pt x="61" y="1074"/>
                      <a:pt x="61" y="1066"/>
                    </a:cubicBezTo>
                    <a:cubicBezTo>
                      <a:pt x="62" y="1059"/>
                      <a:pt x="63" y="1048"/>
                      <a:pt x="67" y="1038"/>
                    </a:cubicBezTo>
                    <a:cubicBezTo>
                      <a:pt x="69" y="1031"/>
                      <a:pt x="79" y="1007"/>
                      <a:pt x="94" y="992"/>
                    </a:cubicBezTo>
                    <a:cubicBezTo>
                      <a:pt x="108" y="978"/>
                      <a:pt x="135" y="973"/>
                      <a:pt x="142" y="977"/>
                    </a:cubicBezTo>
                    <a:cubicBezTo>
                      <a:pt x="147" y="979"/>
                      <a:pt x="150" y="984"/>
                      <a:pt x="150" y="987"/>
                    </a:cubicBezTo>
                    <a:cubicBezTo>
                      <a:pt x="150" y="988"/>
                      <a:pt x="150" y="990"/>
                      <a:pt x="148" y="992"/>
                    </a:cubicBezTo>
                    <a:cubicBezTo>
                      <a:pt x="139" y="997"/>
                      <a:pt x="111" y="1019"/>
                      <a:pt x="90" y="1042"/>
                    </a:cubicBezTo>
                    <a:cubicBezTo>
                      <a:pt x="78" y="1056"/>
                      <a:pt x="68" y="1076"/>
                      <a:pt x="62" y="1090"/>
                    </a:cubicBezTo>
                    <a:close/>
                    <a:moveTo>
                      <a:pt x="33" y="1232"/>
                    </a:moveTo>
                    <a:cubicBezTo>
                      <a:pt x="39" y="1189"/>
                      <a:pt x="52" y="1168"/>
                      <a:pt x="60" y="1159"/>
                    </a:cubicBezTo>
                    <a:cubicBezTo>
                      <a:pt x="63" y="1156"/>
                      <a:pt x="65" y="1154"/>
                      <a:pt x="68" y="1151"/>
                    </a:cubicBezTo>
                    <a:cubicBezTo>
                      <a:pt x="81" y="1159"/>
                      <a:pt x="100" y="1166"/>
                      <a:pt x="120" y="1166"/>
                    </a:cubicBezTo>
                    <a:cubicBezTo>
                      <a:pt x="137" y="1166"/>
                      <a:pt x="163" y="1165"/>
                      <a:pt x="183" y="1153"/>
                    </a:cubicBezTo>
                    <a:cubicBezTo>
                      <a:pt x="183" y="1159"/>
                      <a:pt x="183" y="1159"/>
                      <a:pt x="183" y="1159"/>
                    </a:cubicBezTo>
                    <a:cubicBezTo>
                      <a:pt x="183" y="1176"/>
                      <a:pt x="196" y="1181"/>
                      <a:pt x="207" y="1196"/>
                    </a:cubicBezTo>
                    <a:cubicBezTo>
                      <a:pt x="207" y="1196"/>
                      <a:pt x="208" y="1197"/>
                      <a:pt x="208" y="1198"/>
                    </a:cubicBezTo>
                    <a:cubicBezTo>
                      <a:pt x="220" y="1219"/>
                      <a:pt x="232" y="1257"/>
                      <a:pt x="213" y="1300"/>
                    </a:cubicBezTo>
                    <a:cubicBezTo>
                      <a:pt x="202" y="1326"/>
                      <a:pt x="188" y="1338"/>
                      <a:pt x="174" y="1343"/>
                    </a:cubicBezTo>
                    <a:cubicBezTo>
                      <a:pt x="169" y="1345"/>
                      <a:pt x="164" y="1346"/>
                      <a:pt x="158" y="1347"/>
                    </a:cubicBezTo>
                    <a:cubicBezTo>
                      <a:pt x="153" y="1348"/>
                      <a:pt x="148" y="1349"/>
                      <a:pt x="143" y="1349"/>
                    </a:cubicBezTo>
                    <a:cubicBezTo>
                      <a:pt x="89" y="1354"/>
                      <a:pt x="73" y="1330"/>
                      <a:pt x="73" y="1330"/>
                    </a:cubicBezTo>
                    <a:cubicBezTo>
                      <a:pt x="73" y="1330"/>
                      <a:pt x="73" y="1330"/>
                      <a:pt x="73" y="1330"/>
                    </a:cubicBezTo>
                    <a:cubicBezTo>
                      <a:pt x="61" y="1308"/>
                      <a:pt x="28" y="1272"/>
                      <a:pt x="33" y="1232"/>
                    </a:cubicBezTo>
                    <a:close/>
                    <a:moveTo>
                      <a:pt x="223" y="1351"/>
                    </a:moveTo>
                    <a:cubicBezTo>
                      <a:pt x="223" y="1367"/>
                      <a:pt x="223" y="1367"/>
                      <a:pt x="223" y="1367"/>
                    </a:cubicBezTo>
                    <a:cubicBezTo>
                      <a:pt x="221" y="1364"/>
                      <a:pt x="219" y="1361"/>
                      <a:pt x="217" y="1358"/>
                    </a:cubicBezTo>
                    <a:cubicBezTo>
                      <a:pt x="219" y="1356"/>
                      <a:pt x="221" y="1354"/>
                      <a:pt x="223" y="1351"/>
                    </a:cubicBezTo>
                    <a:close/>
                    <a:moveTo>
                      <a:pt x="99" y="1539"/>
                    </a:moveTo>
                    <a:cubicBezTo>
                      <a:pt x="99" y="1539"/>
                      <a:pt x="99" y="1539"/>
                      <a:pt x="99" y="1539"/>
                    </a:cubicBezTo>
                    <a:cubicBezTo>
                      <a:pt x="94" y="1536"/>
                      <a:pt x="91" y="1534"/>
                      <a:pt x="89" y="1533"/>
                    </a:cubicBezTo>
                    <a:cubicBezTo>
                      <a:pt x="85" y="1530"/>
                      <a:pt x="52" y="1519"/>
                      <a:pt x="39" y="1492"/>
                    </a:cubicBezTo>
                    <a:cubicBezTo>
                      <a:pt x="27" y="1464"/>
                      <a:pt x="33" y="1443"/>
                      <a:pt x="47" y="1414"/>
                    </a:cubicBezTo>
                    <a:cubicBezTo>
                      <a:pt x="61" y="1386"/>
                      <a:pt x="64" y="1377"/>
                      <a:pt x="78" y="1370"/>
                    </a:cubicBezTo>
                    <a:cubicBezTo>
                      <a:pt x="86" y="1367"/>
                      <a:pt x="94" y="1364"/>
                      <a:pt x="101" y="1363"/>
                    </a:cubicBezTo>
                    <a:cubicBezTo>
                      <a:pt x="107" y="1362"/>
                      <a:pt x="114" y="1361"/>
                      <a:pt x="122" y="1361"/>
                    </a:cubicBezTo>
                    <a:cubicBezTo>
                      <a:pt x="130" y="1361"/>
                      <a:pt x="139" y="1361"/>
                      <a:pt x="148" y="1361"/>
                    </a:cubicBezTo>
                    <a:cubicBezTo>
                      <a:pt x="149" y="1361"/>
                      <a:pt x="149" y="1361"/>
                      <a:pt x="149" y="1361"/>
                    </a:cubicBezTo>
                    <a:cubicBezTo>
                      <a:pt x="183" y="1364"/>
                      <a:pt x="183" y="1364"/>
                      <a:pt x="183" y="1364"/>
                    </a:cubicBezTo>
                    <a:cubicBezTo>
                      <a:pt x="183" y="1364"/>
                      <a:pt x="183" y="1364"/>
                      <a:pt x="183" y="1364"/>
                    </a:cubicBezTo>
                    <a:cubicBezTo>
                      <a:pt x="188" y="1366"/>
                      <a:pt x="194" y="1369"/>
                      <a:pt x="199" y="1373"/>
                    </a:cubicBezTo>
                    <a:cubicBezTo>
                      <a:pt x="207" y="1384"/>
                      <a:pt x="207" y="1401"/>
                      <a:pt x="207" y="1416"/>
                    </a:cubicBezTo>
                    <a:cubicBezTo>
                      <a:pt x="207" y="1438"/>
                      <a:pt x="211" y="1464"/>
                      <a:pt x="196" y="1505"/>
                    </a:cubicBezTo>
                    <a:cubicBezTo>
                      <a:pt x="181" y="1546"/>
                      <a:pt x="110" y="1545"/>
                      <a:pt x="99" y="1539"/>
                    </a:cubicBezTo>
                    <a:close/>
                    <a:moveTo>
                      <a:pt x="197" y="1588"/>
                    </a:moveTo>
                    <a:cubicBezTo>
                      <a:pt x="188" y="1582"/>
                      <a:pt x="171" y="1572"/>
                      <a:pt x="155" y="1564"/>
                    </a:cubicBezTo>
                    <a:cubicBezTo>
                      <a:pt x="165" y="1562"/>
                      <a:pt x="176" y="1558"/>
                      <a:pt x="185" y="1552"/>
                    </a:cubicBezTo>
                    <a:cubicBezTo>
                      <a:pt x="188" y="1566"/>
                      <a:pt x="193" y="1578"/>
                      <a:pt x="200" y="1590"/>
                    </a:cubicBezTo>
                    <a:cubicBezTo>
                      <a:pt x="199" y="1589"/>
                      <a:pt x="198" y="1588"/>
                      <a:pt x="197" y="1588"/>
                    </a:cubicBezTo>
                    <a:close/>
                    <a:moveTo>
                      <a:pt x="207" y="1534"/>
                    </a:moveTo>
                    <a:cubicBezTo>
                      <a:pt x="212" y="1528"/>
                      <a:pt x="216" y="1521"/>
                      <a:pt x="219" y="1513"/>
                    </a:cubicBezTo>
                    <a:cubicBezTo>
                      <a:pt x="220" y="1509"/>
                      <a:pt x="222" y="1504"/>
                      <a:pt x="223" y="1500"/>
                    </a:cubicBezTo>
                    <a:cubicBezTo>
                      <a:pt x="223" y="1508"/>
                      <a:pt x="223" y="1508"/>
                      <a:pt x="223" y="1508"/>
                    </a:cubicBezTo>
                    <a:cubicBezTo>
                      <a:pt x="956" y="1508"/>
                      <a:pt x="956" y="1508"/>
                      <a:pt x="956" y="1508"/>
                    </a:cubicBezTo>
                    <a:cubicBezTo>
                      <a:pt x="956" y="967"/>
                      <a:pt x="956" y="967"/>
                      <a:pt x="956" y="967"/>
                    </a:cubicBezTo>
                    <a:cubicBezTo>
                      <a:pt x="956" y="970"/>
                      <a:pt x="956" y="972"/>
                      <a:pt x="957" y="974"/>
                    </a:cubicBezTo>
                    <a:cubicBezTo>
                      <a:pt x="959" y="992"/>
                      <a:pt x="968" y="1004"/>
                      <a:pt x="973" y="1011"/>
                    </a:cubicBezTo>
                    <a:cubicBezTo>
                      <a:pt x="973" y="1011"/>
                      <a:pt x="973" y="1011"/>
                      <a:pt x="973" y="1011"/>
                    </a:cubicBezTo>
                    <a:cubicBezTo>
                      <a:pt x="973" y="1011"/>
                      <a:pt x="973" y="1011"/>
                      <a:pt x="973" y="1012"/>
                    </a:cubicBezTo>
                    <a:cubicBezTo>
                      <a:pt x="970" y="1021"/>
                      <a:pt x="963" y="1043"/>
                      <a:pt x="967" y="1072"/>
                    </a:cubicBezTo>
                    <a:cubicBezTo>
                      <a:pt x="968" y="1077"/>
                      <a:pt x="969" y="1084"/>
                      <a:pt x="970" y="1091"/>
                    </a:cubicBezTo>
                    <a:cubicBezTo>
                      <a:pt x="972" y="1094"/>
                      <a:pt x="972" y="1094"/>
                      <a:pt x="972" y="1094"/>
                    </a:cubicBezTo>
                    <a:cubicBezTo>
                      <a:pt x="972" y="1528"/>
                      <a:pt x="972" y="1528"/>
                      <a:pt x="972" y="1528"/>
                    </a:cubicBezTo>
                    <a:cubicBezTo>
                      <a:pt x="972" y="1581"/>
                      <a:pt x="929" y="1624"/>
                      <a:pt x="876" y="1624"/>
                    </a:cubicBezTo>
                    <a:cubicBezTo>
                      <a:pt x="303" y="1624"/>
                      <a:pt x="303" y="1624"/>
                      <a:pt x="303" y="1624"/>
                    </a:cubicBezTo>
                    <a:cubicBezTo>
                      <a:pt x="252" y="1624"/>
                      <a:pt x="210" y="1584"/>
                      <a:pt x="207" y="1534"/>
                    </a:cubicBezTo>
                    <a:close/>
                    <a:moveTo>
                      <a:pt x="684" y="2224"/>
                    </a:moveTo>
                    <a:cubicBezTo>
                      <a:pt x="684" y="2224"/>
                      <a:pt x="681" y="2182"/>
                      <a:pt x="665" y="2156"/>
                    </a:cubicBezTo>
                    <a:cubicBezTo>
                      <a:pt x="649" y="2130"/>
                      <a:pt x="624" y="2091"/>
                      <a:pt x="619" y="2085"/>
                    </a:cubicBezTo>
                    <a:cubicBezTo>
                      <a:pt x="614" y="2079"/>
                      <a:pt x="615" y="2071"/>
                      <a:pt x="607" y="2058"/>
                    </a:cubicBezTo>
                    <a:cubicBezTo>
                      <a:pt x="599" y="2045"/>
                      <a:pt x="547" y="1995"/>
                      <a:pt x="537" y="1986"/>
                    </a:cubicBezTo>
                    <a:cubicBezTo>
                      <a:pt x="527" y="1977"/>
                      <a:pt x="504" y="1966"/>
                      <a:pt x="465" y="1922"/>
                    </a:cubicBezTo>
                    <a:cubicBezTo>
                      <a:pt x="446" y="1900"/>
                      <a:pt x="422" y="1871"/>
                      <a:pt x="399" y="1842"/>
                    </a:cubicBezTo>
                    <a:cubicBezTo>
                      <a:pt x="375" y="1810"/>
                      <a:pt x="375" y="1810"/>
                      <a:pt x="375" y="1810"/>
                    </a:cubicBezTo>
                    <a:cubicBezTo>
                      <a:pt x="363" y="1794"/>
                      <a:pt x="351" y="1779"/>
                      <a:pt x="343" y="1768"/>
                    </a:cubicBezTo>
                    <a:cubicBezTo>
                      <a:pt x="317" y="1734"/>
                      <a:pt x="305" y="1715"/>
                      <a:pt x="302" y="1710"/>
                    </a:cubicBezTo>
                    <a:cubicBezTo>
                      <a:pt x="300" y="1705"/>
                      <a:pt x="299" y="1697"/>
                      <a:pt x="299" y="1697"/>
                    </a:cubicBezTo>
                    <a:cubicBezTo>
                      <a:pt x="299" y="1697"/>
                      <a:pt x="286" y="1673"/>
                      <a:pt x="280" y="1664"/>
                    </a:cubicBezTo>
                    <a:cubicBezTo>
                      <a:pt x="277" y="1660"/>
                      <a:pt x="273" y="1652"/>
                      <a:pt x="268" y="1643"/>
                    </a:cubicBezTo>
                    <a:cubicBezTo>
                      <a:pt x="279" y="1646"/>
                      <a:pt x="291" y="1648"/>
                      <a:pt x="303" y="1648"/>
                    </a:cubicBezTo>
                    <a:cubicBezTo>
                      <a:pt x="876" y="1648"/>
                      <a:pt x="876" y="1648"/>
                      <a:pt x="876" y="1648"/>
                    </a:cubicBezTo>
                    <a:cubicBezTo>
                      <a:pt x="942" y="1648"/>
                      <a:pt x="996" y="1594"/>
                      <a:pt x="996" y="1528"/>
                    </a:cubicBezTo>
                    <a:cubicBezTo>
                      <a:pt x="996" y="1228"/>
                      <a:pt x="996" y="1228"/>
                      <a:pt x="996" y="1228"/>
                    </a:cubicBezTo>
                    <a:cubicBezTo>
                      <a:pt x="1002" y="1219"/>
                      <a:pt x="1008" y="1211"/>
                      <a:pt x="1008" y="1210"/>
                    </a:cubicBezTo>
                    <a:cubicBezTo>
                      <a:pt x="1009" y="1209"/>
                      <a:pt x="1009" y="1209"/>
                      <a:pt x="1009" y="1209"/>
                    </a:cubicBezTo>
                    <a:cubicBezTo>
                      <a:pt x="1009" y="1208"/>
                      <a:pt x="1009" y="1208"/>
                      <a:pt x="1009" y="1208"/>
                    </a:cubicBezTo>
                    <a:cubicBezTo>
                      <a:pt x="1009" y="1208"/>
                      <a:pt x="1007" y="1187"/>
                      <a:pt x="1006" y="1177"/>
                    </a:cubicBezTo>
                    <a:cubicBezTo>
                      <a:pt x="1005" y="1168"/>
                      <a:pt x="1000" y="1147"/>
                      <a:pt x="998" y="1139"/>
                    </a:cubicBezTo>
                    <a:cubicBezTo>
                      <a:pt x="997" y="1120"/>
                      <a:pt x="994" y="1088"/>
                      <a:pt x="991" y="1068"/>
                    </a:cubicBezTo>
                    <a:cubicBezTo>
                      <a:pt x="986" y="1039"/>
                      <a:pt x="996" y="1019"/>
                      <a:pt x="997" y="1015"/>
                    </a:cubicBezTo>
                    <a:cubicBezTo>
                      <a:pt x="997" y="1013"/>
                      <a:pt x="997" y="1010"/>
                      <a:pt x="997" y="1007"/>
                    </a:cubicBezTo>
                    <a:cubicBezTo>
                      <a:pt x="1004" y="1011"/>
                      <a:pt x="1010" y="1012"/>
                      <a:pt x="1015" y="1012"/>
                    </a:cubicBezTo>
                    <a:cubicBezTo>
                      <a:pt x="1019" y="1012"/>
                      <a:pt x="1023" y="1011"/>
                      <a:pt x="1026" y="1011"/>
                    </a:cubicBezTo>
                    <a:cubicBezTo>
                      <a:pt x="1028" y="1010"/>
                      <a:pt x="1030" y="1010"/>
                      <a:pt x="1031" y="1010"/>
                    </a:cubicBezTo>
                    <a:cubicBezTo>
                      <a:pt x="1032" y="1002"/>
                      <a:pt x="1032" y="1002"/>
                      <a:pt x="1032" y="1002"/>
                    </a:cubicBezTo>
                    <a:cubicBezTo>
                      <a:pt x="1030" y="1002"/>
                      <a:pt x="1028" y="1002"/>
                      <a:pt x="1025" y="1003"/>
                    </a:cubicBezTo>
                    <a:cubicBezTo>
                      <a:pt x="1017" y="1004"/>
                      <a:pt x="1005" y="1006"/>
                      <a:pt x="990" y="993"/>
                    </a:cubicBezTo>
                    <a:cubicBezTo>
                      <a:pt x="986" y="988"/>
                      <a:pt x="982" y="981"/>
                      <a:pt x="980" y="971"/>
                    </a:cubicBezTo>
                    <a:cubicBezTo>
                      <a:pt x="979" y="959"/>
                      <a:pt x="973" y="925"/>
                      <a:pt x="966" y="884"/>
                    </a:cubicBezTo>
                    <a:cubicBezTo>
                      <a:pt x="958" y="844"/>
                      <a:pt x="949" y="747"/>
                      <a:pt x="974" y="689"/>
                    </a:cubicBezTo>
                    <a:cubicBezTo>
                      <a:pt x="1000" y="630"/>
                      <a:pt x="1044" y="626"/>
                      <a:pt x="1066" y="625"/>
                    </a:cubicBezTo>
                    <a:cubicBezTo>
                      <a:pt x="1067" y="624"/>
                      <a:pt x="1067" y="624"/>
                      <a:pt x="1068" y="624"/>
                    </a:cubicBezTo>
                    <a:cubicBezTo>
                      <a:pt x="1085" y="624"/>
                      <a:pt x="1091" y="636"/>
                      <a:pt x="1093" y="640"/>
                    </a:cubicBezTo>
                    <a:cubicBezTo>
                      <a:pt x="1093" y="642"/>
                      <a:pt x="1094" y="645"/>
                      <a:pt x="1094" y="649"/>
                    </a:cubicBezTo>
                    <a:cubicBezTo>
                      <a:pt x="1093" y="653"/>
                      <a:pt x="1091" y="667"/>
                      <a:pt x="1085" y="682"/>
                    </a:cubicBezTo>
                    <a:cubicBezTo>
                      <a:pt x="1080" y="694"/>
                      <a:pt x="1069" y="725"/>
                      <a:pt x="1071" y="743"/>
                    </a:cubicBezTo>
                    <a:cubicBezTo>
                      <a:pt x="1074" y="760"/>
                      <a:pt x="1092" y="795"/>
                      <a:pt x="1106" y="810"/>
                    </a:cubicBezTo>
                    <a:cubicBezTo>
                      <a:pt x="1110" y="815"/>
                      <a:pt x="1115" y="817"/>
                      <a:pt x="1119" y="817"/>
                    </a:cubicBezTo>
                    <a:cubicBezTo>
                      <a:pt x="1120" y="817"/>
                      <a:pt x="1120" y="817"/>
                      <a:pt x="1121" y="816"/>
                    </a:cubicBezTo>
                    <a:cubicBezTo>
                      <a:pt x="1128" y="815"/>
                      <a:pt x="1133" y="809"/>
                      <a:pt x="1135" y="804"/>
                    </a:cubicBezTo>
                    <a:cubicBezTo>
                      <a:pt x="1137" y="807"/>
                      <a:pt x="1140" y="810"/>
                      <a:pt x="1141" y="814"/>
                    </a:cubicBezTo>
                    <a:cubicBezTo>
                      <a:pt x="1145" y="821"/>
                      <a:pt x="1155" y="846"/>
                      <a:pt x="1159" y="853"/>
                    </a:cubicBezTo>
                    <a:cubicBezTo>
                      <a:pt x="1163" y="860"/>
                      <a:pt x="1185" y="893"/>
                      <a:pt x="1204" y="922"/>
                    </a:cubicBezTo>
                    <a:cubicBezTo>
                      <a:pt x="1223" y="950"/>
                      <a:pt x="1223" y="969"/>
                      <a:pt x="1224" y="992"/>
                    </a:cubicBezTo>
                    <a:cubicBezTo>
                      <a:pt x="1225" y="1015"/>
                      <a:pt x="1232" y="1048"/>
                      <a:pt x="1239" y="1077"/>
                    </a:cubicBezTo>
                    <a:cubicBezTo>
                      <a:pt x="1246" y="1106"/>
                      <a:pt x="1252" y="1149"/>
                      <a:pt x="1275" y="1245"/>
                    </a:cubicBezTo>
                    <a:cubicBezTo>
                      <a:pt x="1297" y="1341"/>
                      <a:pt x="1287" y="1368"/>
                      <a:pt x="1276" y="1414"/>
                    </a:cubicBezTo>
                    <a:cubicBezTo>
                      <a:pt x="1265" y="1461"/>
                      <a:pt x="1239" y="1644"/>
                      <a:pt x="1224" y="1728"/>
                    </a:cubicBezTo>
                    <a:cubicBezTo>
                      <a:pt x="1219" y="1759"/>
                      <a:pt x="1216" y="1787"/>
                      <a:pt x="1214" y="1810"/>
                    </a:cubicBezTo>
                    <a:cubicBezTo>
                      <a:pt x="1214" y="1842"/>
                      <a:pt x="1214" y="1842"/>
                      <a:pt x="1214" y="1842"/>
                    </a:cubicBezTo>
                    <a:cubicBezTo>
                      <a:pt x="1214" y="1865"/>
                      <a:pt x="1216" y="1881"/>
                      <a:pt x="1219" y="1889"/>
                    </a:cubicBezTo>
                    <a:cubicBezTo>
                      <a:pt x="1224" y="1906"/>
                      <a:pt x="1268" y="1973"/>
                      <a:pt x="1292" y="2046"/>
                    </a:cubicBezTo>
                    <a:cubicBezTo>
                      <a:pt x="1316" y="2120"/>
                      <a:pt x="1348" y="2228"/>
                      <a:pt x="1348" y="2228"/>
                    </a:cubicBezTo>
                    <a:lnTo>
                      <a:pt x="684" y="2224"/>
                    </a:lnTo>
                    <a:close/>
                    <a:moveTo>
                      <a:pt x="996" y="1214"/>
                    </a:moveTo>
                    <a:cubicBezTo>
                      <a:pt x="996" y="1166"/>
                      <a:pt x="996" y="1166"/>
                      <a:pt x="996" y="1166"/>
                    </a:cubicBezTo>
                    <a:cubicBezTo>
                      <a:pt x="997" y="1171"/>
                      <a:pt x="998" y="1175"/>
                      <a:pt x="998" y="1177"/>
                    </a:cubicBezTo>
                    <a:cubicBezTo>
                      <a:pt x="999" y="1186"/>
                      <a:pt x="1000" y="1202"/>
                      <a:pt x="1001" y="1207"/>
                    </a:cubicBezTo>
                    <a:cubicBezTo>
                      <a:pt x="1000" y="1208"/>
                      <a:pt x="998" y="1211"/>
                      <a:pt x="996" y="121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9" name="ísḷîde" title="MJ8JxobmQhO5YsZmEcy6DZVp0AZTfE39zvT5PAyas4bMl">
            <a:extLst>
              <a:ext uri="{FF2B5EF4-FFF2-40B4-BE49-F238E27FC236}">
                <a16:creationId xmlns:a16="http://schemas.microsoft.com/office/drawing/2014/main" id="{D94BD289-DBD2-63A0-DBF4-AA74ACEBA52F}"/>
              </a:ext>
            </a:extLst>
          </p:cNvPr>
          <p:cNvGrpSpPr/>
          <p:nvPr/>
        </p:nvGrpSpPr>
        <p:grpSpPr>
          <a:xfrm>
            <a:off x="4756526" y="3920760"/>
            <a:ext cx="803026" cy="803022"/>
            <a:chOff x="2406923" y="2845390"/>
            <a:chExt cx="571222" cy="571221"/>
          </a:xfrm>
        </p:grpSpPr>
        <p:sp>
          <p:nvSpPr>
            <p:cNvPr id="60" name="PA-íṣļïḓê">
              <a:extLst>
                <a:ext uri="{FF2B5EF4-FFF2-40B4-BE49-F238E27FC236}">
                  <a16:creationId xmlns:a16="http://schemas.microsoft.com/office/drawing/2014/main" id="{96E8A8D5-A73D-4BF9-F612-D72583F60B5E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406923" y="2845390"/>
              <a:ext cx="571222" cy="571221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PA-îślïďe" title="ry6MHxwOH8WsTKLSa514qPVJnvhhWFnRDjZGIbRZNsFBp">
              <a:extLst>
                <a:ext uri="{FF2B5EF4-FFF2-40B4-BE49-F238E27FC236}">
                  <a16:creationId xmlns:a16="http://schemas.microsoft.com/office/drawing/2014/main" id="{40CACDD7-CA93-F772-3EC3-88CB00881F59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 bwMode="auto">
            <a:xfrm>
              <a:off x="2540113" y="3021478"/>
              <a:ext cx="304842" cy="219038"/>
            </a:xfrm>
            <a:custGeom>
              <a:avLst/>
              <a:gdLst>
                <a:gd name="connsiteX0" fmla="*/ 83906 w 607709"/>
                <a:gd name="connsiteY0" fmla="*/ 365642 h 436659"/>
                <a:gd name="connsiteX1" fmla="*/ 83906 w 607709"/>
                <a:gd name="connsiteY1" fmla="*/ 417282 h 436659"/>
                <a:gd name="connsiteX2" fmla="*/ 523803 w 607709"/>
                <a:gd name="connsiteY2" fmla="*/ 417282 h 436659"/>
                <a:gd name="connsiteX3" fmla="*/ 523803 w 607709"/>
                <a:gd name="connsiteY3" fmla="*/ 365642 h 436659"/>
                <a:gd name="connsiteX4" fmla="*/ 74201 w 607709"/>
                <a:gd name="connsiteY4" fmla="*/ 346265 h 436659"/>
                <a:gd name="connsiteX5" fmla="*/ 533508 w 607709"/>
                <a:gd name="connsiteY5" fmla="*/ 346265 h 436659"/>
                <a:gd name="connsiteX6" fmla="*/ 543212 w 607709"/>
                <a:gd name="connsiteY6" fmla="*/ 355954 h 436659"/>
                <a:gd name="connsiteX7" fmla="*/ 543212 w 607709"/>
                <a:gd name="connsiteY7" fmla="*/ 426971 h 436659"/>
                <a:gd name="connsiteX8" fmla="*/ 533508 w 607709"/>
                <a:gd name="connsiteY8" fmla="*/ 436659 h 436659"/>
                <a:gd name="connsiteX9" fmla="*/ 74201 w 607709"/>
                <a:gd name="connsiteY9" fmla="*/ 436659 h 436659"/>
                <a:gd name="connsiteX10" fmla="*/ 64497 w 607709"/>
                <a:gd name="connsiteY10" fmla="*/ 426971 h 436659"/>
                <a:gd name="connsiteX11" fmla="*/ 64497 w 607709"/>
                <a:gd name="connsiteY11" fmla="*/ 355954 h 436659"/>
                <a:gd name="connsiteX12" fmla="*/ 74201 w 607709"/>
                <a:gd name="connsiteY12" fmla="*/ 346265 h 436659"/>
                <a:gd name="connsiteX13" fmla="*/ 440716 w 607709"/>
                <a:gd name="connsiteY13" fmla="*/ 222211 h 436659"/>
                <a:gd name="connsiteX14" fmla="*/ 450419 w 607709"/>
                <a:gd name="connsiteY14" fmla="*/ 231914 h 436659"/>
                <a:gd name="connsiteX15" fmla="*/ 440716 w 607709"/>
                <a:gd name="connsiteY15" fmla="*/ 241617 h 436659"/>
                <a:gd name="connsiteX16" fmla="*/ 431013 w 607709"/>
                <a:gd name="connsiteY16" fmla="*/ 231914 h 436659"/>
                <a:gd name="connsiteX17" fmla="*/ 440716 w 607709"/>
                <a:gd name="connsiteY17" fmla="*/ 222211 h 436659"/>
                <a:gd name="connsiteX18" fmla="*/ 479527 w 607709"/>
                <a:gd name="connsiteY18" fmla="*/ 196384 h 436659"/>
                <a:gd name="connsiteX19" fmla="*/ 489230 w 607709"/>
                <a:gd name="connsiteY19" fmla="*/ 206052 h 436659"/>
                <a:gd name="connsiteX20" fmla="*/ 479527 w 607709"/>
                <a:gd name="connsiteY20" fmla="*/ 215720 h 436659"/>
                <a:gd name="connsiteX21" fmla="*/ 469824 w 607709"/>
                <a:gd name="connsiteY21" fmla="*/ 206052 h 436659"/>
                <a:gd name="connsiteX22" fmla="*/ 479527 w 607709"/>
                <a:gd name="connsiteY22" fmla="*/ 196384 h 436659"/>
                <a:gd name="connsiteX23" fmla="*/ 83932 w 607709"/>
                <a:gd name="connsiteY23" fmla="*/ 169248 h 436659"/>
                <a:gd name="connsiteX24" fmla="*/ 83932 w 607709"/>
                <a:gd name="connsiteY24" fmla="*/ 259055 h 436659"/>
                <a:gd name="connsiteX25" fmla="*/ 93636 w 607709"/>
                <a:gd name="connsiteY25" fmla="*/ 268743 h 436659"/>
                <a:gd name="connsiteX26" fmla="*/ 514074 w 607709"/>
                <a:gd name="connsiteY26" fmla="*/ 268743 h 436659"/>
                <a:gd name="connsiteX27" fmla="*/ 523777 w 607709"/>
                <a:gd name="connsiteY27" fmla="*/ 259055 h 436659"/>
                <a:gd name="connsiteX28" fmla="*/ 523777 w 607709"/>
                <a:gd name="connsiteY28" fmla="*/ 169248 h 436659"/>
                <a:gd name="connsiteX29" fmla="*/ 87113 w 607709"/>
                <a:gd name="connsiteY29" fmla="*/ 77481 h 436659"/>
                <a:gd name="connsiteX30" fmla="*/ 164734 w 607709"/>
                <a:gd name="connsiteY30" fmla="*/ 77481 h 436659"/>
                <a:gd name="connsiteX31" fmla="*/ 174437 w 607709"/>
                <a:gd name="connsiteY31" fmla="*/ 87183 h 436659"/>
                <a:gd name="connsiteX32" fmla="*/ 164734 w 607709"/>
                <a:gd name="connsiteY32" fmla="*/ 96886 h 436659"/>
                <a:gd name="connsiteX33" fmla="*/ 87113 w 607709"/>
                <a:gd name="connsiteY33" fmla="*/ 96886 h 436659"/>
                <a:gd name="connsiteX34" fmla="*/ 77410 w 607709"/>
                <a:gd name="connsiteY34" fmla="*/ 87183 h 436659"/>
                <a:gd name="connsiteX35" fmla="*/ 87113 w 607709"/>
                <a:gd name="connsiteY35" fmla="*/ 77481 h 436659"/>
                <a:gd name="connsiteX36" fmla="*/ 48322 w 607709"/>
                <a:gd name="connsiteY36" fmla="*/ 19376 h 436659"/>
                <a:gd name="connsiteX37" fmla="*/ 19406 w 607709"/>
                <a:gd name="connsiteY37" fmla="*/ 48536 h 436659"/>
                <a:gd name="connsiteX38" fmla="*/ 48322 w 607709"/>
                <a:gd name="connsiteY38" fmla="*/ 77503 h 436659"/>
                <a:gd name="connsiteX39" fmla="*/ 58025 w 607709"/>
                <a:gd name="connsiteY39" fmla="*/ 87191 h 436659"/>
                <a:gd name="connsiteX40" fmla="*/ 58025 w 607709"/>
                <a:gd name="connsiteY40" fmla="*/ 149872 h 436659"/>
                <a:gd name="connsiteX41" fmla="*/ 549684 w 607709"/>
                <a:gd name="connsiteY41" fmla="*/ 149872 h 436659"/>
                <a:gd name="connsiteX42" fmla="*/ 549684 w 607709"/>
                <a:gd name="connsiteY42" fmla="*/ 96879 h 436659"/>
                <a:gd name="connsiteX43" fmla="*/ 203572 w 607709"/>
                <a:gd name="connsiteY43" fmla="*/ 96879 h 436659"/>
                <a:gd name="connsiteX44" fmla="*/ 193869 w 607709"/>
                <a:gd name="connsiteY44" fmla="*/ 87191 h 436659"/>
                <a:gd name="connsiteX45" fmla="*/ 203572 w 607709"/>
                <a:gd name="connsiteY45" fmla="*/ 77503 h 436659"/>
                <a:gd name="connsiteX46" fmla="*/ 559387 w 607709"/>
                <a:gd name="connsiteY46" fmla="*/ 77503 h 436659"/>
                <a:gd name="connsiteX47" fmla="*/ 588303 w 607709"/>
                <a:gd name="connsiteY47" fmla="*/ 48536 h 436659"/>
                <a:gd name="connsiteX48" fmla="*/ 559387 w 607709"/>
                <a:gd name="connsiteY48" fmla="*/ 19376 h 436659"/>
                <a:gd name="connsiteX49" fmla="*/ 48322 w 607709"/>
                <a:gd name="connsiteY49" fmla="*/ 0 h 436659"/>
                <a:gd name="connsiteX50" fmla="*/ 559387 w 607709"/>
                <a:gd name="connsiteY50" fmla="*/ 0 h 436659"/>
                <a:gd name="connsiteX51" fmla="*/ 607709 w 607709"/>
                <a:gd name="connsiteY51" fmla="*/ 48536 h 436659"/>
                <a:gd name="connsiteX52" fmla="*/ 569090 w 607709"/>
                <a:gd name="connsiteY52" fmla="*/ 95910 h 436659"/>
                <a:gd name="connsiteX53" fmla="*/ 569090 w 607709"/>
                <a:gd name="connsiteY53" fmla="*/ 159560 h 436659"/>
                <a:gd name="connsiteX54" fmla="*/ 559387 w 607709"/>
                <a:gd name="connsiteY54" fmla="*/ 169248 h 436659"/>
                <a:gd name="connsiteX55" fmla="*/ 543183 w 607709"/>
                <a:gd name="connsiteY55" fmla="*/ 169248 h 436659"/>
                <a:gd name="connsiteX56" fmla="*/ 543183 w 607709"/>
                <a:gd name="connsiteY56" fmla="*/ 259055 h 436659"/>
                <a:gd name="connsiteX57" fmla="*/ 514074 w 607709"/>
                <a:gd name="connsiteY57" fmla="*/ 288119 h 436659"/>
                <a:gd name="connsiteX58" fmla="*/ 93636 w 607709"/>
                <a:gd name="connsiteY58" fmla="*/ 288119 h 436659"/>
                <a:gd name="connsiteX59" fmla="*/ 64526 w 607709"/>
                <a:gd name="connsiteY59" fmla="*/ 259055 h 436659"/>
                <a:gd name="connsiteX60" fmla="*/ 64526 w 607709"/>
                <a:gd name="connsiteY60" fmla="*/ 169248 h 436659"/>
                <a:gd name="connsiteX61" fmla="*/ 48322 w 607709"/>
                <a:gd name="connsiteY61" fmla="*/ 169248 h 436659"/>
                <a:gd name="connsiteX62" fmla="*/ 38619 w 607709"/>
                <a:gd name="connsiteY62" fmla="*/ 159560 h 436659"/>
                <a:gd name="connsiteX63" fmla="*/ 38619 w 607709"/>
                <a:gd name="connsiteY63" fmla="*/ 95910 h 436659"/>
                <a:gd name="connsiteX64" fmla="*/ 0 w 607709"/>
                <a:gd name="connsiteY64" fmla="*/ 48536 h 436659"/>
                <a:gd name="connsiteX65" fmla="*/ 48322 w 607709"/>
                <a:gd name="connsiteY65" fmla="*/ 0 h 436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7709" h="436659">
                  <a:moveTo>
                    <a:pt x="83906" y="365642"/>
                  </a:moveTo>
                  <a:lnTo>
                    <a:pt x="83906" y="417282"/>
                  </a:lnTo>
                  <a:lnTo>
                    <a:pt x="523803" y="417282"/>
                  </a:lnTo>
                  <a:lnTo>
                    <a:pt x="523803" y="365642"/>
                  </a:lnTo>
                  <a:close/>
                  <a:moveTo>
                    <a:pt x="74201" y="346265"/>
                  </a:moveTo>
                  <a:lnTo>
                    <a:pt x="533508" y="346265"/>
                  </a:lnTo>
                  <a:cubicBezTo>
                    <a:pt x="538845" y="346265"/>
                    <a:pt x="543212" y="350528"/>
                    <a:pt x="543212" y="355954"/>
                  </a:cubicBezTo>
                  <a:lnTo>
                    <a:pt x="543212" y="426971"/>
                  </a:lnTo>
                  <a:cubicBezTo>
                    <a:pt x="543212" y="432299"/>
                    <a:pt x="538845" y="436659"/>
                    <a:pt x="533508" y="436659"/>
                  </a:cubicBezTo>
                  <a:lnTo>
                    <a:pt x="74201" y="436659"/>
                  </a:lnTo>
                  <a:cubicBezTo>
                    <a:pt x="68864" y="436659"/>
                    <a:pt x="64497" y="432299"/>
                    <a:pt x="64497" y="426971"/>
                  </a:cubicBezTo>
                  <a:lnTo>
                    <a:pt x="64497" y="355954"/>
                  </a:lnTo>
                  <a:cubicBezTo>
                    <a:pt x="64497" y="350528"/>
                    <a:pt x="68864" y="346265"/>
                    <a:pt x="74201" y="346265"/>
                  </a:cubicBezTo>
                  <a:close/>
                  <a:moveTo>
                    <a:pt x="440716" y="222211"/>
                  </a:moveTo>
                  <a:cubicBezTo>
                    <a:pt x="446075" y="222211"/>
                    <a:pt x="450419" y="226555"/>
                    <a:pt x="450419" y="231914"/>
                  </a:cubicBezTo>
                  <a:cubicBezTo>
                    <a:pt x="450419" y="237273"/>
                    <a:pt x="446075" y="241617"/>
                    <a:pt x="440716" y="241617"/>
                  </a:cubicBezTo>
                  <a:cubicBezTo>
                    <a:pt x="435357" y="241617"/>
                    <a:pt x="431013" y="237273"/>
                    <a:pt x="431013" y="231914"/>
                  </a:cubicBezTo>
                  <a:cubicBezTo>
                    <a:pt x="431013" y="226555"/>
                    <a:pt x="435357" y="222211"/>
                    <a:pt x="440716" y="222211"/>
                  </a:cubicBezTo>
                  <a:close/>
                  <a:moveTo>
                    <a:pt x="479527" y="196384"/>
                  </a:moveTo>
                  <a:cubicBezTo>
                    <a:pt x="484886" y="196384"/>
                    <a:pt x="489230" y="200713"/>
                    <a:pt x="489230" y="206052"/>
                  </a:cubicBezTo>
                  <a:cubicBezTo>
                    <a:pt x="489230" y="211391"/>
                    <a:pt x="484886" y="215720"/>
                    <a:pt x="479527" y="215720"/>
                  </a:cubicBezTo>
                  <a:cubicBezTo>
                    <a:pt x="474168" y="215720"/>
                    <a:pt x="469824" y="211391"/>
                    <a:pt x="469824" y="206052"/>
                  </a:cubicBezTo>
                  <a:cubicBezTo>
                    <a:pt x="469824" y="200713"/>
                    <a:pt x="474168" y="196384"/>
                    <a:pt x="479527" y="196384"/>
                  </a:cubicBezTo>
                  <a:close/>
                  <a:moveTo>
                    <a:pt x="83932" y="169248"/>
                  </a:moveTo>
                  <a:lnTo>
                    <a:pt x="83932" y="259055"/>
                  </a:lnTo>
                  <a:cubicBezTo>
                    <a:pt x="83932" y="264384"/>
                    <a:pt x="88299" y="268743"/>
                    <a:pt x="93636" y="268743"/>
                  </a:cubicBezTo>
                  <a:lnTo>
                    <a:pt x="514074" y="268743"/>
                  </a:lnTo>
                  <a:cubicBezTo>
                    <a:pt x="519410" y="268743"/>
                    <a:pt x="523777" y="264384"/>
                    <a:pt x="523777" y="259055"/>
                  </a:cubicBezTo>
                  <a:lnTo>
                    <a:pt x="523777" y="169248"/>
                  </a:lnTo>
                  <a:close/>
                  <a:moveTo>
                    <a:pt x="87113" y="77481"/>
                  </a:moveTo>
                  <a:lnTo>
                    <a:pt x="164734" y="77481"/>
                  </a:lnTo>
                  <a:cubicBezTo>
                    <a:pt x="170071" y="77481"/>
                    <a:pt x="174437" y="81847"/>
                    <a:pt x="174437" y="87183"/>
                  </a:cubicBezTo>
                  <a:cubicBezTo>
                    <a:pt x="174437" y="92520"/>
                    <a:pt x="170071" y="96886"/>
                    <a:pt x="164734" y="96886"/>
                  </a:cubicBezTo>
                  <a:lnTo>
                    <a:pt x="87113" y="96886"/>
                  </a:lnTo>
                  <a:cubicBezTo>
                    <a:pt x="81776" y="96886"/>
                    <a:pt x="77410" y="92520"/>
                    <a:pt x="77410" y="87183"/>
                  </a:cubicBezTo>
                  <a:cubicBezTo>
                    <a:pt x="77410" y="81847"/>
                    <a:pt x="81776" y="77481"/>
                    <a:pt x="87113" y="77481"/>
                  </a:cubicBezTo>
                  <a:close/>
                  <a:moveTo>
                    <a:pt x="48322" y="19376"/>
                  </a:moveTo>
                  <a:cubicBezTo>
                    <a:pt x="32409" y="19376"/>
                    <a:pt x="19406" y="32454"/>
                    <a:pt x="19406" y="48536"/>
                  </a:cubicBezTo>
                  <a:cubicBezTo>
                    <a:pt x="19406" y="64521"/>
                    <a:pt x="32409" y="77503"/>
                    <a:pt x="48322" y="77503"/>
                  </a:cubicBezTo>
                  <a:cubicBezTo>
                    <a:pt x="53658" y="77503"/>
                    <a:pt x="58025" y="81863"/>
                    <a:pt x="58025" y="87191"/>
                  </a:cubicBezTo>
                  <a:lnTo>
                    <a:pt x="58025" y="149872"/>
                  </a:lnTo>
                  <a:lnTo>
                    <a:pt x="549684" y="149872"/>
                  </a:lnTo>
                  <a:lnTo>
                    <a:pt x="549684" y="96879"/>
                  </a:lnTo>
                  <a:lnTo>
                    <a:pt x="203572" y="96879"/>
                  </a:lnTo>
                  <a:cubicBezTo>
                    <a:pt x="198236" y="96879"/>
                    <a:pt x="193869" y="92519"/>
                    <a:pt x="193869" y="87191"/>
                  </a:cubicBezTo>
                  <a:cubicBezTo>
                    <a:pt x="193869" y="81863"/>
                    <a:pt x="198236" y="77503"/>
                    <a:pt x="203572" y="77503"/>
                  </a:cubicBezTo>
                  <a:lnTo>
                    <a:pt x="559387" y="77503"/>
                  </a:lnTo>
                  <a:cubicBezTo>
                    <a:pt x="575300" y="77503"/>
                    <a:pt x="588303" y="64521"/>
                    <a:pt x="588303" y="48536"/>
                  </a:cubicBezTo>
                  <a:cubicBezTo>
                    <a:pt x="588303" y="32454"/>
                    <a:pt x="575300" y="19376"/>
                    <a:pt x="559387" y="19376"/>
                  </a:cubicBezTo>
                  <a:close/>
                  <a:moveTo>
                    <a:pt x="48322" y="0"/>
                  </a:moveTo>
                  <a:lnTo>
                    <a:pt x="559387" y="0"/>
                  </a:lnTo>
                  <a:cubicBezTo>
                    <a:pt x="586071" y="0"/>
                    <a:pt x="607709" y="21798"/>
                    <a:pt x="607709" y="48536"/>
                  </a:cubicBezTo>
                  <a:cubicBezTo>
                    <a:pt x="607709" y="71884"/>
                    <a:pt x="591117" y="91454"/>
                    <a:pt x="569090" y="95910"/>
                  </a:cubicBezTo>
                  <a:lnTo>
                    <a:pt x="569090" y="159560"/>
                  </a:lnTo>
                  <a:cubicBezTo>
                    <a:pt x="569090" y="164888"/>
                    <a:pt x="564724" y="169248"/>
                    <a:pt x="559387" y="169248"/>
                  </a:cubicBezTo>
                  <a:lnTo>
                    <a:pt x="543183" y="169248"/>
                  </a:lnTo>
                  <a:lnTo>
                    <a:pt x="543183" y="259055"/>
                  </a:lnTo>
                  <a:cubicBezTo>
                    <a:pt x="543183" y="275041"/>
                    <a:pt x="530181" y="288119"/>
                    <a:pt x="514074" y="288119"/>
                  </a:cubicBezTo>
                  <a:lnTo>
                    <a:pt x="93636" y="288119"/>
                  </a:lnTo>
                  <a:cubicBezTo>
                    <a:pt x="77528" y="288119"/>
                    <a:pt x="64526" y="275041"/>
                    <a:pt x="64526" y="259055"/>
                  </a:cubicBezTo>
                  <a:lnTo>
                    <a:pt x="64526" y="169248"/>
                  </a:lnTo>
                  <a:lnTo>
                    <a:pt x="48322" y="169248"/>
                  </a:lnTo>
                  <a:cubicBezTo>
                    <a:pt x="42985" y="169248"/>
                    <a:pt x="38619" y="164888"/>
                    <a:pt x="38619" y="159560"/>
                  </a:cubicBezTo>
                  <a:lnTo>
                    <a:pt x="38619" y="95910"/>
                  </a:lnTo>
                  <a:cubicBezTo>
                    <a:pt x="16592" y="91454"/>
                    <a:pt x="0" y="71884"/>
                    <a:pt x="0" y="48536"/>
                  </a:cubicBezTo>
                  <a:cubicBezTo>
                    <a:pt x="0" y="21798"/>
                    <a:pt x="21638" y="0"/>
                    <a:pt x="483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ïsḻïḋe" title="MJ8JxobmQhO5YsZmEcy6DZVp0AZTfE39zvT5PAyas4bMl">
            <a:extLst>
              <a:ext uri="{FF2B5EF4-FFF2-40B4-BE49-F238E27FC236}">
                <a16:creationId xmlns:a16="http://schemas.microsoft.com/office/drawing/2014/main" id="{598546AB-DE0D-11CC-5F7B-3B8E2C539418}"/>
              </a:ext>
            </a:extLst>
          </p:cNvPr>
          <p:cNvGrpSpPr/>
          <p:nvPr/>
        </p:nvGrpSpPr>
        <p:grpSpPr>
          <a:xfrm>
            <a:off x="7128732" y="3540682"/>
            <a:ext cx="803026" cy="803022"/>
            <a:chOff x="2406923" y="2845390"/>
            <a:chExt cx="571222" cy="571221"/>
          </a:xfrm>
        </p:grpSpPr>
        <p:sp>
          <p:nvSpPr>
            <p:cNvPr id="63" name="PA-îsļíďè">
              <a:extLst>
                <a:ext uri="{FF2B5EF4-FFF2-40B4-BE49-F238E27FC236}">
                  <a16:creationId xmlns:a16="http://schemas.microsoft.com/office/drawing/2014/main" id="{90B13478-C329-78DC-5EB7-6397821A21C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2406923" y="2845390"/>
              <a:ext cx="571222" cy="571221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4" name="PA-íşľiďè" title="ry6MHxwOH8WsTKLSa514qPVJnvhhWFnRDjZGIbRZNsFBp">
              <a:extLst>
                <a:ext uri="{FF2B5EF4-FFF2-40B4-BE49-F238E27FC236}">
                  <a16:creationId xmlns:a16="http://schemas.microsoft.com/office/drawing/2014/main" id="{3288CACA-AACB-4DBE-684B-17AF8816932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 bwMode="auto">
            <a:xfrm>
              <a:off x="2540113" y="2987467"/>
              <a:ext cx="304842" cy="287059"/>
            </a:xfrm>
            <a:custGeom>
              <a:avLst/>
              <a:gdLst>
                <a:gd name="connsiteX0" fmla="*/ 238014 w 607663"/>
                <a:gd name="connsiteY0" fmla="*/ 280356 h 572215"/>
                <a:gd name="connsiteX1" fmla="*/ 245310 w 607663"/>
                <a:gd name="connsiteY1" fmla="*/ 280356 h 572215"/>
                <a:gd name="connsiteX2" fmla="*/ 245221 w 607663"/>
                <a:gd name="connsiteY2" fmla="*/ 307171 h 572215"/>
                <a:gd name="connsiteX3" fmla="*/ 196196 w 607663"/>
                <a:gd name="connsiteY3" fmla="*/ 307171 h 572215"/>
                <a:gd name="connsiteX4" fmla="*/ 196196 w 607663"/>
                <a:gd name="connsiteY4" fmla="*/ 289857 h 572215"/>
                <a:gd name="connsiteX5" fmla="*/ 210521 w 607663"/>
                <a:gd name="connsiteY5" fmla="*/ 292787 h 572215"/>
                <a:gd name="connsiteX6" fmla="*/ 238014 w 607663"/>
                <a:gd name="connsiteY6" fmla="*/ 280356 h 572215"/>
                <a:gd name="connsiteX7" fmla="*/ 133541 w 607663"/>
                <a:gd name="connsiteY7" fmla="*/ 262927 h 572215"/>
                <a:gd name="connsiteX8" fmla="*/ 178868 w 607663"/>
                <a:gd name="connsiteY8" fmla="*/ 282391 h 572215"/>
                <a:gd name="connsiteX9" fmla="*/ 179402 w 607663"/>
                <a:gd name="connsiteY9" fmla="*/ 545819 h 572215"/>
                <a:gd name="connsiteX10" fmla="*/ 152865 w 607663"/>
                <a:gd name="connsiteY10" fmla="*/ 572215 h 572215"/>
                <a:gd name="connsiteX11" fmla="*/ 126417 w 607663"/>
                <a:gd name="connsiteY11" fmla="*/ 545819 h 572215"/>
                <a:gd name="connsiteX12" fmla="*/ 126417 w 607663"/>
                <a:gd name="connsiteY12" fmla="*/ 334739 h 572215"/>
                <a:gd name="connsiteX13" fmla="*/ 115018 w 607663"/>
                <a:gd name="connsiteY13" fmla="*/ 334739 h 572215"/>
                <a:gd name="connsiteX14" fmla="*/ 115018 w 607663"/>
                <a:gd name="connsiteY14" fmla="*/ 545819 h 572215"/>
                <a:gd name="connsiteX15" fmla="*/ 88570 w 607663"/>
                <a:gd name="connsiteY15" fmla="*/ 572215 h 572215"/>
                <a:gd name="connsiteX16" fmla="*/ 62122 w 607663"/>
                <a:gd name="connsiteY16" fmla="*/ 545819 h 572215"/>
                <a:gd name="connsiteX17" fmla="*/ 62122 w 607663"/>
                <a:gd name="connsiteY17" fmla="*/ 334828 h 572215"/>
                <a:gd name="connsiteX18" fmla="*/ 62211 w 607663"/>
                <a:gd name="connsiteY18" fmla="*/ 334739 h 572215"/>
                <a:gd name="connsiteX19" fmla="*/ 230988 w 607663"/>
                <a:gd name="connsiteY19" fmla="*/ 164770 h 572215"/>
                <a:gd name="connsiteX20" fmla="*/ 232145 w 607663"/>
                <a:gd name="connsiteY20" fmla="*/ 175528 h 572215"/>
                <a:gd name="connsiteX21" fmla="*/ 232590 w 607663"/>
                <a:gd name="connsiteY21" fmla="*/ 255993 h 572215"/>
                <a:gd name="connsiteX22" fmla="*/ 201795 w 607663"/>
                <a:gd name="connsiteY22" fmla="*/ 276442 h 572215"/>
                <a:gd name="connsiteX23" fmla="*/ 118844 w 607663"/>
                <a:gd name="connsiteY23" fmla="*/ 240789 h 572215"/>
                <a:gd name="connsiteX24" fmla="*/ 107362 w 607663"/>
                <a:gd name="connsiteY24" fmla="*/ 211893 h 572215"/>
                <a:gd name="connsiteX25" fmla="*/ 136288 w 607663"/>
                <a:gd name="connsiteY25" fmla="*/ 200334 h 572215"/>
                <a:gd name="connsiteX26" fmla="*/ 188177 w 607663"/>
                <a:gd name="connsiteY26" fmla="*/ 222651 h 572215"/>
                <a:gd name="connsiteX27" fmla="*/ 188266 w 607663"/>
                <a:gd name="connsiteY27" fmla="*/ 207003 h 572215"/>
                <a:gd name="connsiteX28" fmla="*/ 188444 w 607663"/>
                <a:gd name="connsiteY28" fmla="*/ 206914 h 572215"/>
                <a:gd name="connsiteX29" fmla="*/ 230988 w 607663"/>
                <a:gd name="connsiteY29" fmla="*/ 164770 h 572215"/>
                <a:gd name="connsiteX30" fmla="*/ 217921 w 607663"/>
                <a:gd name="connsiteY30" fmla="*/ 134689 h 572215"/>
                <a:gd name="connsiteX31" fmla="*/ 218010 w 607663"/>
                <a:gd name="connsiteY31" fmla="*/ 151920 h 572215"/>
                <a:gd name="connsiteX32" fmla="*/ 171000 w 607663"/>
                <a:gd name="connsiteY32" fmla="*/ 199348 h 572215"/>
                <a:gd name="connsiteX33" fmla="*/ 146871 w 607663"/>
                <a:gd name="connsiteY33" fmla="*/ 189045 h 572215"/>
                <a:gd name="connsiteX34" fmla="*/ 200648 w 607663"/>
                <a:gd name="connsiteY34" fmla="*/ 134778 h 572215"/>
                <a:gd name="connsiteX35" fmla="*/ 217921 w 607663"/>
                <a:gd name="connsiteY35" fmla="*/ 134689 h 572215"/>
                <a:gd name="connsiteX36" fmla="*/ 158160 w 607663"/>
                <a:gd name="connsiteY36" fmla="*/ 124125 h 572215"/>
                <a:gd name="connsiteX37" fmla="*/ 185399 w 607663"/>
                <a:gd name="connsiteY37" fmla="*/ 124125 h 572215"/>
                <a:gd name="connsiteX38" fmla="*/ 140802 w 607663"/>
                <a:gd name="connsiteY38" fmla="*/ 169005 h 572215"/>
                <a:gd name="connsiteX39" fmla="*/ 158160 w 607663"/>
                <a:gd name="connsiteY39" fmla="*/ 124125 h 572215"/>
                <a:gd name="connsiteX40" fmla="*/ 110055 w 607663"/>
                <a:gd name="connsiteY40" fmla="*/ 124125 h 572215"/>
                <a:gd name="connsiteX41" fmla="*/ 131821 w 607663"/>
                <a:gd name="connsiteY41" fmla="*/ 124125 h 572215"/>
                <a:gd name="connsiteX42" fmla="*/ 134663 w 607663"/>
                <a:gd name="connsiteY42" fmla="*/ 128921 h 572215"/>
                <a:gd name="connsiteX43" fmla="*/ 126757 w 607663"/>
                <a:gd name="connsiteY43" fmla="*/ 143309 h 572215"/>
                <a:gd name="connsiteX44" fmla="*/ 135641 w 607663"/>
                <a:gd name="connsiteY44" fmla="*/ 159561 h 572215"/>
                <a:gd name="connsiteX45" fmla="*/ 136618 w 607663"/>
                <a:gd name="connsiteY45" fmla="*/ 165956 h 572215"/>
                <a:gd name="connsiteX46" fmla="*/ 134663 w 607663"/>
                <a:gd name="connsiteY46" fmla="*/ 175192 h 572215"/>
                <a:gd name="connsiteX47" fmla="*/ 125868 w 607663"/>
                <a:gd name="connsiteY47" fmla="*/ 183985 h 572215"/>
                <a:gd name="connsiteX48" fmla="*/ 109700 w 607663"/>
                <a:gd name="connsiteY48" fmla="*/ 188692 h 572215"/>
                <a:gd name="connsiteX49" fmla="*/ 105258 w 607663"/>
                <a:gd name="connsiteY49" fmla="*/ 165867 h 572215"/>
                <a:gd name="connsiteX50" fmla="*/ 106235 w 607663"/>
                <a:gd name="connsiteY50" fmla="*/ 159650 h 572215"/>
                <a:gd name="connsiteX51" fmla="*/ 115119 w 607663"/>
                <a:gd name="connsiteY51" fmla="*/ 143397 h 572215"/>
                <a:gd name="connsiteX52" fmla="*/ 107213 w 607663"/>
                <a:gd name="connsiteY52" fmla="*/ 128921 h 572215"/>
                <a:gd name="connsiteX53" fmla="*/ 110055 w 607663"/>
                <a:gd name="connsiteY53" fmla="*/ 124125 h 572215"/>
                <a:gd name="connsiteX54" fmla="*/ 61409 w 607663"/>
                <a:gd name="connsiteY54" fmla="*/ 123701 h 572215"/>
                <a:gd name="connsiteX55" fmla="*/ 83481 w 607663"/>
                <a:gd name="connsiteY55" fmla="*/ 123701 h 572215"/>
                <a:gd name="connsiteX56" fmla="*/ 108757 w 607663"/>
                <a:gd name="connsiteY56" fmla="*/ 189130 h 572215"/>
                <a:gd name="connsiteX57" fmla="*/ 93894 w 607663"/>
                <a:gd name="connsiteY57" fmla="*/ 206110 h 572215"/>
                <a:gd name="connsiteX58" fmla="*/ 90957 w 607663"/>
                <a:gd name="connsiteY58" fmla="*/ 219178 h 572215"/>
                <a:gd name="connsiteX59" fmla="*/ 62032 w 607663"/>
                <a:gd name="connsiteY59" fmla="*/ 248248 h 572215"/>
                <a:gd name="connsiteX60" fmla="*/ 62032 w 607663"/>
                <a:gd name="connsiteY60" fmla="*/ 175796 h 572215"/>
                <a:gd name="connsiteX61" fmla="*/ 57671 w 607663"/>
                <a:gd name="connsiteY61" fmla="*/ 171440 h 572215"/>
                <a:gd name="connsiteX62" fmla="*/ 53311 w 607663"/>
                <a:gd name="connsiteY62" fmla="*/ 175796 h 572215"/>
                <a:gd name="connsiteX63" fmla="*/ 52777 w 607663"/>
                <a:gd name="connsiteY63" fmla="*/ 284074 h 572215"/>
                <a:gd name="connsiteX64" fmla="*/ 96475 w 607663"/>
                <a:gd name="connsiteY64" fmla="*/ 239891 h 572215"/>
                <a:gd name="connsiteX65" fmla="*/ 115610 w 607663"/>
                <a:gd name="connsiteY65" fmla="*/ 255271 h 572215"/>
                <a:gd name="connsiteX66" fmla="*/ 52599 w 607663"/>
                <a:gd name="connsiteY66" fmla="*/ 318922 h 572215"/>
                <a:gd name="connsiteX67" fmla="*/ 52510 w 607663"/>
                <a:gd name="connsiteY67" fmla="*/ 337502 h 572215"/>
                <a:gd name="connsiteX68" fmla="*/ 30438 w 607663"/>
                <a:gd name="connsiteY68" fmla="*/ 359460 h 572215"/>
                <a:gd name="connsiteX69" fmla="*/ 30349 w 607663"/>
                <a:gd name="connsiteY69" fmla="*/ 359460 h 572215"/>
                <a:gd name="connsiteX70" fmla="*/ 15931 w 607663"/>
                <a:gd name="connsiteY70" fmla="*/ 353948 h 572215"/>
                <a:gd name="connsiteX71" fmla="*/ 3649 w 607663"/>
                <a:gd name="connsiteY71" fmla="*/ 351015 h 572215"/>
                <a:gd name="connsiteX72" fmla="*/ 3560 w 607663"/>
                <a:gd name="connsiteY72" fmla="*/ 333768 h 572215"/>
                <a:gd name="connsiteX73" fmla="*/ 8455 w 607663"/>
                <a:gd name="connsiteY73" fmla="*/ 328790 h 572215"/>
                <a:gd name="connsiteX74" fmla="*/ 8633 w 607663"/>
                <a:gd name="connsiteY74" fmla="*/ 302120 h 572215"/>
                <a:gd name="connsiteX75" fmla="*/ 9256 w 607663"/>
                <a:gd name="connsiteY75" fmla="*/ 175529 h 572215"/>
                <a:gd name="connsiteX76" fmla="*/ 61409 w 607663"/>
                <a:gd name="connsiteY76" fmla="*/ 123701 h 572215"/>
                <a:gd name="connsiteX77" fmla="*/ 228350 w 607663"/>
                <a:gd name="connsiteY77" fmla="*/ 68096 h 572215"/>
                <a:gd name="connsiteX78" fmla="*/ 311076 w 607663"/>
                <a:gd name="connsiteY78" fmla="*/ 68096 h 572215"/>
                <a:gd name="connsiteX79" fmla="*/ 307162 w 607663"/>
                <a:gd name="connsiteY79" fmla="*/ 87643 h 572215"/>
                <a:gd name="connsiteX80" fmla="*/ 228350 w 607663"/>
                <a:gd name="connsiteY80" fmla="*/ 87643 h 572215"/>
                <a:gd name="connsiteX81" fmla="*/ 218565 w 607663"/>
                <a:gd name="connsiteY81" fmla="*/ 77869 h 572215"/>
                <a:gd name="connsiteX82" fmla="*/ 228350 w 607663"/>
                <a:gd name="connsiteY82" fmla="*/ 68096 h 572215"/>
                <a:gd name="connsiteX83" fmla="*/ 530200 w 607663"/>
                <a:gd name="connsiteY83" fmla="*/ 58562 h 572215"/>
                <a:gd name="connsiteX84" fmla="*/ 544706 w 607663"/>
                <a:gd name="connsiteY84" fmla="*/ 68073 h 572215"/>
                <a:gd name="connsiteX85" fmla="*/ 549244 w 607663"/>
                <a:gd name="connsiteY85" fmla="*/ 89760 h 572215"/>
                <a:gd name="connsiteX86" fmla="*/ 557609 w 607663"/>
                <a:gd name="connsiteY86" fmla="*/ 94560 h 572215"/>
                <a:gd name="connsiteX87" fmla="*/ 558410 w 607663"/>
                <a:gd name="connsiteY87" fmla="*/ 123714 h 572215"/>
                <a:gd name="connsiteX88" fmla="*/ 508932 w 607663"/>
                <a:gd name="connsiteY88" fmla="*/ 176155 h 572215"/>
                <a:gd name="connsiteX89" fmla="*/ 496296 w 607663"/>
                <a:gd name="connsiteY89" fmla="*/ 182466 h 572215"/>
                <a:gd name="connsiteX90" fmla="*/ 423502 w 607663"/>
                <a:gd name="connsiteY90" fmla="*/ 190999 h 572215"/>
                <a:gd name="connsiteX91" fmla="*/ 423413 w 607663"/>
                <a:gd name="connsiteY91" fmla="*/ 546711 h 572215"/>
                <a:gd name="connsiteX92" fmla="*/ 398585 w 607663"/>
                <a:gd name="connsiteY92" fmla="*/ 571510 h 572215"/>
                <a:gd name="connsiteX93" fmla="*/ 373846 w 607663"/>
                <a:gd name="connsiteY93" fmla="*/ 546711 h 572215"/>
                <a:gd name="connsiteX94" fmla="*/ 373846 w 607663"/>
                <a:gd name="connsiteY94" fmla="*/ 348945 h 572215"/>
                <a:gd name="connsiteX95" fmla="*/ 363168 w 607663"/>
                <a:gd name="connsiteY95" fmla="*/ 348945 h 572215"/>
                <a:gd name="connsiteX96" fmla="*/ 363168 w 607663"/>
                <a:gd name="connsiteY96" fmla="*/ 546711 h 572215"/>
                <a:gd name="connsiteX97" fmla="*/ 338340 w 607663"/>
                <a:gd name="connsiteY97" fmla="*/ 571510 h 572215"/>
                <a:gd name="connsiteX98" fmla="*/ 313601 w 607663"/>
                <a:gd name="connsiteY98" fmla="*/ 546711 h 572215"/>
                <a:gd name="connsiteX99" fmla="*/ 314046 w 607663"/>
                <a:gd name="connsiteY99" fmla="*/ 200154 h 572215"/>
                <a:gd name="connsiteX100" fmla="*/ 309774 w 607663"/>
                <a:gd name="connsiteY100" fmla="*/ 195888 h 572215"/>
                <a:gd name="connsiteX101" fmla="*/ 305414 w 607663"/>
                <a:gd name="connsiteY101" fmla="*/ 199976 h 572215"/>
                <a:gd name="connsiteX102" fmla="*/ 304613 w 607663"/>
                <a:gd name="connsiteY102" fmla="*/ 351523 h 572215"/>
                <a:gd name="connsiteX103" fmla="*/ 283967 w 607663"/>
                <a:gd name="connsiteY103" fmla="*/ 372055 h 572215"/>
                <a:gd name="connsiteX104" fmla="*/ 283878 w 607663"/>
                <a:gd name="connsiteY104" fmla="*/ 372055 h 572215"/>
                <a:gd name="connsiteX105" fmla="*/ 263322 w 607663"/>
                <a:gd name="connsiteY105" fmla="*/ 351345 h 572215"/>
                <a:gd name="connsiteX106" fmla="*/ 264034 w 607663"/>
                <a:gd name="connsiteY106" fmla="*/ 199798 h 572215"/>
                <a:gd name="connsiteX107" fmla="*/ 312978 w 607663"/>
                <a:gd name="connsiteY107" fmla="*/ 151268 h 572215"/>
                <a:gd name="connsiteX108" fmla="*/ 408018 w 607663"/>
                <a:gd name="connsiteY108" fmla="*/ 151268 h 572215"/>
                <a:gd name="connsiteX109" fmla="*/ 484015 w 607663"/>
                <a:gd name="connsiteY109" fmla="*/ 142380 h 572215"/>
                <a:gd name="connsiteX110" fmla="*/ 526018 w 607663"/>
                <a:gd name="connsiteY110" fmla="*/ 97938 h 572215"/>
                <a:gd name="connsiteX111" fmla="*/ 523793 w 607663"/>
                <a:gd name="connsiteY111" fmla="*/ 87627 h 572215"/>
                <a:gd name="connsiteX112" fmla="*/ 429287 w 607663"/>
                <a:gd name="connsiteY112" fmla="*/ 87627 h 572215"/>
                <a:gd name="connsiteX113" fmla="*/ 425282 w 607663"/>
                <a:gd name="connsiteY113" fmla="*/ 68073 h 572215"/>
                <a:gd name="connsiteX114" fmla="*/ 520768 w 607663"/>
                <a:gd name="connsiteY114" fmla="*/ 68073 h 572215"/>
                <a:gd name="connsiteX115" fmla="*/ 530200 w 607663"/>
                <a:gd name="connsiteY115" fmla="*/ 58562 h 572215"/>
                <a:gd name="connsiteX116" fmla="*/ 368234 w 607663"/>
                <a:gd name="connsiteY116" fmla="*/ 47138 h 572215"/>
                <a:gd name="connsiteX117" fmla="*/ 411067 w 607663"/>
                <a:gd name="connsiteY117" fmla="*/ 89865 h 572215"/>
                <a:gd name="connsiteX118" fmla="*/ 368234 w 607663"/>
                <a:gd name="connsiteY118" fmla="*/ 132593 h 572215"/>
                <a:gd name="connsiteX119" fmla="*/ 325401 w 607663"/>
                <a:gd name="connsiteY119" fmla="*/ 89865 h 572215"/>
                <a:gd name="connsiteX120" fmla="*/ 368234 w 607663"/>
                <a:gd name="connsiteY120" fmla="*/ 47138 h 572215"/>
                <a:gd name="connsiteX121" fmla="*/ 120761 w 607663"/>
                <a:gd name="connsiteY121" fmla="*/ 17853 h 572215"/>
                <a:gd name="connsiteX122" fmla="*/ 166205 w 607663"/>
                <a:gd name="connsiteY122" fmla="*/ 63227 h 572215"/>
                <a:gd name="connsiteX123" fmla="*/ 120761 w 607663"/>
                <a:gd name="connsiteY123" fmla="*/ 108601 h 572215"/>
                <a:gd name="connsiteX124" fmla="*/ 75317 w 607663"/>
                <a:gd name="connsiteY124" fmla="*/ 63227 h 572215"/>
                <a:gd name="connsiteX125" fmla="*/ 120761 w 607663"/>
                <a:gd name="connsiteY125" fmla="*/ 17853 h 572215"/>
                <a:gd name="connsiteX126" fmla="*/ 175342 w 607663"/>
                <a:gd name="connsiteY126" fmla="*/ 0 h 572215"/>
                <a:gd name="connsiteX127" fmla="*/ 594222 w 607663"/>
                <a:gd name="connsiteY127" fmla="*/ 0 h 572215"/>
                <a:gd name="connsiteX128" fmla="*/ 607663 w 607663"/>
                <a:gd name="connsiteY128" fmla="*/ 13421 h 572215"/>
                <a:gd name="connsiteX129" fmla="*/ 607663 w 607663"/>
                <a:gd name="connsiteY129" fmla="*/ 293750 h 572215"/>
                <a:gd name="connsiteX130" fmla="*/ 594222 w 607663"/>
                <a:gd name="connsiteY130" fmla="*/ 307171 h 572215"/>
                <a:gd name="connsiteX131" fmla="*/ 441748 w 607663"/>
                <a:gd name="connsiteY131" fmla="*/ 307171 h 572215"/>
                <a:gd name="connsiteX132" fmla="*/ 441748 w 607663"/>
                <a:gd name="connsiteY132" fmla="*/ 280329 h 572215"/>
                <a:gd name="connsiteX133" fmla="*/ 580782 w 607663"/>
                <a:gd name="connsiteY133" fmla="*/ 280329 h 572215"/>
                <a:gd name="connsiteX134" fmla="*/ 580782 w 607663"/>
                <a:gd name="connsiteY134" fmla="*/ 26842 h 572215"/>
                <a:gd name="connsiteX135" fmla="*/ 188782 w 607663"/>
                <a:gd name="connsiteY135" fmla="*/ 26842 h 572215"/>
                <a:gd name="connsiteX136" fmla="*/ 188782 w 607663"/>
                <a:gd name="connsiteY136" fmla="*/ 105501 h 572215"/>
                <a:gd name="connsiteX137" fmla="*/ 164927 w 607663"/>
                <a:gd name="connsiteY137" fmla="*/ 105501 h 572215"/>
                <a:gd name="connsiteX138" fmla="*/ 182017 w 607663"/>
                <a:gd name="connsiteY138" fmla="*/ 63194 h 572215"/>
                <a:gd name="connsiteX139" fmla="*/ 161901 w 607663"/>
                <a:gd name="connsiteY139" fmla="*/ 17954 h 572215"/>
                <a:gd name="connsiteX140" fmla="*/ 161901 w 607663"/>
                <a:gd name="connsiteY140" fmla="*/ 13421 h 572215"/>
                <a:gd name="connsiteX141" fmla="*/ 175342 w 607663"/>
                <a:gd name="connsiteY141" fmla="*/ 0 h 572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</a:cxnLst>
              <a:rect l="l" t="t" r="r" b="b"/>
              <a:pathLst>
                <a:path w="607663" h="572215">
                  <a:moveTo>
                    <a:pt x="238014" y="280356"/>
                  </a:moveTo>
                  <a:lnTo>
                    <a:pt x="245310" y="280356"/>
                  </a:lnTo>
                  <a:lnTo>
                    <a:pt x="245221" y="307171"/>
                  </a:lnTo>
                  <a:lnTo>
                    <a:pt x="196196" y="307171"/>
                  </a:lnTo>
                  <a:lnTo>
                    <a:pt x="196196" y="289857"/>
                  </a:lnTo>
                  <a:cubicBezTo>
                    <a:pt x="200823" y="291810"/>
                    <a:pt x="205716" y="292787"/>
                    <a:pt x="210521" y="292787"/>
                  </a:cubicBezTo>
                  <a:cubicBezTo>
                    <a:pt x="221020" y="292787"/>
                    <a:pt x="231074" y="288258"/>
                    <a:pt x="238014" y="280356"/>
                  </a:cubicBezTo>
                  <a:close/>
                  <a:moveTo>
                    <a:pt x="133541" y="262927"/>
                  </a:moveTo>
                  <a:cubicBezTo>
                    <a:pt x="149570" y="269859"/>
                    <a:pt x="162037" y="275192"/>
                    <a:pt x="178868" y="282391"/>
                  </a:cubicBezTo>
                  <a:cubicBezTo>
                    <a:pt x="178868" y="285679"/>
                    <a:pt x="179402" y="381932"/>
                    <a:pt x="179402" y="545819"/>
                  </a:cubicBezTo>
                  <a:cubicBezTo>
                    <a:pt x="179402" y="560395"/>
                    <a:pt x="167558" y="572215"/>
                    <a:pt x="152865" y="572215"/>
                  </a:cubicBezTo>
                  <a:cubicBezTo>
                    <a:pt x="138260" y="572215"/>
                    <a:pt x="126417" y="560395"/>
                    <a:pt x="126417" y="545819"/>
                  </a:cubicBezTo>
                  <a:lnTo>
                    <a:pt x="126417" y="334739"/>
                  </a:lnTo>
                  <a:lnTo>
                    <a:pt x="115018" y="334739"/>
                  </a:lnTo>
                  <a:lnTo>
                    <a:pt x="115018" y="545819"/>
                  </a:lnTo>
                  <a:cubicBezTo>
                    <a:pt x="115018" y="560395"/>
                    <a:pt x="103174" y="572215"/>
                    <a:pt x="88570" y="572215"/>
                  </a:cubicBezTo>
                  <a:cubicBezTo>
                    <a:pt x="73966" y="572215"/>
                    <a:pt x="62122" y="560395"/>
                    <a:pt x="62122" y="545819"/>
                  </a:cubicBezTo>
                  <a:lnTo>
                    <a:pt x="62122" y="334828"/>
                  </a:lnTo>
                  <a:lnTo>
                    <a:pt x="62211" y="334739"/>
                  </a:lnTo>
                  <a:close/>
                  <a:moveTo>
                    <a:pt x="230988" y="164770"/>
                  </a:moveTo>
                  <a:cubicBezTo>
                    <a:pt x="231700" y="168238"/>
                    <a:pt x="232145" y="171883"/>
                    <a:pt x="232145" y="175528"/>
                  </a:cubicBezTo>
                  <a:lnTo>
                    <a:pt x="232590" y="255993"/>
                  </a:lnTo>
                  <a:cubicBezTo>
                    <a:pt x="232679" y="271908"/>
                    <a:pt x="216391" y="282755"/>
                    <a:pt x="201795" y="276442"/>
                  </a:cubicBezTo>
                  <a:lnTo>
                    <a:pt x="118844" y="240789"/>
                  </a:lnTo>
                  <a:cubicBezTo>
                    <a:pt x="107718" y="235988"/>
                    <a:pt x="102556" y="223007"/>
                    <a:pt x="107362" y="211893"/>
                  </a:cubicBezTo>
                  <a:cubicBezTo>
                    <a:pt x="112168" y="200690"/>
                    <a:pt x="125074" y="195533"/>
                    <a:pt x="136288" y="200334"/>
                  </a:cubicBezTo>
                  <a:lnTo>
                    <a:pt x="188177" y="222651"/>
                  </a:lnTo>
                  <a:lnTo>
                    <a:pt x="188266" y="207003"/>
                  </a:lnTo>
                  <a:lnTo>
                    <a:pt x="188444" y="206914"/>
                  </a:lnTo>
                  <a:cubicBezTo>
                    <a:pt x="188266" y="207003"/>
                    <a:pt x="230988" y="164770"/>
                    <a:pt x="230988" y="164770"/>
                  </a:cubicBezTo>
                  <a:close/>
                  <a:moveTo>
                    <a:pt x="217921" y="134689"/>
                  </a:moveTo>
                  <a:cubicBezTo>
                    <a:pt x="222729" y="139397"/>
                    <a:pt x="222729" y="147124"/>
                    <a:pt x="218010" y="151920"/>
                  </a:cubicBezTo>
                  <a:lnTo>
                    <a:pt x="171000" y="199348"/>
                  </a:lnTo>
                  <a:lnTo>
                    <a:pt x="146871" y="189045"/>
                  </a:lnTo>
                  <a:lnTo>
                    <a:pt x="200648" y="134778"/>
                  </a:lnTo>
                  <a:cubicBezTo>
                    <a:pt x="205367" y="129982"/>
                    <a:pt x="213113" y="129982"/>
                    <a:pt x="217921" y="134689"/>
                  </a:cubicBezTo>
                  <a:close/>
                  <a:moveTo>
                    <a:pt x="158160" y="124125"/>
                  </a:moveTo>
                  <a:lnTo>
                    <a:pt x="185399" y="124125"/>
                  </a:lnTo>
                  <a:cubicBezTo>
                    <a:pt x="176319" y="133279"/>
                    <a:pt x="150060" y="159674"/>
                    <a:pt x="140802" y="169005"/>
                  </a:cubicBezTo>
                  <a:cubicBezTo>
                    <a:pt x="150327" y="144477"/>
                    <a:pt x="148012" y="150431"/>
                    <a:pt x="158160" y="124125"/>
                  </a:cubicBezTo>
                  <a:close/>
                  <a:moveTo>
                    <a:pt x="110055" y="124125"/>
                  </a:moveTo>
                  <a:lnTo>
                    <a:pt x="131821" y="124125"/>
                  </a:lnTo>
                  <a:cubicBezTo>
                    <a:pt x="134308" y="124125"/>
                    <a:pt x="135818" y="126701"/>
                    <a:pt x="134663" y="128921"/>
                  </a:cubicBezTo>
                  <a:lnTo>
                    <a:pt x="126757" y="143309"/>
                  </a:lnTo>
                  <a:lnTo>
                    <a:pt x="135641" y="159561"/>
                  </a:lnTo>
                  <a:cubicBezTo>
                    <a:pt x="136707" y="161515"/>
                    <a:pt x="137062" y="163736"/>
                    <a:pt x="136618" y="165956"/>
                  </a:cubicBezTo>
                  <a:lnTo>
                    <a:pt x="134663" y="175192"/>
                  </a:lnTo>
                  <a:lnTo>
                    <a:pt x="125868" y="183985"/>
                  </a:lnTo>
                  <a:cubicBezTo>
                    <a:pt x="120183" y="184251"/>
                    <a:pt x="114675" y="185939"/>
                    <a:pt x="109700" y="188692"/>
                  </a:cubicBezTo>
                  <a:lnTo>
                    <a:pt x="105258" y="165867"/>
                  </a:lnTo>
                  <a:cubicBezTo>
                    <a:pt x="104814" y="163736"/>
                    <a:pt x="105169" y="161515"/>
                    <a:pt x="106235" y="159650"/>
                  </a:cubicBezTo>
                  <a:lnTo>
                    <a:pt x="115119" y="143397"/>
                  </a:lnTo>
                  <a:lnTo>
                    <a:pt x="107213" y="128921"/>
                  </a:lnTo>
                  <a:cubicBezTo>
                    <a:pt x="106058" y="126701"/>
                    <a:pt x="107568" y="124125"/>
                    <a:pt x="110055" y="124125"/>
                  </a:cubicBezTo>
                  <a:close/>
                  <a:moveTo>
                    <a:pt x="61409" y="123701"/>
                  </a:moveTo>
                  <a:lnTo>
                    <a:pt x="83481" y="123701"/>
                  </a:lnTo>
                  <a:cubicBezTo>
                    <a:pt x="88376" y="136325"/>
                    <a:pt x="103862" y="176418"/>
                    <a:pt x="108757" y="189130"/>
                  </a:cubicBezTo>
                  <a:cubicBezTo>
                    <a:pt x="102349" y="192953"/>
                    <a:pt x="97098" y="198731"/>
                    <a:pt x="93894" y="206110"/>
                  </a:cubicBezTo>
                  <a:cubicBezTo>
                    <a:pt x="92114" y="210377"/>
                    <a:pt x="91135" y="214822"/>
                    <a:pt x="90957" y="219178"/>
                  </a:cubicBezTo>
                  <a:lnTo>
                    <a:pt x="62032" y="248248"/>
                  </a:lnTo>
                  <a:lnTo>
                    <a:pt x="62032" y="175796"/>
                  </a:lnTo>
                  <a:cubicBezTo>
                    <a:pt x="62032" y="173395"/>
                    <a:pt x="60163" y="171440"/>
                    <a:pt x="57671" y="171440"/>
                  </a:cubicBezTo>
                  <a:cubicBezTo>
                    <a:pt x="55269" y="171440"/>
                    <a:pt x="53311" y="173395"/>
                    <a:pt x="53311" y="175796"/>
                  </a:cubicBezTo>
                  <a:cubicBezTo>
                    <a:pt x="53222" y="188330"/>
                    <a:pt x="52866" y="272873"/>
                    <a:pt x="52777" y="284074"/>
                  </a:cubicBezTo>
                  <a:lnTo>
                    <a:pt x="96475" y="239891"/>
                  </a:lnTo>
                  <a:cubicBezTo>
                    <a:pt x="101637" y="248248"/>
                    <a:pt x="107867" y="251893"/>
                    <a:pt x="115610" y="255271"/>
                  </a:cubicBezTo>
                  <a:lnTo>
                    <a:pt x="52599" y="318922"/>
                  </a:lnTo>
                  <a:lnTo>
                    <a:pt x="52510" y="337502"/>
                  </a:lnTo>
                  <a:cubicBezTo>
                    <a:pt x="52421" y="349770"/>
                    <a:pt x="42453" y="359460"/>
                    <a:pt x="30438" y="359460"/>
                  </a:cubicBezTo>
                  <a:lnTo>
                    <a:pt x="30349" y="359460"/>
                  </a:lnTo>
                  <a:cubicBezTo>
                    <a:pt x="24831" y="359460"/>
                    <a:pt x="19847" y="357326"/>
                    <a:pt x="15931" y="353948"/>
                  </a:cubicBezTo>
                  <a:cubicBezTo>
                    <a:pt x="11481" y="355460"/>
                    <a:pt x="6764" y="354215"/>
                    <a:pt x="3649" y="351015"/>
                  </a:cubicBezTo>
                  <a:cubicBezTo>
                    <a:pt x="-1157" y="346303"/>
                    <a:pt x="-1246" y="338569"/>
                    <a:pt x="3560" y="333768"/>
                  </a:cubicBezTo>
                  <a:lnTo>
                    <a:pt x="8455" y="328790"/>
                  </a:lnTo>
                  <a:lnTo>
                    <a:pt x="8633" y="302120"/>
                  </a:lnTo>
                  <a:lnTo>
                    <a:pt x="9256" y="175529"/>
                  </a:lnTo>
                  <a:cubicBezTo>
                    <a:pt x="9345" y="146992"/>
                    <a:pt x="32752" y="123701"/>
                    <a:pt x="61409" y="123701"/>
                  </a:cubicBezTo>
                  <a:close/>
                  <a:moveTo>
                    <a:pt x="228350" y="68096"/>
                  </a:moveTo>
                  <a:lnTo>
                    <a:pt x="311076" y="68096"/>
                  </a:lnTo>
                  <a:cubicBezTo>
                    <a:pt x="308763" y="74227"/>
                    <a:pt x="307340" y="80802"/>
                    <a:pt x="307162" y="87643"/>
                  </a:cubicBezTo>
                  <a:lnTo>
                    <a:pt x="228350" y="87643"/>
                  </a:lnTo>
                  <a:cubicBezTo>
                    <a:pt x="222924" y="87643"/>
                    <a:pt x="218565" y="83289"/>
                    <a:pt x="218565" y="77869"/>
                  </a:cubicBezTo>
                  <a:cubicBezTo>
                    <a:pt x="218565" y="72450"/>
                    <a:pt x="222924" y="68096"/>
                    <a:pt x="228350" y="68096"/>
                  </a:cubicBezTo>
                  <a:close/>
                  <a:moveTo>
                    <a:pt x="530200" y="58562"/>
                  </a:moveTo>
                  <a:cubicBezTo>
                    <a:pt x="536786" y="57229"/>
                    <a:pt x="543282" y="61407"/>
                    <a:pt x="544706" y="68073"/>
                  </a:cubicBezTo>
                  <a:lnTo>
                    <a:pt x="549244" y="89760"/>
                  </a:lnTo>
                  <a:cubicBezTo>
                    <a:pt x="552270" y="90649"/>
                    <a:pt x="555117" y="92249"/>
                    <a:pt x="557609" y="94560"/>
                  </a:cubicBezTo>
                  <a:cubicBezTo>
                    <a:pt x="565885" y="102382"/>
                    <a:pt x="566241" y="115448"/>
                    <a:pt x="558410" y="123714"/>
                  </a:cubicBezTo>
                  <a:lnTo>
                    <a:pt x="508932" y="176155"/>
                  </a:lnTo>
                  <a:cubicBezTo>
                    <a:pt x="505550" y="179711"/>
                    <a:pt x="501101" y="181933"/>
                    <a:pt x="496296" y="182466"/>
                  </a:cubicBezTo>
                  <a:cubicBezTo>
                    <a:pt x="488731" y="183355"/>
                    <a:pt x="435872" y="189577"/>
                    <a:pt x="423502" y="190999"/>
                  </a:cubicBezTo>
                  <a:cubicBezTo>
                    <a:pt x="423502" y="224419"/>
                    <a:pt x="423413" y="544845"/>
                    <a:pt x="423413" y="546711"/>
                  </a:cubicBezTo>
                  <a:cubicBezTo>
                    <a:pt x="423413" y="560400"/>
                    <a:pt x="412290" y="571510"/>
                    <a:pt x="398585" y="571510"/>
                  </a:cubicBezTo>
                  <a:cubicBezTo>
                    <a:pt x="384970" y="571510"/>
                    <a:pt x="373846" y="560400"/>
                    <a:pt x="373846" y="546711"/>
                  </a:cubicBezTo>
                  <a:lnTo>
                    <a:pt x="373846" y="348945"/>
                  </a:lnTo>
                  <a:lnTo>
                    <a:pt x="363168" y="348945"/>
                  </a:lnTo>
                  <a:lnTo>
                    <a:pt x="363168" y="546711"/>
                  </a:lnTo>
                  <a:cubicBezTo>
                    <a:pt x="363168" y="560400"/>
                    <a:pt x="352044" y="571510"/>
                    <a:pt x="338340" y="571510"/>
                  </a:cubicBezTo>
                  <a:cubicBezTo>
                    <a:pt x="324636" y="571510"/>
                    <a:pt x="313601" y="560400"/>
                    <a:pt x="313601" y="546711"/>
                  </a:cubicBezTo>
                  <a:cubicBezTo>
                    <a:pt x="313601" y="399520"/>
                    <a:pt x="313957" y="262906"/>
                    <a:pt x="314046" y="200154"/>
                  </a:cubicBezTo>
                  <a:cubicBezTo>
                    <a:pt x="314046" y="197843"/>
                    <a:pt x="312177" y="195888"/>
                    <a:pt x="309774" y="195888"/>
                  </a:cubicBezTo>
                  <a:cubicBezTo>
                    <a:pt x="307461" y="195799"/>
                    <a:pt x="305503" y="197665"/>
                    <a:pt x="305414" y="199976"/>
                  </a:cubicBezTo>
                  <a:cubicBezTo>
                    <a:pt x="305325" y="206642"/>
                    <a:pt x="304613" y="344857"/>
                    <a:pt x="304613" y="351523"/>
                  </a:cubicBezTo>
                  <a:cubicBezTo>
                    <a:pt x="304524" y="362900"/>
                    <a:pt x="295269" y="372055"/>
                    <a:pt x="283967" y="372055"/>
                  </a:cubicBezTo>
                  <a:lnTo>
                    <a:pt x="283878" y="372055"/>
                  </a:lnTo>
                  <a:cubicBezTo>
                    <a:pt x="272577" y="372055"/>
                    <a:pt x="263233" y="362811"/>
                    <a:pt x="263322" y="351345"/>
                  </a:cubicBezTo>
                  <a:cubicBezTo>
                    <a:pt x="263322" y="344679"/>
                    <a:pt x="264034" y="206465"/>
                    <a:pt x="264034" y="199798"/>
                  </a:cubicBezTo>
                  <a:cubicBezTo>
                    <a:pt x="264212" y="173044"/>
                    <a:pt x="286103" y="151268"/>
                    <a:pt x="312978" y="151268"/>
                  </a:cubicBezTo>
                  <a:lnTo>
                    <a:pt x="408018" y="151268"/>
                  </a:lnTo>
                  <a:cubicBezTo>
                    <a:pt x="408552" y="151268"/>
                    <a:pt x="483481" y="142468"/>
                    <a:pt x="484015" y="142380"/>
                  </a:cubicBezTo>
                  <a:lnTo>
                    <a:pt x="526018" y="97938"/>
                  </a:lnTo>
                  <a:lnTo>
                    <a:pt x="523793" y="87627"/>
                  </a:lnTo>
                  <a:lnTo>
                    <a:pt x="429287" y="87627"/>
                  </a:lnTo>
                  <a:cubicBezTo>
                    <a:pt x="429020" y="80783"/>
                    <a:pt x="427596" y="74206"/>
                    <a:pt x="425282" y="68073"/>
                  </a:cubicBezTo>
                  <a:lnTo>
                    <a:pt x="520768" y="68073"/>
                  </a:lnTo>
                  <a:cubicBezTo>
                    <a:pt x="521746" y="63451"/>
                    <a:pt x="525306" y="59629"/>
                    <a:pt x="530200" y="58562"/>
                  </a:cubicBezTo>
                  <a:close/>
                  <a:moveTo>
                    <a:pt x="368234" y="47138"/>
                  </a:moveTo>
                  <a:cubicBezTo>
                    <a:pt x="391832" y="47138"/>
                    <a:pt x="411067" y="66237"/>
                    <a:pt x="411067" y="89865"/>
                  </a:cubicBezTo>
                  <a:cubicBezTo>
                    <a:pt x="411067" y="113494"/>
                    <a:pt x="391832" y="132593"/>
                    <a:pt x="368234" y="132593"/>
                  </a:cubicBezTo>
                  <a:cubicBezTo>
                    <a:pt x="344458" y="132593"/>
                    <a:pt x="325401" y="113406"/>
                    <a:pt x="325401" y="89865"/>
                  </a:cubicBezTo>
                  <a:cubicBezTo>
                    <a:pt x="325401" y="66325"/>
                    <a:pt x="344458" y="47138"/>
                    <a:pt x="368234" y="47138"/>
                  </a:cubicBezTo>
                  <a:close/>
                  <a:moveTo>
                    <a:pt x="120761" y="17853"/>
                  </a:moveTo>
                  <a:cubicBezTo>
                    <a:pt x="145859" y="17853"/>
                    <a:pt x="166205" y="38168"/>
                    <a:pt x="166205" y="63227"/>
                  </a:cubicBezTo>
                  <a:cubicBezTo>
                    <a:pt x="166205" y="88286"/>
                    <a:pt x="145859" y="108601"/>
                    <a:pt x="120761" y="108601"/>
                  </a:cubicBezTo>
                  <a:cubicBezTo>
                    <a:pt x="95663" y="108601"/>
                    <a:pt x="75317" y="88286"/>
                    <a:pt x="75317" y="63227"/>
                  </a:cubicBezTo>
                  <a:cubicBezTo>
                    <a:pt x="75317" y="38168"/>
                    <a:pt x="95663" y="17853"/>
                    <a:pt x="120761" y="17853"/>
                  </a:cubicBezTo>
                  <a:close/>
                  <a:moveTo>
                    <a:pt x="175342" y="0"/>
                  </a:moveTo>
                  <a:lnTo>
                    <a:pt x="594222" y="0"/>
                  </a:lnTo>
                  <a:cubicBezTo>
                    <a:pt x="601610" y="0"/>
                    <a:pt x="607663" y="6044"/>
                    <a:pt x="607663" y="13421"/>
                  </a:cubicBezTo>
                  <a:lnTo>
                    <a:pt x="607663" y="293750"/>
                  </a:lnTo>
                  <a:cubicBezTo>
                    <a:pt x="607663" y="301127"/>
                    <a:pt x="601610" y="307171"/>
                    <a:pt x="594222" y="307171"/>
                  </a:cubicBezTo>
                  <a:lnTo>
                    <a:pt x="441748" y="307171"/>
                  </a:lnTo>
                  <a:lnTo>
                    <a:pt x="441748" y="280329"/>
                  </a:lnTo>
                  <a:lnTo>
                    <a:pt x="580782" y="280329"/>
                  </a:lnTo>
                  <a:lnTo>
                    <a:pt x="580782" y="26842"/>
                  </a:lnTo>
                  <a:lnTo>
                    <a:pt x="188782" y="26842"/>
                  </a:lnTo>
                  <a:lnTo>
                    <a:pt x="188782" y="105501"/>
                  </a:lnTo>
                  <a:lnTo>
                    <a:pt x="164927" y="105501"/>
                  </a:lnTo>
                  <a:cubicBezTo>
                    <a:pt x="175520" y="94480"/>
                    <a:pt x="182017" y="79637"/>
                    <a:pt x="182017" y="63194"/>
                  </a:cubicBezTo>
                  <a:cubicBezTo>
                    <a:pt x="182017" y="45329"/>
                    <a:pt x="174273" y="29153"/>
                    <a:pt x="161901" y="17954"/>
                  </a:cubicBezTo>
                  <a:lnTo>
                    <a:pt x="161901" y="13421"/>
                  </a:lnTo>
                  <a:cubicBezTo>
                    <a:pt x="161901" y="6044"/>
                    <a:pt x="167865" y="0"/>
                    <a:pt x="1753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5" name="íṩliḓé" title="MJ8JxobmQhO5YsZmEcy6DZVp0AZTfE39zvT5PAyas4bMl">
            <a:extLst>
              <a:ext uri="{FF2B5EF4-FFF2-40B4-BE49-F238E27FC236}">
                <a16:creationId xmlns:a16="http://schemas.microsoft.com/office/drawing/2014/main" id="{83FC3A2A-A544-F1C3-54C7-9456B3D39A8A}"/>
              </a:ext>
            </a:extLst>
          </p:cNvPr>
          <p:cNvGrpSpPr/>
          <p:nvPr/>
        </p:nvGrpSpPr>
        <p:grpSpPr>
          <a:xfrm>
            <a:off x="9500938" y="3289739"/>
            <a:ext cx="803026" cy="803022"/>
            <a:chOff x="2406923" y="2845390"/>
            <a:chExt cx="571222" cy="571221"/>
          </a:xfrm>
        </p:grpSpPr>
        <p:sp>
          <p:nvSpPr>
            <p:cNvPr id="66" name="PA-iṣļíḍê">
              <a:extLst>
                <a:ext uri="{FF2B5EF4-FFF2-40B4-BE49-F238E27FC236}">
                  <a16:creationId xmlns:a16="http://schemas.microsoft.com/office/drawing/2014/main" id="{3689689E-B8B7-67F6-1AC8-2D7D89EB7789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2406923" y="2845390"/>
              <a:ext cx="571222" cy="571221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PA-i$ḻíḍê" title="ry6MHxwOH8WsTKLSa514qPVJnvhhWFnRDjZGIbRZNsFBp">
              <a:extLst>
                <a:ext uri="{FF2B5EF4-FFF2-40B4-BE49-F238E27FC236}">
                  <a16:creationId xmlns:a16="http://schemas.microsoft.com/office/drawing/2014/main" id="{47B79241-BB39-D20B-39E3-DCCDACC156CA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 bwMode="auto">
            <a:xfrm>
              <a:off x="2540113" y="3026988"/>
              <a:ext cx="304842" cy="208018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263288 w 607639"/>
                <a:gd name="connsiteY14" fmla="*/ 252811 h 414642"/>
                <a:gd name="connsiteX15" fmla="*/ 243084 w 607639"/>
                <a:gd name="connsiteY15" fmla="*/ 273078 h 414642"/>
                <a:gd name="connsiteX16" fmla="*/ 263288 w 607639"/>
                <a:gd name="connsiteY16" fmla="*/ 293255 h 414642"/>
                <a:gd name="connsiteX17" fmla="*/ 283580 w 607639"/>
                <a:gd name="connsiteY17" fmla="*/ 273078 h 414642"/>
                <a:gd name="connsiteX18" fmla="*/ 278685 w 607639"/>
                <a:gd name="connsiteY18" fmla="*/ 260011 h 414642"/>
                <a:gd name="connsiteX19" fmla="*/ 277528 w 607639"/>
                <a:gd name="connsiteY19" fmla="*/ 258944 h 414642"/>
                <a:gd name="connsiteX20" fmla="*/ 276549 w 607639"/>
                <a:gd name="connsiteY20" fmla="*/ 257789 h 414642"/>
                <a:gd name="connsiteX21" fmla="*/ 263288 w 607639"/>
                <a:gd name="connsiteY21" fmla="*/ 252811 h 414642"/>
                <a:gd name="connsiteX22" fmla="*/ 121505 w 607639"/>
                <a:gd name="connsiteY22" fmla="*/ 252811 h 414642"/>
                <a:gd name="connsiteX23" fmla="*/ 101302 w 607639"/>
                <a:gd name="connsiteY23" fmla="*/ 273078 h 414642"/>
                <a:gd name="connsiteX24" fmla="*/ 121505 w 607639"/>
                <a:gd name="connsiteY24" fmla="*/ 293255 h 414642"/>
                <a:gd name="connsiteX25" fmla="*/ 141798 w 607639"/>
                <a:gd name="connsiteY25" fmla="*/ 273078 h 414642"/>
                <a:gd name="connsiteX26" fmla="*/ 121505 w 607639"/>
                <a:gd name="connsiteY26" fmla="*/ 252811 h 414642"/>
                <a:gd name="connsiteX27" fmla="*/ 486063 w 607639"/>
                <a:gd name="connsiteY27" fmla="*/ 232633 h 414642"/>
                <a:gd name="connsiteX28" fmla="*/ 465859 w 607639"/>
                <a:gd name="connsiteY28" fmla="*/ 252811 h 414642"/>
                <a:gd name="connsiteX29" fmla="*/ 486063 w 607639"/>
                <a:gd name="connsiteY29" fmla="*/ 273078 h 414642"/>
                <a:gd name="connsiteX30" fmla="*/ 506355 w 607639"/>
                <a:gd name="connsiteY30" fmla="*/ 252811 h 414642"/>
                <a:gd name="connsiteX31" fmla="*/ 486063 w 607639"/>
                <a:gd name="connsiteY31" fmla="*/ 232633 h 414642"/>
                <a:gd name="connsiteX32" fmla="*/ 192441 w 607639"/>
                <a:gd name="connsiteY32" fmla="*/ 182056 h 414642"/>
                <a:gd name="connsiteX33" fmla="*/ 172148 w 607639"/>
                <a:gd name="connsiteY33" fmla="*/ 202233 h 414642"/>
                <a:gd name="connsiteX34" fmla="*/ 192441 w 607639"/>
                <a:gd name="connsiteY34" fmla="*/ 222500 h 414642"/>
                <a:gd name="connsiteX35" fmla="*/ 212645 w 607639"/>
                <a:gd name="connsiteY35" fmla="*/ 202233 h 414642"/>
                <a:gd name="connsiteX36" fmla="*/ 192441 w 607639"/>
                <a:gd name="connsiteY36" fmla="*/ 182056 h 414642"/>
                <a:gd name="connsiteX37" fmla="*/ 394923 w 607639"/>
                <a:gd name="connsiteY37" fmla="*/ 131478 h 414642"/>
                <a:gd name="connsiteX38" fmla="*/ 374720 w 607639"/>
                <a:gd name="connsiteY38" fmla="*/ 151744 h 414642"/>
                <a:gd name="connsiteX39" fmla="*/ 394923 w 607639"/>
                <a:gd name="connsiteY39" fmla="*/ 171922 h 414642"/>
                <a:gd name="connsiteX40" fmla="*/ 415216 w 607639"/>
                <a:gd name="connsiteY40" fmla="*/ 151744 h 414642"/>
                <a:gd name="connsiteX41" fmla="*/ 394923 w 607639"/>
                <a:gd name="connsiteY41" fmla="*/ 131478 h 414642"/>
                <a:gd name="connsiteX42" fmla="*/ 394923 w 607639"/>
                <a:gd name="connsiteY42" fmla="*/ 111211 h 414642"/>
                <a:gd name="connsiteX43" fmla="*/ 435420 w 607639"/>
                <a:gd name="connsiteY43" fmla="*/ 151744 h 414642"/>
                <a:gd name="connsiteX44" fmla="*/ 433106 w 607639"/>
                <a:gd name="connsiteY44" fmla="*/ 165344 h 414642"/>
                <a:gd name="connsiteX45" fmla="*/ 472979 w 607639"/>
                <a:gd name="connsiteY45" fmla="*/ 214589 h 414642"/>
                <a:gd name="connsiteX46" fmla="*/ 486063 w 607639"/>
                <a:gd name="connsiteY46" fmla="*/ 212367 h 414642"/>
                <a:gd name="connsiteX47" fmla="*/ 526559 w 607639"/>
                <a:gd name="connsiteY47" fmla="*/ 252811 h 414642"/>
                <a:gd name="connsiteX48" fmla="*/ 486063 w 607639"/>
                <a:gd name="connsiteY48" fmla="*/ 293255 h 414642"/>
                <a:gd name="connsiteX49" fmla="*/ 445566 w 607639"/>
                <a:gd name="connsiteY49" fmla="*/ 252811 h 414642"/>
                <a:gd name="connsiteX50" fmla="*/ 456157 w 607639"/>
                <a:gd name="connsiteY50" fmla="*/ 225700 h 414642"/>
                <a:gd name="connsiteX51" fmla="*/ 421090 w 607639"/>
                <a:gd name="connsiteY51" fmla="*/ 182500 h 414642"/>
                <a:gd name="connsiteX52" fmla="*/ 394923 w 607639"/>
                <a:gd name="connsiteY52" fmla="*/ 192189 h 414642"/>
                <a:gd name="connsiteX53" fmla="*/ 368489 w 607639"/>
                <a:gd name="connsiteY53" fmla="*/ 182233 h 414642"/>
                <a:gd name="connsiteX54" fmla="*/ 298088 w 607639"/>
                <a:gd name="connsiteY54" fmla="*/ 252455 h 414642"/>
                <a:gd name="connsiteX55" fmla="*/ 303784 w 607639"/>
                <a:gd name="connsiteY55" fmla="*/ 273078 h 414642"/>
                <a:gd name="connsiteX56" fmla="*/ 263288 w 607639"/>
                <a:gd name="connsiteY56" fmla="*/ 313522 h 414642"/>
                <a:gd name="connsiteX57" fmla="*/ 222791 w 607639"/>
                <a:gd name="connsiteY57" fmla="*/ 273078 h 414642"/>
                <a:gd name="connsiteX58" fmla="*/ 232759 w 607639"/>
                <a:gd name="connsiteY58" fmla="*/ 246589 h 414642"/>
                <a:gd name="connsiteX59" fmla="*/ 218964 w 607639"/>
                <a:gd name="connsiteY59" fmla="*/ 232811 h 414642"/>
                <a:gd name="connsiteX60" fmla="*/ 192441 w 607639"/>
                <a:gd name="connsiteY60" fmla="*/ 242767 h 414642"/>
                <a:gd name="connsiteX61" fmla="*/ 165918 w 607639"/>
                <a:gd name="connsiteY61" fmla="*/ 232811 h 414642"/>
                <a:gd name="connsiteX62" fmla="*/ 152123 w 607639"/>
                <a:gd name="connsiteY62" fmla="*/ 246589 h 414642"/>
                <a:gd name="connsiteX63" fmla="*/ 162002 w 607639"/>
                <a:gd name="connsiteY63" fmla="*/ 273078 h 414642"/>
                <a:gd name="connsiteX64" fmla="*/ 121505 w 607639"/>
                <a:gd name="connsiteY64" fmla="*/ 313522 h 414642"/>
                <a:gd name="connsiteX65" fmla="*/ 81009 w 607639"/>
                <a:gd name="connsiteY65" fmla="*/ 273078 h 414642"/>
                <a:gd name="connsiteX66" fmla="*/ 121505 w 607639"/>
                <a:gd name="connsiteY66" fmla="*/ 232633 h 414642"/>
                <a:gd name="connsiteX67" fmla="*/ 136013 w 607639"/>
                <a:gd name="connsiteY67" fmla="*/ 235300 h 414642"/>
                <a:gd name="connsiteX68" fmla="*/ 154615 w 607639"/>
                <a:gd name="connsiteY68" fmla="*/ 216722 h 414642"/>
                <a:gd name="connsiteX69" fmla="*/ 151945 w 607639"/>
                <a:gd name="connsiteY69" fmla="*/ 202233 h 414642"/>
                <a:gd name="connsiteX70" fmla="*/ 192441 w 607639"/>
                <a:gd name="connsiteY70" fmla="*/ 161789 h 414642"/>
                <a:gd name="connsiteX71" fmla="*/ 232937 w 607639"/>
                <a:gd name="connsiteY71" fmla="*/ 202233 h 414642"/>
                <a:gd name="connsiteX72" fmla="*/ 230534 w 607639"/>
                <a:gd name="connsiteY72" fmla="*/ 216011 h 414642"/>
                <a:gd name="connsiteX73" fmla="*/ 249492 w 607639"/>
                <a:gd name="connsiteY73" fmla="*/ 235033 h 414642"/>
                <a:gd name="connsiteX74" fmla="*/ 263288 w 607639"/>
                <a:gd name="connsiteY74" fmla="*/ 232633 h 414642"/>
                <a:gd name="connsiteX75" fmla="*/ 283936 w 607639"/>
                <a:gd name="connsiteY75" fmla="*/ 238322 h 414642"/>
                <a:gd name="connsiteX76" fmla="*/ 356830 w 607639"/>
                <a:gd name="connsiteY76" fmla="*/ 165433 h 414642"/>
                <a:gd name="connsiteX77" fmla="*/ 354427 w 607639"/>
                <a:gd name="connsiteY77" fmla="*/ 151744 h 414642"/>
                <a:gd name="connsiteX78" fmla="*/ 394923 w 607639"/>
                <a:gd name="connsiteY78" fmla="*/ 111211 h 414642"/>
                <a:gd name="connsiteX79" fmla="*/ 324090 w 607639"/>
                <a:gd name="connsiteY79" fmla="*/ 80938 h 414642"/>
                <a:gd name="connsiteX80" fmla="*/ 334234 w 607639"/>
                <a:gd name="connsiteY80" fmla="*/ 80938 h 414642"/>
                <a:gd name="connsiteX81" fmla="*/ 344289 w 607639"/>
                <a:gd name="connsiteY81" fmla="*/ 91064 h 414642"/>
                <a:gd name="connsiteX82" fmla="*/ 334234 w 607639"/>
                <a:gd name="connsiteY82" fmla="*/ 101190 h 414642"/>
                <a:gd name="connsiteX83" fmla="*/ 324090 w 607639"/>
                <a:gd name="connsiteY83" fmla="*/ 101190 h 414642"/>
                <a:gd name="connsiteX84" fmla="*/ 313946 w 607639"/>
                <a:gd name="connsiteY84" fmla="*/ 91064 h 414642"/>
                <a:gd name="connsiteX85" fmla="*/ 324090 w 607639"/>
                <a:gd name="connsiteY85" fmla="*/ 80938 h 414642"/>
                <a:gd name="connsiteX86" fmla="*/ 192417 w 607639"/>
                <a:gd name="connsiteY86" fmla="*/ 80938 h 414642"/>
                <a:gd name="connsiteX87" fmla="*/ 283548 w 607639"/>
                <a:gd name="connsiteY87" fmla="*/ 80938 h 414642"/>
                <a:gd name="connsiteX88" fmla="*/ 293694 w 607639"/>
                <a:gd name="connsiteY88" fmla="*/ 91064 h 414642"/>
                <a:gd name="connsiteX89" fmla="*/ 283548 w 607639"/>
                <a:gd name="connsiteY89" fmla="*/ 101190 h 414642"/>
                <a:gd name="connsiteX90" fmla="*/ 192417 w 607639"/>
                <a:gd name="connsiteY90" fmla="*/ 101190 h 414642"/>
                <a:gd name="connsiteX91" fmla="*/ 182271 w 607639"/>
                <a:gd name="connsiteY91" fmla="*/ 91064 h 414642"/>
                <a:gd name="connsiteX92" fmla="*/ 192417 w 607639"/>
                <a:gd name="connsiteY92" fmla="*/ 80938 h 414642"/>
                <a:gd name="connsiteX93" fmla="*/ 91157 w 607639"/>
                <a:gd name="connsiteY93" fmla="*/ 80938 h 414642"/>
                <a:gd name="connsiteX94" fmla="*/ 151959 w 607639"/>
                <a:gd name="connsiteY94" fmla="*/ 80938 h 414642"/>
                <a:gd name="connsiteX95" fmla="*/ 162018 w 607639"/>
                <a:gd name="connsiteY95" fmla="*/ 91064 h 414642"/>
                <a:gd name="connsiteX96" fmla="*/ 151959 w 607639"/>
                <a:gd name="connsiteY96" fmla="*/ 101190 h 414642"/>
                <a:gd name="connsiteX97" fmla="*/ 91157 w 607639"/>
                <a:gd name="connsiteY97" fmla="*/ 101190 h 414642"/>
                <a:gd name="connsiteX98" fmla="*/ 81009 w 607639"/>
                <a:gd name="connsiteY98" fmla="*/ 91064 h 414642"/>
                <a:gd name="connsiteX99" fmla="*/ 91157 w 607639"/>
                <a:gd name="connsiteY99" fmla="*/ 80938 h 414642"/>
                <a:gd name="connsiteX100" fmla="*/ 243084 w 607639"/>
                <a:gd name="connsiteY100" fmla="*/ 40505 h 414642"/>
                <a:gd name="connsiteX101" fmla="*/ 334231 w 607639"/>
                <a:gd name="connsiteY101" fmla="*/ 40505 h 414642"/>
                <a:gd name="connsiteX102" fmla="*/ 344289 w 607639"/>
                <a:gd name="connsiteY102" fmla="*/ 50631 h 414642"/>
                <a:gd name="connsiteX103" fmla="*/ 334231 w 607639"/>
                <a:gd name="connsiteY103" fmla="*/ 60757 h 414642"/>
                <a:gd name="connsiteX104" fmla="*/ 243084 w 607639"/>
                <a:gd name="connsiteY104" fmla="*/ 60757 h 414642"/>
                <a:gd name="connsiteX105" fmla="*/ 232937 w 607639"/>
                <a:gd name="connsiteY105" fmla="*/ 50631 h 414642"/>
                <a:gd name="connsiteX106" fmla="*/ 243084 w 607639"/>
                <a:gd name="connsiteY106" fmla="*/ 40505 h 414642"/>
                <a:gd name="connsiteX107" fmla="*/ 91153 w 607639"/>
                <a:gd name="connsiteY107" fmla="*/ 40505 h 414642"/>
                <a:gd name="connsiteX108" fmla="*/ 202559 w 607639"/>
                <a:gd name="connsiteY108" fmla="*/ 40505 h 414642"/>
                <a:gd name="connsiteX109" fmla="*/ 212614 w 607639"/>
                <a:gd name="connsiteY109" fmla="*/ 50631 h 414642"/>
                <a:gd name="connsiteX110" fmla="*/ 202559 w 607639"/>
                <a:gd name="connsiteY110" fmla="*/ 60757 h 414642"/>
                <a:gd name="connsiteX111" fmla="*/ 91153 w 607639"/>
                <a:gd name="connsiteY111" fmla="*/ 60757 h 414642"/>
                <a:gd name="connsiteX112" fmla="*/ 81009 w 607639"/>
                <a:gd name="connsiteY112" fmla="*/ 50631 h 414642"/>
                <a:gd name="connsiteX113" fmla="*/ 91153 w 607639"/>
                <a:gd name="connsiteY113" fmla="*/ 40505 h 414642"/>
                <a:gd name="connsiteX114" fmla="*/ 70848 w 607639"/>
                <a:gd name="connsiteY114" fmla="*/ 20176 h 414642"/>
                <a:gd name="connsiteX115" fmla="*/ 60791 w 607639"/>
                <a:gd name="connsiteY115" fmla="*/ 30309 h 414642"/>
                <a:gd name="connsiteX116" fmla="*/ 60791 w 607639"/>
                <a:gd name="connsiteY116" fmla="*/ 343802 h 414642"/>
                <a:gd name="connsiteX117" fmla="*/ 222780 w 607639"/>
                <a:gd name="connsiteY117" fmla="*/ 343802 h 414642"/>
                <a:gd name="connsiteX118" fmla="*/ 232927 w 607639"/>
                <a:gd name="connsiteY118" fmla="*/ 353935 h 414642"/>
                <a:gd name="connsiteX119" fmla="*/ 232927 w 607639"/>
                <a:gd name="connsiteY119" fmla="*/ 364067 h 414642"/>
                <a:gd name="connsiteX120" fmla="*/ 374712 w 607639"/>
                <a:gd name="connsiteY120" fmla="*/ 364067 h 414642"/>
                <a:gd name="connsiteX121" fmla="*/ 374712 w 607639"/>
                <a:gd name="connsiteY121" fmla="*/ 353935 h 414642"/>
                <a:gd name="connsiteX122" fmla="*/ 384859 w 607639"/>
                <a:gd name="connsiteY122" fmla="*/ 343802 h 414642"/>
                <a:gd name="connsiteX123" fmla="*/ 546848 w 607639"/>
                <a:gd name="connsiteY123" fmla="*/ 343802 h 414642"/>
                <a:gd name="connsiteX124" fmla="*/ 546848 w 607639"/>
                <a:gd name="connsiteY124" fmla="*/ 30309 h 414642"/>
                <a:gd name="connsiteX125" fmla="*/ 536702 w 607639"/>
                <a:gd name="connsiteY125" fmla="*/ 20176 h 414642"/>
                <a:gd name="connsiteX126" fmla="*/ 70848 w 607639"/>
                <a:gd name="connsiteY126" fmla="*/ 0 h 414642"/>
                <a:gd name="connsiteX127" fmla="*/ 536702 w 607639"/>
                <a:gd name="connsiteY127" fmla="*/ 0 h 414642"/>
                <a:gd name="connsiteX128" fmla="*/ 567142 w 607639"/>
                <a:gd name="connsiteY128" fmla="*/ 30309 h 414642"/>
                <a:gd name="connsiteX129" fmla="*/ 567142 w 607639"/>
                <a:gd name="connsiteY129" fmla="*/ 343802 h 414642"/>
                <a:gd name="connsiteX130" fmla="*/ 597492 w 607639"/>
                <a:gd name="connsiteY130" fmla="*/ 343802 h 414642"/>
                <a:gd name="connsiteX131" fmla="*/ 607639 w 607639"/>
                <a:gd name="connsiteY131" fmla="*/ 353935 h 414642"/>
                <a:gd name="connsiteX132" fmla="*/ 607639 w 607639"/>
                <a:gd name="connsiteY132" fmla="*/ 384244 h 414642"/>
                <a:gd name="connsiteX133" fmla="*/ 577199 w 607639"/>
                <a:gd name="connsiteY133" fmla="*/ 414642 h 414642"/>
                <a:gd name="connsiteX134" fmla="*/ 30351 w 607639"/>
                <a:gd name="connsiteY134" fmla="*/ 414642 h 414642"/>
                <a:gd name="connsiteX135" fmla="*/ 0 w 607639"/>
                <a:gd name="connsiteY135" fmla="*/ 384244 h 414642"/>
                <a:gd name="connsiteX136" fmla="*/ 0 w 607639"/>
                <a:gd name="connsiteY136" fmla="*/ 353935 h 414642"/>
                <a:gd name="connsiteX137" fmla="*/ 10147 w 607639"/>
                <a:gd name="connsiteY137" fmla="*/ 343802 h 414642"/>
                <a:gd name="connsiteX138" fmla="*/ 40497 w 607639"/>
                <a:gd name="connsiteY138" fmla="*/ 343802 h 414642"/>
                <a:gd name="connsiteX139" fmla="*/ 40497 w 607639"/>
                <a:gd name="connsiteY139" fmla="*/ 30309 h 414642"/>
                <a:gd name="connsiteX140" fmla="*/ 70848 w 607639"/>
                <a:gd name="connsiteY140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263288" y="252811"/>
                  </a:moveTo>
                  <a:cubicBezTo>
                    <a:pt x="252162" y="252811"/>
                    <a:pt x="243084" y="261967"/>
                    <a:pt x="243084" y="273078"/>
                  </a:cubicBezTo>
                  <a:cubicBezTo>
                    <a:pt x="243084" y="284189"/>
                    <a:pt x="252162" y="293255"/>
                    <a:pt x="263288" y="293255"/>
                  </a:cubicBezTo>
                  <a:cubicBezTo>
                    <a:pt x="274413" y="293255"/>
                    <a:pt x="283580" y="284189"/>
                    <a:pt x="283580" y="273078"/>
                  </a:cubicBezTo>
                  <a:cubicBezTo>
                    <a:pt x="283580" y="268100"/>
                    <a:pt x="281711" y="263567"/>
                    <a:pt x="278685" y="260011"/>
                  </a:cubicBezTo>
                  <a:cubicBezTo>
                    <a:pt x="278329" y="259655"/>
                    <a:pt x="277884" y="259300"/>
                    <a:pt x="277528" y="258944"/>
                  </a:cubicBezTo>
                  <a:cubicBezTo>
                    <a:pt x="277172" y="258589"/>
                    <a:pt x="276816" y="258144"/>
                    <a:pt x="276549" y="257789"/>
                  </a:cubicBezTo>
                  <a:cubicBezTo>
                    <a:pt x="272989" y="254678"/>
                    <a:pt x="268361" y="252811"/>
                    <a:pt x="263288" y="252811"/>
                  </a:cubicBezTo>
                  <a:close/>
                  <a:moveTo>
                    <a:pt x="121505" y="252811"/>
                  </a:moveTo>
                  <a:cubicBezTo>
                    <a:pt x="110380" y="252811"/>
                    <a:pt x="101302" y="261967"/>
                    <a:pt x="101302" y="273078"/>
                  </a:cubicBezTo>
                  <a:cubicBezTo>
                    <a:pt x="101302" y="284189"/>
                    <a:pt x="110380" y="293255"/>
                    <a:pt x="121505" y="293255"/>
                  </a:cubicBezTo>
                  <a:cubicBezTo>
                    <a:pt x="132631" y="293255"/>
                    <a:pt x="141798" y="284189"/>
                    <a:pt x="141798" y="273078"/>
                  </a:cubicBezTo>
                  <a:cubicBezTo>
                    <a:pt x="141798" y="261967"/>
                    <a:pt x="132631" y="252811"/>
                    <a:pt x="121505" y="252811"/>
                  </a:cubicBezTo>
                  <a:close/>
                  <a:moveTo>
                    <a:pt x="486063" y="232633"/>
                  </a:moveTo>
                  <a:cubicBezTo>
                    <a:pt x="474937" y="232633"/>
                    <a:pt x="465859" y="241700"/>
                    <a:pt x="465859" y="252811"/>
                  </a:cubicBezTo>
                  <a:cubicBezTo>
                    <a:pt x="465859" y="263922"/>
                    <a:pt x="474937" y="273078"/>
                    <a:pt x="486063" y="273078"/>
                  </a:cubicBezTo>
                  <a:cubicBezTo>
                    <a:pt x="497188" y="273078"/>
                    <a:pt x="506355" y="263922"/>
                    <a:pt x="506355" y="252811"/>
                  </a:cubicBezTo>
                  <a:cubicBezTo>
                    <a:pt x="506355" y="241700"/>
                    <a:pt x="497188" y="232633"/>
                    <a:pt x="486063" y="232633"/>
                  </a:cubicBezTo>
                  <a:close/>
                  <a:moveTo>
                    <a:pt x="192441" y="182056"/>
                  </a:moveTo>
                  <a:cubicBezTo>
                    <a:pt x="181316" y="182056"/>
                    <a:pt x="172148" y="191122"/>
                    <a:pt x="172148" y="202233"/>
                  </a:cubicBezTo>
                  <a:cubicBezTo>
                    <a:pt x="172148" y="213433"/>
                    <a:pt x="181316" y="222500"/>
                    <a:pt x="192441" y="222500"/>
                  </a:cubicBezTo>
                  <a:cubicBezTo>
                    <a:pt x="203566" y="222500"/>
                    <a:pt x="212645" y="213433"/>
                    <a:pt x="212645" y="202233"/>
                  </a:cubicBezTo>
                  <a:cubicBezTo>
                    <a:pt x="212645" y="191122"/>
                    <a:pt x="203566" y="182056"/>
                    <a:pt x="192441" y="182056"/>
                  </a:cubicBezTo>
                  <a:close/>
                  <a:moveTo>
                    <a:pt x="394923" y="131478"/>
                  </a:moveTo>
                  <a:cubicBezTo>
                    <a:pt x="383798" y="131478"/>
                    <a:pt x="374720" y="140544"/>
                    <a:pt x="374720" y="151744"/>
                  </a:cubicBezTo>
                  <a:cubicBezTo>
                    <a:pt x="374720" y="162856"/>
                    <a:pt x="383798" y="171922"/>
                    <a:pt x="394923" y="171922"/>
                  </a:cubicBezTo>
                  <a:cubicBezTo>
                    <a:pt x="406049" y="171922"/>
                    <a:pt x="415216" y="162856"/>
                    <a:pt x="415216" y="151744"/>
                  </a:cubicBezTo>
                  <a:cubicBezTo>
                    <a:pt x="415216" y="140544"/>
                    <a:pt x="406049" y="131478"/>
                    <a:pt x="394923" y="131478"/>
                  </a:cubicBezTo>
                  <a:close/>
                  <a:moveTo>
                    <a:pt x="394923" y="111211"/>
                  </a:moveTo>
                  <a:cubicBezTo>
                    <a:pt x="417263" y="111211"/>
                    <a:pt x="435420" y="129433"/>
                    <a:pt x="435420" y="151744"/>
                  </a:cubicBezTo>
                  <a:cubicBezTo>
                    <a:pt x="435420" y="156456"/>
                    <a:pt x="434619" y="161078"/>
                    <a:pt x="433106" y="165344"/>
                  </a:cubicBezTo>
                  <a:lnTo>
                    <a:pt x="472979" y="214589"/>
                  </a:lnTo>
                  <a:cubicBezTo>
                    <a:pt x="477162" y="213167"/>
                    <a:pt x="481523" y="212367"/>
                    <a:pt x="486063" y="212367"/>
                  </a:cubicBezTo>
                  <a:cubicBezTo>
                    <a:pt x="508402" y="212367"/>
                    <a:pt x="526559" y="230589"/>
                    <a:pt x="526559" y="252811"/>
                  </a:cubicBezTo>
                  <a:cubicBezTo>
                    <a:pt x="526559" y="275122"/>
                    <a:pt x="508402" y="293255"/>
                    <a:pt x="486063" y="293255"/>
                  </a:cubicBezTo>
                  <a:cubicBezTo>
                    <a:pt x="463812" y="293255"/>
                    <a:pt x="445566" y="275122"/>
                    <a:pt x="445566" y="252811"/>
                  </a:cubicBezTo>
                  <a:cubicBezTo>
                    <a:pt x="445566" y="242411"/>
                    <a:pt x="449571" y="232900"/>
                    <a:pt x="456157" y="225700"/>
                  </a:cubicBezTo>
                  <a:lnTo>
                    <a:pt x="421090" y="182500"/>
                  </a:lnTo>
                  <a:cubicBezTo>
                    <a:pt x="414059" y="188544"/>
                    <a:pt x="404892" y="192189"/>
                    <a:pt x="394923" y="192189"/>
                  </a:cubicBezTo>
                  <a:cubicBezTo>
                    <a:pt x="384866" y="192189"/>
                    <a:pt x="375610" y="188367"/>
                    <a:pt x="368489" y="182233"/>
                  </a:cubicBezTo>
                  <a:lnTo>
                    <a:pt x="298088" y="252455"/>
                  </a:lnTo>
                  <a:cubicBezTo>
                    <a:pt x="301737" y="258500"/>
                    <a:pt x="303784" y="265522"/>
                    <a:pt x="303784" y="273078"/>
                  </a:cubicBezTo>
                  <a:cubicBezTo>
                    <a:pt x="303784" y="295300"/>
                    <a:pt x="285627" y="313522"/>
                    <a:pt x="263288" y="313522"/>
                  </a:cubicBezTo>
                  <a:cubicBezTo>
                    <a:pt x="241037" y="313522"/>
                    <a:pt x="222791" y="295300"/>
                    <a:pt x="222791" y="273078"/>
                  </a:cubicBezTo>
                  <a:cubicBezTo>
                    <a:pt x="222791" y="262944"/>
                    <a:pt x="226529" y="253700"/>
                    <a:pt x="232759" y="246589"/>
                  </a:cubicBezTo>
                  <a:lnTo>
                    <a:pt x="218964" y="232811"/>
                  </a:lnTo>
                  <a:cubicBezTo>
                    <a:pt x="211844" y="238944"/>
                    <a:pt x="202498" y="242767"/>
                    <a:pt x="192441" y="242767"/>
                  </a:cubicBezTo>
                  <a:cubicBezTo>
                    <a:pt x="182295" y="242767"/>
                    <a:pt x="173038" y="238944"/>
                    <a:pt x="165918" y="232811"/>
                  </a:cubicBezTo>
                  <a:lnTo>
                    <a:pt x="152123" y="246589"/>
                  </a:lnTo>
                  <a:cubicBezTo>
                    <a:pt x="158264" y="253700"/>
                    <a:pt x="162002" y="262944"/>
                    <a:pt x="162002" y="273078"/>
                  </a:cubicBezTo>
                  <a:cubicBezTo>
                    <a:pt x="162002" y="295300"/>
                    <a:pt x="143845" y="313522"/>
                    <a:pt x="121505" y="313522"/>
                  </a:cubicBezTo>
                  <a:cubicBezTo>
                    <a:pt x="99255" y="313522"/>
                    <a:pt x="81009" y="295300"/>
                    <a:pt x="81009" y="273078"/>
                  </a:cubicBezTo>
                  <a:cubicBezTo>
                    <a:pt x="81009" y="250856"/>
                    <a:pt x="99255" y="232633"/>
                    <a:pt x="121505" y="232633"/>
                  </a:cubicBezTo>
                  <a:cubicBezTo>
                    <a:pt x="126668" y="232633"/>
                    <a:pt x="131563" y="233611"/>
                    <a:pt x="136013" y="235300"/>
                  </a:cubicBezTo>
                  <a:lnTo>
                    <a:pt x="154615" y="216722"/>
                  </a:lnTo>
                  <a:cubicBezTo>
                    <a:pt x="152924" y="212278"/>
                    <a:pt x="151945" y="207389"/>
                    <a:pt x="151945" y="202233"/>
                  </a:cubicBezTo>
                  <a:cubicBezTo>
                    <a:pt x="151945" y="180011"/>
                    <a:pt x="170101" y="161789"/>
                    <a:pt x="192441" y="161789"/>
                  </a:cubicBezTo>
                  <a:cubicBezTo>
                    <a:pt x="214692" y="161789"/>
                    <a:pt x="232937" y="180011"/>
                    <a:pt x="232937" y="202233"/>
                  </a:cubicBezTo>
                  <a:cubicBezTo>
                    <a:pt x="232937" y="207122"/>
                    <a:pt x="232047" y="211744"/>
                    <a:pt x="230534" y="216011"/>
                  </a:cubicBezTo>
                  <a:lnTo>
                    <a:pt x="249492" y="235033"/>
                  </a:lnTo>
                  <a:cubicBezTo>
                    <a:pt x="253853" y="233433"/>
                    <a:pt x="258481" y="232633"/>
                    <a:pt x="263288" y="232633"/>
                  </a:cubicBezTo>
                  <a:cubicBezTo>
                    <a:pt x="270853" y="232633"/>
                    <a:pt x="277884" y="234678"/>
                    <a:pt x="283936" y="238322"/>
                  </a:cubicBezTo>
                  <a:lnTo>
                    <a:pt x="356830" y="165433"/>
                  </a:lnTo>
                  <a:cubicBezTo>
                    <a:pt x="355317" y="161167"/>
                    <a:pt x="354427" y="156544"/>
                    <a:pt x="354427" y="151744"/>
                  </a:cubicBezTo>
                  <a:cubicBezTo>
                    <a:pt x="354427" y="129433"/>
                    <a:pt x="372672" y="111211"/>
                    <a:pt x="394923" y="111211"/>
                  </a:cubicBezTo>
                  <a:close/>
                  <a:moveTo>
                    <a:pt x="324090" y="80938"/>
                  </a:moveTo>
                  <a:lnTo>
                    <a:pt x="334234" y="80938"/>
                  </a:lnTo>
                  <a:cubicBezTo>
                    <a:pt x="340285" y="80938"/>
                    <a:pt x="344289" y="85024"/>
                    <a:pt x="344289" y="91064"/>
                  </a:cubicBezTo>
                  <a:cubicBezTo>
                    <a:pt x="344289" y="97104"/>
                    <a:pt x="340285" y="101190"/>
                    <a:pt x="334234" y="101190"/>
                  </a:cubicBezTo>
                  <a:lnTo>
                    <a:pt x="324090" y="101190"/>
                  </a:lnTo>
                  <a:cubicBezTo>
                    <a:pt x="318039" y="101190"/>
                    <a:pt x="313946" y="97104"/>
                    <a:pt x="313946" y="91064"/>
                  </a:cubicBezTo>
                  <a:cubicBezTo>
                    <a:pt x="313946" y="85024"/>
                    <a:pt x="318039" y="80938"/>
                    <a:pt x="324090" y="80938"/>
                  </a:cubicBezTo>
                  <a:close/>
                  <a:moveTo>
                    <a:pt x="192417" y="80938"/>
                  </a:moveTo>
                  <a:lnTo>
                    <a:pt x="283548" y="80938"/>
                  </a:lnTo>
                  <a:cubicBezTo>
                    <a:pt x="289600" y="80938"/>
                    <a:pt x="293694" y="85024"/>
                    <a:pt x="293694" y="91064"/>
                  </a:cubicBezTo>
                  <a:cubicBezTo>
                    <a:pt x="293694" y="97104"/>
                    <a:pt x="289600" y="101190"/>
                    <a:pt x="283548" y="101190"/>
                  </a:cubicBezTo>
                  <a:lnTo>
                    <a:pt x="192417" y="101190"/>
                  </a:lnTo>
                  <a:cubicBezTo>
                    <a:pt x="186365" y="101190"/>
                    <a:pt x="182271" y="97104"/>
                    <a:pt x="182271" y="91064"/>
                  </a:cubicBezTo>
                  <a:cubicBezTo>
                    <a:pt x="182271" y="85024"/>
                    <a:pt x="186365" y="80938"/>
                    <a:pt x="192417" y="80938"/>
                  </a:cubicBezTo>
                  <a:close/>
                  <a:moveTo>
                    <a:pt x="91157" y="80938"/>
                  </a:moveTo>
                  <a:lnTo>
                    <a:pt x="151959" y="80938"/>
                  </a:lnTo>
                  <a:cubicBezTo>
                    <a:pt x="158012" y="80938"/>
                    <a:pt x="162018" y="85024"/>
                    <a:pt x="162018" y="91064"/>
                  </a:cubicBezTo>
                  <a:cubicBezTo>
                    <a:pt x="162018" y="97104"/>
                    <a:pt x="158012" y="101190"/>
                    <a:pt x="151959" y="101190"/>
                  </a:cubicBezTo>
                  <a:lnTo>
                    <a:pt x="91157" y="101190"/>
                  </a:lnTo>
                  <a:cubicBezTo>
                    <a:pt x="85104" y="101190"/>
                    <a:pt x="81009" y="97104"/>
                    <a:pt x="81009" y="91064"/>
                  </a:cubicBezTo>
                  <a:cubicBezTo>
                    <a:pt x="81009" y="85024"/>
                    <a:pt x="85104" y="80938"/>
                    <a:pt x="91157" y="80938"/>
                  </a:cubicBezTo>
                  <a:close/>
                  <a:moveTo>
                    <a:pt x="243084" y="40505"/>
                  </a:moveTo>
                  <a:lnTo>
                    <a:pt x="334231" y="40505"/>
                  </a:lnTo>
                  <a:cubicBezTo>
                    <a:pt x="340284" y="40505"/>
                    <a:pt x="344289" y="44591"/>
                    <a:pt x="344289" y="50631"/>
                  </a:cubicBezTo>
                  <a:cubicBezTo>
                    <a:pt x="344289" y="56671"/>
                    <a:pt x="340284" y="60757"/>
                    <a:pt x="334231" y="60757"/>
                  </a:cubicBezTo>
                  <a:lnTo>
                    <a:pt x="243084" y="60757"/>
                  </a:lnTo>
                  <a:cubicBezTo>
                    <a:pt x="236942" y="60757"/>
                    <a:pt x="232937" y="56671"/>
                    <a:pt x="232937" y="50631"/>
                  </a:cubicBezTo>
                  <a:cubicBezTo>
                    <a:pt x="232937" y="44591"/>
                    <a:pt x="236942" y="40505"/>
                    <a:pt x="243084" y="40505"/>
                  </a:cubicBezTo>
                  <a:close/>
                  <a:moveTo>
                    <a:pt x="91153" y="40505"/>
                  </a:moveTo>
                  <a:lnTo>
                    <a:pt x="202559" y="40505"/>
                  </a:lnTo>
                  <a:cubicBezTo>
                    <a:pt x="208610" y="40505"/>
                    <a:pt x="212614" y="44591"/>
                    <a:pt x="212614" y="50631"/>
                  </a:cubicBezTo>
                  <a:cubicBezTo>
                    <a:pt x="212614" y="56671"/>
                    <a:pt x="208610" y="60757"/>
                    <a:pt x="202559" y="60757"/>
                  </a:cubicBezTo>
                  <a:lnTo>
                    <a:pt x="91153" y="60757"/>
                  </a:lnTo>
                  <a:cubicBezTo>
                    <a:pt x="85102" y="60757"/>
                    <a:pt x="81009" y="56671"/>
                    <a:pt x="81009" y="50631"/>
                  </a:cubicBezTo>
                  <a:cubicBezTo>
                    <a:pt x="81009" y="44591"/>
                    <a:pt x="85102" y="40505"/>
                    <a:pt x="91153" y="40505"/>
                  </a:cubicBezTo>
                  <a:close/>
                  <a:moveTo>
                    <a:pt x="70848" y="20176"/>
                  </a:moveTo>
                  <a:cubicBezTo>
                    <a:pt x="64796" y="20176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1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1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6"/>
                    <a:pt x="536702" y="20176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1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1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square" lIns="91440" tIns="45720" rIns="91440" bIns="45720" anchor="ctr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68" name="PA-ïṣľïďê">
            <a:extLst>
              <a:ext uri="{FF2B5EF4-FFF2-40B4-BE49-F238E27FC236}">
                <a16:creationId xmlns:a16="http://schemas.microsoft.com/office/drawing/2014/main" id="{4A424A76-FFEE-C76C-FBE8-D02D3B47705E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6843512" y="4551695"/>
            <a:ext cx="0" cy="118842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A-iṥḷíḋé">
            <a:extLst>
              <a:ext uri="{FF2B5EF4-FFF2-40B4-BE49-F238E27FC236}">
                <a16:creationId xmlns:a16="http://schemas.microsoft.com/office/drawing/2014/main" id="{52EDDEE5-6392-6443-5531-55A6AB69EE1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9264352" y="4268231"/>
            <a:ext cx="0" cy="118842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98E4FDFC-A83B-A473-A24D-DD4A336CB147}"/>
              </a:ext>
            </a:extLst>
          </p:cNvPr>
          <p:cNvSpPr txBox="1"/>
          <p:nvPr/>
        </p:nvSpPr>
        <p:spPr>
          <a:xfrm>
            <a:off x="4649120" y="4806409"/>
            <a:ext cx="2086980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ru-RU" altLang="zh-CN" sz="1200" b="1" dirty="0" smtClean="0">
                <a:solidFill>
                  <a:srgbClr val="C00000"/>
                </a:solidFill>
                <a:ea typeface="微软雅黑" pitchFamily="34" charset="-122"/>
              </a:rPr>
              <a:t>Сильный стратегический партнер – Группа ГАЗ</a:t>
            </a:r>
            <a:endParaRPr lang="en-US" altLang="zh-CN" sz="1200" b="1" dirty="0">
              <a:solidFill>
                <a:srgbClr val="C00000"/>
              </a:solidFill>
              <a:ea typeface="微软雅黑" pitchFamily="34" charset="-122"/>
            </a:endParaRPr>
          </a:p>
          <a:p>
            <a:pPr>
              <a:lnSpc>
                <a:spcPts val="1500"/>
              </a:lnSpc>
            </a:pPr>
            <a:r>
              <a:rPr lang="ru-RU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itchFamily="34" charset="-122"/>
              </a:rPr>
              <a:t>Крупнейший производитель коммерческого транспорта в стране</a:t>
            </a:r>
            <a:endParaRPr lang="ru-RU" altLang="zh-CN" sz="12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899B2F5-76A5-7D0A-2764-192E7632672C}"/>
              </a:ext>
            </a:extLst>
          </p:cNvPr>
          <p:cNvSpPr txBox="1"/>
          <p:nvPr/>
        </p:nvSpPr>
        <p:spPr>
          <a:xfrm>
            <a:off x="7033815" y="4435304"/>
            <a:ext cx="2086980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ru-RU" altLang="zh-CN" sz="1200" b="1" dirty="0" smtClean="0">
                <a:solidFill>
                  <a:srgbClr val="C00000"/>
                </a:solidFill>
                <a:ea typeface="微软雅黑" pitchFamily="34" charset="-122"/>
              </a:rPr>
              <a:t>Педагогический состав</a:t>
            </a:r>
            <a:endParaRPr lang="en-US" altLang="zh-CN" sz="1200" b="1" dirty="0">
              <a:solidFill>
                <a:srgbClr val="C00000"/>
              </a:solidFill>
              <a:ea typeface="微软雅黑" pitchFamily="34" charset="-122"/>
            </a:endParaRPr>
          </a:p>
          <a:p>
            <a:pPr>
              <a:lnSpc>
                <a:spcPts val="1500"/>
              </a:lnSpc>
            </a:pPr>
            <a:r>
              <a:rPr lang="ru-RU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itchFamily="34" charset="-122"/>
              </a:rPr>
              <a:t>Более 70 % преподавателей имеют высшую квалификационную категорию </a:t>
            </a:r>
            <a:endParaRPr lang="ru-RU" altLang="zh-CN" sz="12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747D960-0B17-C400-E85B-0C163C7C1F7F}"/>
              </a:ext>
            </a:extLst>
          </p:cNvPr>
          <p:cNvSpPr txBox="1"/>
          <p:nvPr/>
        </p:nvSpPr>
        <p:spPr>
          <a:xfrm>
            <a:off x="9351834" y="4163408"/>
            <a:ext cx="2086980" cy="1823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ru-RU" altLang="zh-CN" sz="1200" b="1" dirty="0" smtClean="0">
                <a:solidFill>
                  <a:srgbClr val="C00000"/>
                </a:solidFill>
                <a:ea typeface="微软雅黑" pitchFamily="34" charset="-122"/>
              </a:rPr>
              <a:t>Передовые технологии обучения</a:t>
            </a:r>
            <a:endParaRPr lang="en-US" altLang="zh-CN" sz="1200" b="1" dirty="0">
              <a:solidFill>
                <a:srgbClr val="C00000"/>
              </a:solidFill>
              <a:ea typeface="微软雅黑" pitchFamily="34" charset="-122"/>
            </a:endParaRPr>
          </a:p>
          <a:p>
            <a:pPr>
              <a:lnSpc>
                <a:spcPts val="1500"/>
              </a:lnSpc>
            </a:pPr>
            <a:r>
              <a:rPr lang="ru-RU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itchFamily="34" charset="-122"/>
              </a:rPr>
              <a:t>При заключении целевых договоров студенты переводятся на индивидуальное обучение с последующим трудоустройством на предприятиях Группы ГАЗ </a:t>
            </a:r>
            <a:endParaRPr lang="ru-RU" altLang="zh-CN" sz="12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24A98E5-22A3-9588-E300-BEA6ACB9B893}"/>
              </a:ext>
            </a:extLst>
          </p:cNvPr>
          <p:cNvSpPr txBox="1"/>
          <p:nvPr/>
        </p:nvSpPr>
        <p:spPr>
          <a:xfrm>
            <a:off x="4660875" y="1659718"/>
            <a:ext cx="68086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zh-CN" b="1" dirty="0" smtClean="0">
                <a:solidFill>
                  <a:srgbClr val="C00000"/>
                </a:solidFill>
                <a:ea typeface="微软雅黑" pitchFamily="34" charset="-122"/>
              </a:rPr>
              <a:t>С 2022 года участник Федерального проекта «Профессионалитет»</a:t>
            </a:r>
            <a:endParaRPr lang="en-US" altLang="zh-CN" b="1" dirty="0">
              <a:solidFill>
                <a:srgbClr val="C00000"/>
              </a:solidFill>
              <a:ea typeface="微软雅黑" pitchFamily="34" charset="-122"/>
            </a:endParaRPr>
          </a:p>
          <a:p>
            <a:r>
              <a:rPr lang="ru-RU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itchFamily="34" charset="-122"/>
              </a:rPr>
              <a:t>Образовательно-производственный центр машиностроения Нижегородской области</a:t>
            </a:r>
            <a:endParaRPr lang="ru-RU" altLang="zh-CN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9" t="6243" r="9804" b="5519"/>
          <a:stretch/>
        </p:blipFill>
        <p:spPr>
          <a:xfrm>
            <a:off x="1733801" y="3053422"/>
            <a:ext cx="1602580" cy="1777530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98E4FDFC-A83B-A473-A24D-DD4A336CB147}"/>
              </a:ext>
            </a:extLst>
          </p:cNvPr>
          <p:cNvSpPr txBox="1"/>
          <p:nvPr/>
        </p:nvSpPr>
        <p:spPr>
          <a:xfrm>
            <a:off x="1668147" y="1936476"/>
            <a:ext cx="1760854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altLang="zh-CN" sz="1200" b="1" dirty="0" smtClean="0">
                <a:solidFill>
                  <a:srgbClr val="C00000"/>
                </a:solidFill>
                <a:ea typeface="微软雅黑" pitchFamily="34" charset="-122"/>
              </a:rPr>
              <a:t>Современный сайт, созданный при помощи искусственного интеллекта</a:t>
            </a:r>
            <a:endParaRPr lang="en-US" altLang="zh-CN" sz="12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207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2"/>
          <p:cNvSpPr txBox="1">
            <a:spLocks/>
          </p:cNvSpPr>
          <p:nvPr/>
        </p:nvSpPr>
        <p:spPr>
          <a:xfrm>
            <a:off x="38100" y="26547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Внедрение новой факультетской системы</a:t>
            </a:r>
            <a:endParaRPr lang="ru-RU" sz="3200" kern="0" spc="375" dirty="0">
              <a:latin typeface="Trebuchet MS"/>
              <a:cs typeface="Trebuchet MS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35" name="Freeform 32">
            <a:extLst>
              <a:ext uri="{FF2B5EF4-FFF2-40B4-BE49-F238E27FC236}">
                <a16:creationId xmlns:a16="http://schemas.microsoft.com/office/drawing/2014/main" id="{127281F9-8B2F-B110-86D8-0A2CE32BBB8C}"/>
              </a:ext>
            </a:extLst>
          </p:cNvPr>
          <p:cNvSpPr/>
          <p:nvPr/>
        </p:nvSpPr>
        <p:spPr>
          <a:xfrm>
            <a:off x="4308204" y="5321160"/>
            <a:ext cx="7887114" cy="919486"/>
          </a:xfrm>
          <a:custGeom>
            <a:avLst/>
            <a:gdLst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85725 w 4124325"/>
              <a:gd name="connsiteY2" fmla="*/ 9525 h 838200"/>
              <a:gd name="connsiteX3" fmla="*/ 123825 w 4124325"/>
              <a:gd name="connsiteY3" fmla="*/ 19050 h 838200"/>
              <a:gd name="connsiteX4" fmla="*/ 209550 w 4124325"/>
              <a:gd name="connsiteY4" fmla="*/ 28575 h 838200"/>
              <a:gd name="connsiteX5" fmla="*/ 285750 w 4124325"/>
              <a:gd name="connsiteY5" fmla="*/ 38100 h 838200"/>
              <a:gd name="connsiteX6" fmla="*/ 323850 w 4124325"/>
              <a:gd name="connsiteY6" fmla="*/ 57150 h 838200"/>
              <a:gd name="connsiteX7" fmla="*/ 323850 w 4124325"/>
              <a:gd name="connsiteY7" fmla="*/ 57150 h 838200"/>
              <a:gd name="connsiteX8" fmla="*/ 238125 w 4124325"/>
              <a:gd name="connsiteY8" fmla="*/ 352425 h 838200"/>
              <a:gd name="connsiteX9" fmla="*/ 971550 w 4124325"/>
              <a:gd name="connsiteY9" fmla="*/ 257175 h 838200"/>
              <a:gd name="connsiteX10" fmla="*/ 800100 w 4124325"/>
              <a:gd name="connsiteY10" fmla="*/ 609600 h 838200"/>
              <a:gd name="connsiteX11" fmla="*/ 2524125 w 4124325"/>
              <a:gd name="connsiteY11" fmla="*/ 495300 h 838200"/>
              <a:gd name="connsiteX12" fmla="*/ 2190750 w 4124325"/>
              <a:gd name="connsiteY12" fmla="*/ 838200 h 838200"/>
              <a:gd name="connsiteX13" fmla="*/ 4124325 w 4124325"/>
              <a:gd name="connsiteY13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85725 w 4124325"/>
              <a:gd name="connsiteY2" fmla="*/ 9525 h 838200"/>
              <a:gd name="connsiteX3" fmla="*/ 123825 w 4124325"/>
              <a:gd name="connsiteY3" fmla="*/ 19050 h 838200"/>
              <a:gd name="connsiteX4" fmla="*/ 285750 w 4124325"/>
              <a:gd name="connsiteY4" fmla="*/ 38100 h 838200"/>
              <a:gd name="connsiteX5" fmla="*/ 323850 w 4124325"/>
              <a:gd name="connsiteY5" fmla="*/ 57150 h 838200"/>
              <a:gd name="connsiteX6" fmla="*/ 323850 w 4124325"/>
              <a:gd name="connsiteY6" fmla="*/ 57150 h 838200"/>
              <a:gd name="connsiteX7" fmla="*/ 238125 w 4124325"/>
              <a:gd name="connsiteY7" fmla="*/ 352425 h 838200"/>
              <a:gd name="connsiteX8" fmla="*/ 971550 w 4124325"/>
              <a:gd name="connsiteY8" fmla="*/ 257175 h 838200"/>
              <a:gd name="connsiteX9" fmla="*/ 800100 w 4124325"/>
              <a:gd name="connsiteY9" fmla="*/ 609600 h 838200"/>
              <a:gd name="connsiteX10" fmla="*/ 2524125 w 4124325"/>
              <a:gd name="connsiteY10" fmla="*/ 495300 h 838200"/>
              <a:gd name="connsiteX11" fmla="*/ 2190750 w 4124325"/>
              <a:gd name="connsiteY11" fmla="*/ 838200 h 838200"/>
              <a:gd name="connsiteX12" fmla="*/ 4124325 w 4124325"/>
              <a:gd name="connsiteY12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85725 w 4124325"/>
              <a:gd name="connsiteY2" fmla="*/ 9525 h 838200"/>
              <a:gd name="connsiteX3" fmla="*/ 285750 w 4124325"/>
              <a:gd name="connsiteY3" fmla="*/ 38100 h 838200"/>
              <a:gd name="connsiteX4" fmla="*/ 323850 w 4124325"/>
              <a:gd name="connsiteY4" fmla="*/ 57150 h 838200"/>
              <a:gd name="connsiteX5" fmla="*/ 323850 w 4124325"/>
              <a:gd name="connsiteY5" fmla="*/ 57150 h 838200"/>
              <a:gd name="connsiteX6" fmla="*/ 238125 w 4124325"/>
              <a:gd name="connsiteY6" fmla="*/ 352425 h 838200"/>
              <a:gd name="connsiteX7" fmla="*/ 971550 w 4124325"/>
              <a:gd name="connsiteY7" fmla="*/ 257175 h 838200"/>
              <a:gd name="connsiteX8" fmla="*/ 800100 w 4124325"/>
              <a:gd name="connsiteY8" fmla="*/ 609600 h 838200"/>
              <a:gd name="connsiteX9" fmla="*/ 2524125 w 4124325"/>
              <a:gd name="connsiteY9" fmla="*/ 495300 h 838200"/>
              <a:gd name="connsiteX10" fmla="*/ 2190750 w 4124325"/>
              <a:gd name="connsiteY10" fmla="*/ 838200 h 838200"/>
              <a:gd name="connsiteX11" fmla="*/ 4124325 w 4124325"/>
              <a:gd name="connsiteY11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285750 w 4124325"/>
              <a:gd name="connsiteY2" fmla="*/ 38100 h 838200"/>
              <a:gd name="connsiteX3" fmla="*/ 323850 w 4124325"/>
              <a:gd name="connsiteY3" fmla="*/ 57150 h 838200"/>
              <a:gd name="connsiteX4" fmla="*/ 323850 w 4124325"/>
              <a:gd name="connsiteY4" fmla="*/ 57150 h 838200"/>
              <a:gd name="connsiteX5" fmla="*/ 238125 w 4124325"/>
              <a:gd name="connsiteY5" fmla="*/ 352425 h 838200"/>
              <a:gd name="connsiteX6" fmla="*/ 971550 w 4124325"/>
              <a:gd name="connsiteY6" fmla="*/ 257175 h 838200"/>
              <a:gd name="connsiteX7" fmla="*/ 800100 w 4124325"/>
              <a:gd name="connsiteY7" fmla="*/ 609600 h 838200"/>
              <a:gd name="connsiteX8" fmla="*/ 2524125 w 4124325"/>
              <a:gd name="connsiteY8" fmla="*/ 495300 h 838200"/>
              <a:gd name="connsiteX9" fmla="*/ 2190750 w 4124325"/>
              <a:gd name="connsiteY9" fmla="*/ 838200 h 838200"/>
              <a:gd name="connsiteX10" fmla="*/ 4124325 w 4124325"/>
              <a:gd name="connsiteY10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323850 w 4124325"/>
              <a:gd name="connsiteY3" fmla="*/ 57150 h 838200"/>
              <a:gd name="connsiteX4" fmla="*/ 238125 w 4124325"/>
              <a:gd name="connsiteY4" fmla="*/ 352425 h 838200"/>
              <a:gd name="connsiteX5" fmla="*/ 971550 w 4124325"/>
              <a:gd name="connsiteY5" fmla="*/ 257175 h 838200"/>
              <a:gd name="connsiteX6" fmla="*/ 800100 w 4124325"/>
              <a:gd name="connsiteY6" fmla="*/ 609600 h 838200"/>
              <a:gd name="connsiteX7" fmla="*/ 2524125 w 4124325"/>
              <a:gd name="connsiteY7" fmla="*/ 495300 h 838200"/>
              <a:gd name="connsiteX8" fmla="*/ 2190750 w 4124325"/>
              <a:gd name="connsiteY8" fmla="*/ 838200 h 838200"/>
              <a:gd name="connsiteX9" fmla="*/ 4124325 w 4124325"/>
              <a:gd name="connsiteY9" fmla="*/ 704850 h 838200"/>
              <a:gd name="connsiteX0" fmla="*/ 0 w 4124325"/>
              <a:gd name="connsiteY0" fmla="*/ 19050 h 857250"/>
              <a:gd name="connsiteX1" fmla="*/ 0 w 4124325"/>
              <a:gd name="connsiteY1" fmla="*/ 19050 h 857250"/>
              <a:gd name="connsiteX2" fmla="*/ 323850 w 4124325"/>
              <a:gd name="connsiteY2" fmla="*/ 76200 h 857250"/>
              <a:gd name="connsiteX3" fmla="*/ 400050 w 4124325"/>
              <a:gd name="connsiteY3" fmla="*/ 0 h 857250"/>
              <a:gd name="connsiteX4" fmla="*/ 238125 w 4124325"/>
              <a:gd name="connsiteY4" fmla="*/ 371475 h 857250"/>
              <a:gd name="connsiteX5" fmla="*/ 971550 w 4124325"/>
              <a:gd name="connsiteY5" fmla="*/ 276225 h 857250"/>
              <a:gd name="connsiteX6" fmla="*/ 800100 w 4124325"/>
              <a:gd name="connsiteY6" fmla="*/ 628650 h 857250"/>
              <a:gd name="connsiteX7" fmla="*/ 2524125 w 4124325"/>
              <a:gd name="connsiteY7" fmla="*/ 514350 h 857250"/>
              <a:gd name="connsiteX8" fmla="*/ 2190750 w 4124325"/>
              <a:gd name="connsiteY8" fmla="*/ 857250 h 857250"/>
              <a:gd name="connsiteX9" fmla="*/ 4124325 w 4124325"/>
              <a:gd name="connsiteY9" fmla="*/ 723900 h 85725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800100 w 4124325"/>
              <a:gd name="connsiteY5" fmla="*/ 609600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284758 w 4124325"/>
              <a:gd name="connsiteY6" fmla="*/ 437570 h 838200"/>
              <a:gd name="connsiteX7" fmla="*/ 2524125 w 4124325"/>
              <a:gd name="connsiteY7" fmla="*/ 495300 h 838200"/>
              <a:gd name="connsiteX8" fmla="*/ 2190750 w 4124325"/>
              <a:gd name="connsiteY8" fmla="*/ 838200 h 838200"/>
              <a:gd name="connsiteX9" fmla="*/ 4124325 w 4124325"/>
              <a:gd name="connsiteY9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200"/>
              <a:gd name="connsiteX1" fmla="*/ 0 w 4124325"/>
              <a:gd name="connsiteY1" fmla="*/ 0 h 838200"/>
              <a:gd name="connsiteX2" fmla="*/ 323850 w 4124325"/>
              <a:gd name="connsiteY2" fmla="*/ 57150 h 838200"/>
              <a:gd name="connsiteX3" fmla="*/ 238125 w 4124325"/>
              <a:gd name="connsiteY3" fmla="*/ 352425 h 838200"/>
              <a:gd name="connsiteX4" fmla="*/ 971550 w 4124325"/>
              <a:gd name="connsiteY4" fmla="*/ 257175 h 838200"/>
              <a:gd name="connsiteX5" fmla="*/ 704684 w 4124325"/>
              <a:gd name="connsiteY5" fmla="*/ 629478 h 838200"/>
              <a:gd name="connsiteX6" fmla="*/ 2524125 w 4124325"/>
              <a:gd name="connsiteY6" fmla="*/ 495300 h 838200"/>
              <a:gd name="connsiteX7" fmla="*/ 2190750 w 4124325"/>
              <a:gd name="connsiteY7" fmla="*/ 838200 h 838200"/>
              <a:gd name="connsiteX8" fmla="*/ 4124325 w 4124325"/>
              <a:gd name="connsiteY8" fmla="*/ 704850 h 838200"/>
              <a:gd name="connsiteX0" fmla="*/ 0 w 4124325"/>
              <a:gd name="connsiteY0" fmla="*/ 0 h 838698"/>
              <a:gd name="connsiteX1" fmla="*/ 0 w 4124325"/>
              <a:gd name="connsiteY1" fmla="*/ 0 h 838698"/>
              <a:gd name="connsiteX2" fmla="*/ 323850 w 4124325"/>
              <a:gd name="connsiteY2" fmla="*/ 57150 h 838698"/>
              <a:gd name="connsiteX3" fmla="*/ 238125 w 4124325"/>
              <a:gd name="connsiteY3" fmla="*/ 352425 h 838698"/>
              <a:gd name="connsiteX4" fmla="*/ 971550 w 4124325"/>
              <a:gd name="connsiteY4" fmla="*/ 257175 h 838698"/>
              <a:gd name="connsiteX5" fmla="*/ 704684 w 4124325"/>
              <a:gd name="connsiteY5" fmla="*/ 629478 h 838698"/>
              <a:gd name="connsiteX6" fmla="*/ 2524125 w 4124325"/>
              <a:gd name="connsiteY6" fmla="*/ 495300 h 838698"/>
              <a:gd name="connsiteX7" fmla="*/ 2190750 w 4124325"/>
              <a:gd name="connsiteY7" fmla="*/ 838200 h 838698"/>
              <a:gd name="connsiteX8" fmla="*/ 4124325 w 4124325"/>
              <a:gd name="connsiteY8" fmla="*/ 704850 h 838698"/>
              <a:gd name="connsiteX0" fmla="*/ 0 w 5281240"/>
              <a:gd name="connsiteY0" fmla="*/ 0 h 838698"/>
              <a:gd name="connsiteX1" fmla="*/ 0 w 5281240"/>
              <a:gd name="connsiteY1" fmla="*/ 0 h 838698"/>
              <a:gd name="connsiteX2" fmla="*/ 323850 w 5281240"/>
              <a:gd name="connsiteY2" fmla="*/ 57150 h 838698"/>
              <a:gd name="connsiteX3" fmla="*/ 238125 w 5281240"/>
              <a:gd name="connsiteY3" fmla="*/ 352425 h 838698"/>
              <a:gd name="connsiteX4" fmla="*/ 971550 w 5281240"/>
              <a:gd name="connsiteY4" fmla="*/ 257175 h 838698"/>
              <a:gd name="connsiteX5" fmla="*/ 704684 w 5281240"/>
              <a:gd name="connsiteY5" fmla="*/ 629478 h 838698"/>
              <a:gd name="connsiteX6" fmla="*/ 2524125 w 5281240"/>
              <a:gd name="connsiteY6" fmla="*/ 495300 h 838698"/>
              <a:gd name="connsiteX7" fmla="*/ 2190750 w 5281240"/>
              <a:gd name="connsiteY7" fmla="*/ 838200 h 838698"/>
              <a:gd name="connsiteX8" fmla="*/ 5281240 w 5281240"/>
              <a:gd name="connsiteY8" fmla="*/ 617385 h 838698"/>
              <a:gd name="connsiteX0" fmla="*/ 0 w 7139742"/>
              <a:gd name="connsiteY0" fmla="*/ 0 h 838698"/>
              <a:gd name="connsiteX1" fmla="*/ 0 w 7139742"/>
              <a:gd name="connsiteY1" fmla="*/ 0 h 838698"/>
              <a:gd name="connsiteX2" fmla="*/ 323850 w 7139742"/>
              <a:gd name="connsiteY2" fmla="*/ 57150 h 838698"/>
              <a:gd name="connsiteX3" fmla="*/ 238125 w 7139742"/>
              <a:gd name="connsiteY3" fmla="*/ 352425 h 838698"/>
              <a:gd name="connsiteX4" fmla="*/ 971550 w 7139742"/>
              <a:gd name="connsiteY4" fmla="*/ 257175 h 838698"/>
              <a:gd name="connsiteX5" fmla="*/ 704684 w 7139742"/>
              <a:gd name="connsiteY5" fmla="*/ 629478 h 838698"/>
              <a:gd name="connsiteX6" fmla="*/ 2524125 w 7139742"/>
              <a:gd name="connsiteY6" fmla="*/ 495300 h 838698"/>
              <a:gd name="connsiteX7" fmla="*/ 2190750 w 7139742"/>
              <a:gd name="connsiteY7" fmla="*/ 838200 h 838698"/>
              <a:gd name="connsiteX8" fmla="*/ 7139742 w 7139742"/>
              <a:gd name="connsiteY8" fmla="*/ 608318 h 838698"/>
              <a:gd name="connsiteX0" fmla="*/ 0 w 7239467"/>
              <a:gd name="connsiteY0" fmla="*/ 0 h 838698"/>
              <a:gd name="connsiteX1" fmla="*/ 0 w 7239467"/>
              <a:gd name="connsiteY1" fmla="*/ 0 h 838698"/>
              <a:gd name="connsiteX2" fmla="*/ 323850 w 7239467"/>
              <a:gd name="connsiteY2" fmla="*/ 57150 h 838698"/>
              <a:gd name="connsiteX3" fmla="*/ 238125 w 7239467"/>
              <a:gd name="connsiteY3" fmla="*/ 352425 h 838698"/>
              <a:gd name="connsiteX4" fmla="*/ 971550 w 7239467"/>
              <a:gd name="connsiteY4" fmla="*/ 257175 h 838698"/>
              <a:gd name="connsiteX5" fmla="*/ 704684 w 7239467"/>
              <a:gd name="connsiteY5" fmla="*/ 629478 h 838698"/>
              <a:gd name="connsiteX6" fmla="*/ 2524125 w 7239467"/>
              <a:gd name="connsiteY6" fmla="*/ 495300 h 838698"/>
              <a:gd name="connsiteX7" fmla="*/ 2190750 w 7239467"/>
              <a:gd name="connsiteY7" fmla="*/ 838200 h 838698"/>
              <a:gd name="connsiteX8" fmla="*/ 7239467 w 7239467"/>
              <a:gd name="connsiteY8" fmla="*/ 608318 h 838698"/>
              <a:gd name="connsiteX0" fmla="*/ 0 w 7194137"/>
              <a:gd name="connsiteY0" fmla="*/ 0 h 838698"/>
              <a:gd name="connsiteX1" fmla="*/ 0 w 7194137"/>
              <a:gd name="connsiteY1" fmla="*/ 0 h 838698"/>
              <a:gd name="connsiteX2" fmla="*/ 323850 w 7194137"/>
              <a:gd name="connsiteY2" fmla="*/ 57150 h 838698"/>
              <a:gd name="connsiteX3" fmla="*/ 238125 w 7194137"/>
              <a:gd name="connsiteY3" fmla="*/ 352425 h 838698"/>
              <a:gd name="connsiteX4" fmla="*/ 971550 w 7194137"/>
              <a:gd name="connsiteY4" fmla="*/ 257175 h 838698"/>
              <a:gd name="connsiteX5" fmla="*/ 704684 w 7194137"/>
              <a:gd name="connsiteY5" fmla="*/ 629478 h 838698"/>
              <a:gd name="connsiteX6" fmla="*/ 2524125 w 7194137"/>
              <a:gd name="connsiteY6" fmla="*/ 495300 h 838698"/>
              <a:gd name="connsiteX7" fmla="*/ 2190750 w 7194137"/>
              <a:gd name="connsiteY7" fmla="*/ 838200 h 838698"/>
              <a:gd name="connsiteX8" fmla="*/ 7194137 w 7194137"/>
              <a:gd name="connsiteY8" fmla="*/ 608318 h 838698"/>
              <a:gd name="connsiteX0" fmla="*/ 0 w 7194137"/>
              <a:gd name="connsiteY0" fmla="*/ 0 h 838698"/>
              <a:gd name="connsiteX1" fmla="*/ 0 w 7194137"/>
              <a:gd name="connsiteY1" fmla="*/ 0 h 838698"/>
              <a:gd name="connsiteX2" fmla="*/ 323850 w 7194137"/>
              <a:gd name="connsiteY2" fmla="*/ 57150 h 838698"/>
              <a:gd name="connsiteX3" fmla="*/ 238125 w 7194137"/>
              <a:gd name="connsiteY3" fmla="*/ 352425 h 838698"/>
              <a:gd name="connsiteX4" fmla="*/ 971550 w 7194137"/>
              <a:gd name="connsiteY4" fmla="*/ 257175 h 838698"/>
              <a:gd name="connsiteX5" fmla="*/ 704684 w 7194137"/>
              <a:gd name="connsiteY5" fmla="*/ 629478 h 838698"/>
              <a:gd name="connsiteX6" fmla="*/ 2524125 w 7194137"/>
              <a:gd name="connsiteY6" fmla="*/ 495300 h 838698"/>
              <a:gd name="connsiteX7" fmla="*/ 2190750 w 7194137"/>
              <a:gd name="connsiteY7" fmla="*/ 838200 h 838698"/>
              <a:gd name="connsiteX8" fmla="*/ 7194137 w 7194137"/>
              <a:gd name="connsiteY8" fmla="*/ 608318 h 838698"/>
              <a:gd name="connsiteX0" fmla="*/ 0 w 7194137"/>
              <a:gd name="connsiteY0" fmla="*/ 0 h 838698"/>
              <a:gd name="connsiteX1" fmla="*/ 0 w 7194137"/>
              <a:gd name="connsiteY1" fmla="*/ 0 h 838698"/>
              <a:gd name="connsiteX2" fmla="*/ 323850 w 7194137"/>
              <a:gd name="connsiteY2" fmla="*/ 57150 h 838698"/>
              <a:gd name="connsiteX3" fmla="*/ 238125 w 7194137"/>
              <a:gd name="connsiteY3" fmla="*/ 352425 h 838698"/>
              <a:gd name="connsiteX4" fmla="*/ 971550 w 7194137"/>
              <a:gd name="connsiteY4" fmla="*/ 257175 h 838698"/>
              <a:gd name="connsiteX5" fmla="*/ 704684 w 7194137"/>
              <a:gd name="connsiteY5" fmla="*/ 629478 h 838698"/>
              <a:gd name="connsiteX6" fmla="*/ 2524125 w 7194137"/>
              <a:gd name="connsiteY6" fmla="*/ 495300 h 838698"/>
              <a:gd name="connsiteX7" fmla="*/ 2190750 w 7194137"/>
              <a:gd name="connsiteY7" fmla="*/ 838200 h 838698"/>
              <a:gd name="connsiteX8" fmla="*/ 7194137 w 7194137"/>
              <a:gd name="connsiteY8" fmla="*/ 608318 h 83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4137" h="838698">
                <a:moveTo>
                  <a:pt x="0" y="0"/>
                </a:moveTo>
                <a:lnTo>
                  <a:pt x="0" y="0"/>
                </a:lnTo>
                <a:cubicBezTo>
                  <a:pt x="107950" y="19050"/>
                  <a:pt x="386654" y="-32693"/>
                  <a:pt x="323850" y="57150"/>
                </a:cubicBezTo>
                <a:cubicBezTo>
                  <a:pt x="233116" y="186948"/>
                  <a:pt x="70540" y="342942"/>
                  <a:pt x="238125" y="352425"/>
                </a:cubicBezTo>
                <a:cubicBezTo>
                  <a:pt x="482600" y="320675"/>
                  <a:pt x="985493" y="129899"/>
                  <a:pt x="971550" y="257175"/>
                </a:cubicBezTo>
                <a:cubicBezTo>
                  <a:pt x="942229" y="426333"/>
                  <a:pt x="475587" y="595492"/>
                  <a:pt x="704684" y="629478"/>
                </a:cubicBezTo>
                <a:cubicBezTo>
                  <a:pt x="963446" y="669165"/>
                  <a:pt x="2681964" y="361122"/>
                  <a:pt x="2524125" y="495300"/>
                </a:cubicBezTo>
                <a:cubicBezTo>
                  <a:pt x="2413000" y="609600"/>
                  <a:pt x="1912261" y="851121"/>
                  <a:pt x="2190750" y="838200"/>
                </a:cubicBezTo>
                <a:cubicBezTo>
                  <a:pt x="3220913" y="764595"/>
                  <a:pt x="6218369" y="618462"/>
                  <a:pt x="7194137" y="608318"/>
                </a:cubicBezTo>
              </a:path>
            </a:pathLst>
          </a:custGeom>
          <a:ln w="349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grpSp>
        <p:nvGrpSpPr>
          <p:cNvPr id="36" name="Group 33">
            <a:extLst>
              <a:ext uri="{FF2B5EF4-FFF2-40B4-BE49-F238E27FC236}">
                <a16:creationId xmlns:a16="http://schemas.microsoft.com/office/drawing/2014/main" id="{4F7D755E-0CB7-A342-1024-C025503D85E3}"/>
              </a:ext>
            </a:extLst>
          </p:cNvPr>
          <p:cNvGrpSpPr/>
          <p:nvPr/>
        </p:nvGrpSpPr>
        <p:grpSpPr>
          <a:xfrm>
            <a:off x="4694774" y="1723585"/>
            <a:ext cx="2415032" cy="1047555"/>
            <a:chOff x="971737" y="2512897"/>
            <a:chExt cx="1863663" cy="1047555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E66F663-CEC8-35B4-CBFD-BA9C2A5C698E}"/>
                </a:ext>
              </a:extLst>
            </p:cNvPr>
            <p:cNvSpPr txBox="1"/>
            <p:nvPr/>
          </p:nvSpPr>
          <p:spPr>
            <a:xfrm>
              <a:off x="982979" y="2914121"/>
              <a:ext cx="18368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dirty="0" smtClean="0">
                  <a:cs typeface="Arial" pitchFamily="34" charset="0"/>
                </a:rPr>
                <a:t>Подготовка специалистов в области ремонта и эксплуатации машин и агрегатов</a:t>
              </a:r>
              <a:endParaRPr lang="ko-KR" altLang="en-US" sz="1200" dirty="0"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4B12320-455E-7AF6-56CA-6DACF58E0B54}"/>
                </a:ext>
              </a:extLst>
            </p:cNvPr>
            <p:cNvSpPr txBox="1"/>
            <p:nvPr/>
          </p:nvSpPr>
          <p:spPr>
            <a:xfrm>
              <a:off x="971737" y="2512897"/>
              <a:ext cx="18636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b="1" dirty="0" smtClean="0">
                  <a:cs typeface="Arial" pitchFamily="34" charset="0"/>
                </a:rPr>
                <a:t>Факультет технических направлений</a:t>
              </a:r>
              <a:endParaRPr lang="ko-KR" altLang="en-US" sz="1200" b="1" dirty="0">
                <a:cs typeface="Arial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903076F-8EDF-8A13-0A6A-5B907FA46E2B}"/>
              </a:ext>
            </a:extLst>
          </p:cNvPr>
          <p:cNvGrpSpPr/>
          <p:nvPr/>
        </p:nvGrpSpPr>
        <p:grpSpPr>
          <a:xfrm>
            <a:off x="3895704" y="1971518"/>
            <a:ext cx="684069" cy="684069"/>
            <a:chOff x="3218806" y="1961572"/>
            <a:chExt cx="684068" cy="684068"/>
          </a:xfrm>
        </p:grpSpPr>
        <p:sp>
          <p:nvSpPr>
            <p:cNvPr id="40" name="Diamond 36">
              <a:extLst>
                <a:ext uri="{FF2B5EF4-FFF2-40B4-BE49-F238E27FC236}">
                  <a16:creationId xmlns:a16="http://schemas.microsoft.com/office/drawing/2014/main" id="{2ECEBBEF-AD7C-43F9-CD51-CAF9163DC896}"/>
                </a:ext>
              </a:extLst>
            </p:cNvPr>
            <p:cNvSpPr/>
            <p:nvPr/>
          </p:nvSpPr>
          <p:spPr>
            <a:xfrm>
              <a:off x="3218806" y="1961572"/>
              <a:ext cx="684068" cy="684068"/>
            </a:xfrm>
            <a:prstGeom prst="diamond">
              <a:avLst/>
            </a:prstGeom>
            <a:noFill/>
            <a:ln w="508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23A3AD7-8ECA-41B7-8FDE-758E5B16046C}"/>
                </a:ext>
              </a:extLst>
            </p:cNvPr>
            <p:cNvSpPr txBox="1"/>
            <p:nvPr/>
          </p:nvSpPr>
          <p:spPr>
            <a:xfrm>
              <a:off x="3348375" y="2140694"/>
              <a:ext cx="4219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cs typeface="Arial" pitchFamily="34" charset="0"/>
                </a:rPr>
                <a:t>01</a:t>
              </a:r>
              <a:endParaRPr lang="ko-KR" altLang="en-US" sz="1600" b="1" dirty="0">
                <a:cs typeface="Arial" pitchFamily="34" charset="0"/>
              </a:endParaRPr>
            </a:p>
          </p:txBody>
        </p:sp>
      </p:grpSp>
      <p:grpSp>
        <p:nvGrpSpPr>
          <p:cNvPr id="42" name="Group 39">
            <a:extLst>
              <a:ext uri="{FF2B5EF4-FFF2-40B4-BE49-F238E27FC236}">
                <a16:creationId xmlns:a16="http://schemas.microsoft.com/office/drawing/2014/main" id="{978242F2-DC72-ECE5-69CF-BC793BF15C4B}"/>
              </a:ext>
            </a:extLst>
          </p:cNvPr>
          <p:cNvGrpSpPr/>
          <p:nvPr/>
        </p:nvGrpSpPr>
        <p:grpSpPr>
          <a:xfrm>
            <a:off x="5589240" y="3589003"/>
            <a:ext cx="2416155" cy="1236227"/>
            <a:chOff x="973043" y="2552193"/>
            <a:chExt cx="1864530" cy="1236227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543C454-06A5-171B-6F3B-8884ACEEBA18}"/>
                </a:ext>
              </a:extLst>
            </p:cNvPr>
            <p:cNvSpPr txBox="1"/>
            <p:nvPr/>
          </p:nvSpPr>
          <p:spPr>
            <a:xfrm>
              <a:off x="973043" y="2957423"/>
              <a:ext cx="18368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dirty="0" smtClean="0">
                  <a:cs typeface="Arial" pitchFamily="34" charset="0"/>
                </a:rPr>
                <a:t>Подготовка будущих технологов, а также специалистов в области решения новых производственных задач</a:t>
              </a:r>
              <a:endParaRPr lang="ko-KR" altLang="en-US" sz="1200" dirty="0"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1DA94657-BE92-979A-99A1-BE9298BE8E4D}"/>
                </a:ext>
              </a:extLst>
            </p:cNvPr>
            <p:cNvSpPr txBox="1"/>
            <p:nvPr/>
          </p:nvSpPr>
          <p:spPr>
            <a:xfrm>
              <a:off x="973910" y="2552193"/>
              <a:ext cx="18636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b="1" dirty="0" smtClean="0">
                  <a:cs typeface="Arial" pitchFamily="34" charset="0"/>
                </a:rPr>
                <a:t>Факультет </a:t>
              </a:r>
              <a:r>
                <a:rPr lang="ru-RU" altLang="ko-KR" sz="1200" b="1" smtClean="0">
                  <a:cs typeface="Arial" pitchFamily="34" charset="0"/>
                </a:rPr>
                <a:t>технологических направлений</a:t>
              </a:r>
              <a:endParaRPr lang="ko-KR" altLang="en-US" sz="1200" b="1" dirty="0">
                <a:cs typeface="Arial" pitchFamily="34" charset="0"/>
              </a:endParaRPr>
            </a:p>
          </p:txBody>
        </p:sp>
      </p:grpSp>
      <p:grpSp>
        <p:nvGrpSpPr>
          <p:cNvPr id="45" name="Group 42">
            <a:extLst>
              <a:ext uri="{FF2B5EF4-FFF2-40B4-BE49-F238E27FC236}">
                <a16:creationId xmlns:a16="http://schemas.microsoft.com/office/drawing/2014/main" id="{3501C791-0929-F58C-1D66-C06F43163B50}"/>
              </a:ext>
            </a:extLst>
          </p:cNvPr>
          <p:cNvGrpSpPr/>
          <p:nvPr/>
        </p:nvGrpSpPr>
        <p:grpSpPr>
          <a:xfrm>
            <a:off x="4788478" y="3797641"/>
            <a:ext cx="684069" cy="684069"/>
            <a:chOff x="3218806" y="1961572"/>
            <a:chExt cx="684068" cy="684068"/>
          </a:xfrm>
        </p:grpSpPr>
        <p:sp>
          <p:nvSpPr>
            <p:cNvPr id="46" name="Diamond 43">
              <a:extLst>
                <a:ext uri="{FF2B5EF4-FFF2-40B4-BE49-F238E27FC236}">
                  <a16:creationId xmlns:a16="http://schemas.microsoft.com/office/drawing/2014/main" id="{4A1FD4AB-9E4D-6D84-2EED-F833F970A985}"/>
                </a:ext>
              </a:extLst>
            </p:cNvPr>
            <p:cNvSpPr/>
            <p:nvPr/>
          </p:nvSpPr>
          <p:spPr>
            <a:xfrm>
              <a:off x="3218806" y="1961572"/>
              <a:ext cx="684068" cy="684068"/>
            </a:xfrm>
            <a:prstGeom prst="diamond">
              <a:avLst/>
            </a:prstGeom>
            <a:noFill/>
            <a:ln w="508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1E36424-DFA6-9DC9-FC18-76598423112A}"/>
                </a:ext>
              </a:extLst>
            </p:cNvPr>
            <p:cNvSpPr txBox="1"/>
            <p:nvPr/>
          </p:nvSpPr>
          <p:spPr>
            <a:xfrm>
              <a:off x="3348375" y="2140694"/>
              <a:ext cx="4219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cs typeface="Arial" pitchFamily="34" charset="0"/>
                </a:rPr>
                <a:t>02</a:t>
              </a:r>
              <a:endParaRPr lang="ko-KR" altLang="en-US" sz="1600" b="1" dirty="0">
                <a:cs typeface="Arial" pitchFamily="34" charset="0"/>
              </a:endParaRPr>
            </a:p>
          </p:txBody>
        </p:sp>
      </p:grpSp>
      <p:grpSp>
        <p:nvGrpSpPr>
          <p:cNvPr id="48" name="Group 45">
            <a:extLst>
              <a:ext uri="{FF2B5EF4-FFF2-40B4-BE49-F238E27FC236}">
                <a16:creationId xmlns:a16="http://schemas.microsoft.com/office/drawing/2014/main" id="{617E1113-5155-A4EE-5F5F-E6D2C780E848}"/>
              </a:ext>
            </a:extLst>
          </p:cNvPr>
          <p:cNvGrpSpPr/>
          <p:nvPr/>
        </p:nvGrpSpPr>
        <p:grpSpPr>
          <a:xfrm>
            <a:off x="8934337" y="4502065"/>
            <a:ext cx="2415031" cy="1236116"/>
            <a:chOff x="973910" y="2552193"/>
            <a:chExt cx="1863663" cy="1236116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2B56C81-6EC6-EEC1-947A-988F4937162B}"/>
                </a:ext>
              </a:extLst>
            </p:cNvPr>
            <p:cNvSpPr txBox="1"/>
            <p:nvPr/>
          </p:nvSpPr>
          <p:spPr>
            <a:xfrm>
              <a:off x="987303" y="2957312"/>
              <a:ext cx="18368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dirty="0" smtClean="0">
                  <a:cs typeface="Arial" pitchFamily="34" charset="0"/>
                </a:rPr>
                <a:t>Освоение дополнительных профессиональных компетенций, смежных видов профессиональной деятельности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8B1D01E-F857-2091-6C92-C6BF15D3B459}"/>
                </a:ext>
              </a:extLst>
            </p:cNvPr>
            <p:cNvSpPr txBox="1"/>
            <p:nvPr/>
          </p:nvSpPr>
          <p:spPr>
            <a:xfrm>
              <a:off x="973910" y="2552193"/>
              <a:ext cx="18636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b="1" dirty="0" smtClean="0">
                  <a:cs typeface="Arial" pitchFamily="34" charset="0"/>
                </a:rPr>
                <a:t>Факультет дополнительного профессионального образования</a:t>
              </a:r>
              <a:endParaRPr lang="ko-KR" altLang="en-US" sz="1200" b="1" dirty="0">
                <a:cs typeface="Arial" pitchFamily="34" charset="0"/>
              </a:endParaRPr>
            </a:p>
          </p:txBody>
        </p:sp>
      </p:grpSp>
      <p:grpSp>
        <p:nvGrpSpPr>
          <p:cNvPr id="74" name="Group 48">
            <a:extLst>
              <a:ext uri="{FF2B5EF4-FFF2-40B4-BE49-F238E27FC236}">
                <a16:creationId xmlns:a16="http://schemas.microsoft.com/office/drawing/2014/main" id="{73D10BA9-FEAE-DA2B-FF69-5CBC7269ACAC}"/>
              </a:ext>
            </a:extLst>
          </p:cNvPr>
          <p:cNvGrpSpPr/>
          <p:nvPr/>
        </p:nvGrpSpPr>
        <p:grpSpPr>
          <a:xfrm>
            <a:off x="8132450" y="4710702"/>
            <a:ext cx="684069" cy="684069"/>
            <a:chOff x="3218806" y="1961572"/>
            <a:chExt cx="684068" cy="684068"/>
          </a:xfrm>
        </p:grpSpPr>
        <p:sp>
          <p:nvSpPr>
            <p:cNvPr id="76" name="Diamond 49">
              <a:extLst>
                <a:ext uri="{FF2B5EF4-FFF2-40B4-BE49-F238E27FC236}">
                  <a16:creationId xmlns:a16="http://schemas.microsoft.com/office/drawing/2014/main" id="{3B898370-5E03-2994-BEC6-A2A31F3A2A1E}"/>
                </a:ext>
              </a:extLst>
            </p:cNvPr>
            <p:cNvSpPr/>
            <p:nvPr/>
          </p:nvSpPr>
          <p:spPr>
            <a:xfrm>
              <a:off x="3218806" y="1961572"/>
              <a:ext cx="684068" cy="684068"/>
            </a:xfrm>
            <a:prstGeom prst="diamond">
              <a:avLst/>
            </a:prstGeom>
            <a:noFill/>
            <a:ln w="508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C4B7E6C-B26F-F25F-1D8D-690846526C32}"/>
                </a:ext>
              </a:extLst>
            </p:cNvPr>
            <p:cNvSpPr txBox="1"/>
            <p:nvPr/>
          </p:nvSpPr>
          <p:spPr>
            <a:xfrm>
              <a:off x="3348375" y="2140694"/>
              <a:ext cx="4219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cs typeface="Arial" pitchFamily="34" charset="0"/>
                </a:rPr>
                <a:t>04</a:t>
              </a:r>
              <a:endParaRPr lang="ko-KR" altLang="en-US" sz="1600" b="1" dirty="0">
                <a:cs typeface="Arial" pitchFamily="34" charset="0"/>
              </a:endParaRPr>
            </a:p>
          </p:txBody>
        </p:sp>
      </p:grpSp>
      <p:grpSp>
        <p:nvGrpSpPr>
          <p:cNvPr id="78" name="Group 51">
            <a:extLst>
              <a:ext uri="{FF2B5EF4-FFF2-40B4-BE49-F238E27FC236}">
                <a16:creationId xmlns:a16="http://schemas.microsoft.com/office/drawing/2014/main" id="{3BA8F42B-120A-319E-924A-6E8F8F841120}"/>
              </a:ext>
            </a:extLst>
          </p:cNvPr>
          <p:cNvGrpSpPr/>
          <p:nvPr/>
        </p:nvGrpSpPr>
        <p:grpSpPr>
          <a:xfrm>
            <a:off x="8144542" y="2675942"/>
            <a:ext cx="2415031" cy="1036980"/>
            <a:chOff x="973910" y="2552193"/>
            <a:chExt cx="1863663" cy="1036980"/>
          </a:xfrm>
        </p:grpSpPr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61AE6188-EC7D-AA8A-C1B6-CAC39EE68C33}"/>
                </a:ext>
              </a:extLst>
            </p:cNvPr>
            <p:cNvSpPr txBox="1"/>
            <p:nvPr/>
          </p:nvSpPr>
          <p:spPr>
            <a:xfrm>
              <a:off x="1000696" y="2942842"/>
              <a:ext cx="18368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dirty="0" smtClean="0">
                  <a:cs typeface="Arial" pitchFamily="34" charset="0"/>
                </a:rPr>
                <a:t>Подготовка специалистов финансового учета ив области информационных технологий</a:t>
              </a:r>
              <a:endParaRPr lang="ko-KR" altLang="en-US" sz="1200" dirty="0">
                <a:cs typeface="Arial" pitchFamily="34" charset="0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0DA1F0B-AA1B-E871-53CA-C54240E878F4}"/>
                </a:ext>
              </a:extLst>
            </p:cNvPr>
            <p:cNvSpPr txBox="1"/>
            <p:nvPr/>
          </p:nvSpPr>
          <p:spPr>
            <a:xfrm>
              <a:off x="973910" y="2552193"/>
              <a:ext cx="18636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200" b="1" dirty="0" smtClean="0">
                  <a:cs typeface="Arial" pitchFamily="34" charset="0"/>
                </a:rPr>
                <a:t>Факультет экономики и информационных направлений</a:t>
              </a:r>
              <a:endParaRPr lang="ko-KR" altLang="en-US" sz="1200" b="1" dirty="0">
                <a:cs typeface="Arial" pitchFamily="34" charset="0"/>
              </a:endParaRPr>
            </a:p>
          </p:txBody>
        </p:sp>
      </p:grpSp>
      <p:grpSp>
        <p:nvGrpSpPr>
          <p:cNvPr id="81" name="Group 54">
            <a:extLst>
              <a:ext uri="{FF2B5EF4-FFF2-40B4-BE49-F238E27FC236}">
                <a16:creationId xmlns:a16="http://schemas.microsoft.com/office/drawing/2014/main" id="{3F868F9F-CBAA-0249-49D8-234479F92BCC}"/>
              </a:ext>
            </a:extLst>
          </p:cNvPr>
          <p:cNvGrpSpPr/>
          <p:nvPr/>
        </p:nvGrpSpPr>
        <p:grpSpPr>
          <a:xfrm>
            <a:off x="7342656" y="2884580"/>
            <a:ext cx="684069" cy="684069"/>
            <a:chOff x="3218806" y="1961572"/>
            <a:chExt cx="684068" cy="684068"/>
          </a:xfrm>
        </p:grpSpPr>
        <p:sp>
          <p:nvSpPr>
            <p:cNvPr id="82" name="Diamond 55">
              <a:extLst>
                <a:ext uri="{FF2B5EF4-FFF2-40B4-BE49-F238E27FC236}">
                  <a16:creationId xmlns:a16="http://schemas.microsoft.com/office/drawing/2014/main" id="{470DFD43-D9CF-37CE-0B07-C32D49B0E27F}"/>
                </a:ext>
              </a:extLst>
            </p:cNvPr>
            <p:cNvSpPr/>
            <p:nvPr/>
          </p:nvSpPr>
          <p:spPr>
            <a:xfrm>
              <a:off x="3218806" y="1961572"/>
              <a:ext cx="684068" cy="684068"/>
            </a:xfrm>
            <a:prstGeom prst="diamond">
              <a:avLst/>
            </a:prstGeom>
            <a:noFill/>
            <a:ln w="508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EF992752-62BA-9182-7F75-D4B1889F8BE7}"/>
                </a:ext>
              </a:extLst>
            </p:cNvPr>
            <p:cNvSpPr txBox="1"/>
            <p:nvPr/>
          </p:nvSpPr>
          <p:spPr>
            <a:xfrm>
              <a:off x="3348375" y="2140694"/>
              <a:ext cx="4219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cs typeface="Arial" pitchFamily="34" charset="0"/>
                </a:rPr>
                <a:t>03</a:t>
              </a:r>
              <a:endParaRPr lang="ko-KR" altLang="en-US" sz="1600" b="1" dirty="0">
                <a:cs typeface="Arial" pitchFamily="34" charset="0"/>
              </a:endParaRPr>
            </a:p>
          </p:txBody>
        </p:sp>
      </p:grpSp>
      <p:sp>
        <p:nvSpPr>
          <p:cNvPr id="84" name="Oval 1">
            <a:extLst>
              <a:ext uri="{FF2B5EF4-FFF2-40B4-BE49-F238E27FC236}">
                <a16:creationId xmlns:a16="http://schemas.microsoft.com/office/drawing/2014/main" id="{3D54BA48-4247-2D95-043B-140367A0AB01}"/>
              </a:ext>
            </a:extLst>
          </p:cNvPr>
          <p:cNvSpPr/>
          <p:nvPr/>
        </p:nvSpPr>
        <p:spPr>
          <a:xfrm rot="19043010">
            <a:off x="1018679" y="1848460"/>
            <a:ext cx="2271442" cy="2335067"/>
          </a:xfrm>
          <a:custGeom>
            <a:avLst/>
            <a:gdLst/>
            <a:ahLst/>
            <a:cxnLst/>
            <a:rect l="l" t="t" r="r" b="b"/>
            <a:pathLst>
              <a:path w="2552017" h="2623501">
                <a:moveTo>
                  <a:pt x="960593" y="2481474"/>
                </a:moveTo>
                <a:lnTo>
                  <a:pt x="1639506" y="2481474"/>
                </a:lnTo>
                <a:cubicBezTo>
                  <a:pt x="1671635" y="2481474"/>
                  <a:pt x="1697681" y="2507520"/>
                  <a:pt x="1697681" y="2539649"/>
                </a:cubicBezTo>
                <a:lnTo>
                  <a:pt x="1697681" y="2565326"/>
                </a:lnTo>
                <a:cubicBezTo>
                  <a:pt x="1697681" y="2597455"/>
                  <a:pt x="1671635" y="2623501"/>
                  <a:pt x="1639506" y="2623501"/>
                </a:cubicBezTo>
                <a:lnTo>
                  <a:pt x="960593" y="2623501"/>
                </a:lnTo>
                <a:cubicBezTo>
                  <a:pt x="928464" y="2623501"/>
                  <a:pt x="902418" y="2597455"/>
                  <a:pt x="902418" y="2565326"/>
                </a:cubicBezTo>
                <a:lnTo>
                  <a:pt x="902418" y="2539649"/>
                </a:lnTo>
                <a:cubicBezTo>
                  <a:pt x="902418" y="2507520"/>
                  <a:pt x="928464" y="2481474"/>
                  <a:pt x="960593" y="2481474"/>
                </a:cubicBezTo>
                <a:close/>
                <a:moveTo>
                  <a:pt x="932191" y="2289251"/>
                </a:moveTo>
                <a:lnTo>
                  <a:pt x="1667909" y="2289251"/>
                </a:lnTo>
                <a:cubicBezTo>
                  <a:pt x="1700037" y="2289251"/>
                  <a:pt x="1726082" y="2315296"/>
                  <a:pt x="1726082" y="2347425"/>
                </a:cubicBezTo>
                <a:lnTo>
                  <a:pt x="1726082" y="2373104"/>
                </a:lnTo>
                <a:cubicBezTo>
                  <a:pt x="1726082" y="2405232"/>
                  <a:pt x="1700037" y="2431279"/>
                  <a:pt x="1667909" y="2431279"/>
                </a:cubicBezTo>
                <a:lnTo>
                  <a:pt x="932191" y="2431279"/>
                </a:lnTo>
                <a:cubicBezTo>
                  <a:pt x="900060" y="2431279"/>
                  <a:pt x="874016" y="2405232"/>
                  <a:pt x="874016" y="2373104"/>
                </a:cubicBezTo>
                <a:lnTo>
                  <a:pt x="874016" y="2347425"/>
                </a:lnTo>
                <a:cubicBezTo>
                  <a:pt x="874016" y="2315296"/>
                  <a:pt x="900060" y="2289251"/>
                  <a:pt x="932191" y="2289251"/>
                </a:cubicBezTo>
                <a:close/>
                <a:moveTo>
                  <a:pt x="2552017" y="936595"/>
                </a:moveTo>
                <a:lnTo>
                  <a:pt x="2552017" y="1134206"/>
                </a:lnTo>
                <a:lnTo>
                  <a:pt x="2269715" y="1094683"/>
                </a:lnTo>
                <a:lnTo>
                  <a:pt x="2269715" y="976116"/>
                </a:lnTo>
                <a:close/>
                <a:moveTo>
                  <a:pt x="0" y="936595"/>
                </a:moveTo>
                <a:lnTo>
                  <a:pt x="282302" y="976116"/>
                </a:lnTo>
                <a:lnTo>
                  <a:pt x="282302" y="1094683"/>
                </a:lnTo>
                <a:lnTo>
                  <a:pt x="0" y="1134206"/>
                </a:lnTo>
                <a:close/>
                <a:moveTo>
                  <a:pt x="1294602" y="538610"/>
                </a:moveTo>
                <a:cubicBezTo>
                  <a:pt x="913173" y="539058"/>
                  <a:pt x="604117" y="848419"/>
                  <a:pt x="604117" y="1229963"/>
                </a:cubicBezTo>
                <a:cubicBezTo>
                  <a:pt x="604117" y="1488254"/>
                  <a:pt x="788458" y="1743173"/>
                  <a:pt x="933602" y="1859635"/>
                </a:cubicBezTo>
                <a:cubicBezTo>
                  <a:pt x="999780" y="1936202"/>
                  <a:pt x="994533" y="1937770"/>
                  <a:pt x="1021427" y="2035767"/>
                </a:cubicBezTo>
                <a:cubicBezTo>
                  <a:pt x="1030792" y="2095827"/>
                  <a:pt x="1015388" y="2108637"/>
                  <a:pt x="1052591" y="2112393"/>
                </a:cubicBezTo>
                <a:lnTo>
                  <a:pt x="1054999" y="2125056"/>
                </a:lnTo>
                <a:lnTo>
                  <a:pt x="1550433" y="2125056"/>
                </a:lnTo>
                <a:lnTo>
                  <a:pt x="1553159" y="2110727"/>
                </a:lnTo>
                <a:cubicBezTo>
                  <a:pt x="1573723" y="2104124"/>
                  <a:pt x="1563459" y="2087417"/>
                  <a:pt x="1571512" y="2035767"/>
                </a:cubicBezTo>
                <a:cubicBezTo>
                  <a:pt x="1598405" y="1937770"/>
                  <a:pt x="1593158" y="1936202"/>
                  <a:pt x="1659337" y="1859635"/>
                </a:cubicBezTo>
                <a:cubicBezTo>
                  <a:pt x="1804480" y="1743173"/>
                  <a:pt x="1988823" y="1488254"/>
                  <a:pt x="1988823" y="1229963"/>
                </a:cubicBezTo>
                <a:cubicBezTo>
                  <a:pt x="1988823" y="848419"/>
                  <a:pt x="1679767" y="539058"/>
                  <a:pt x="1298337" y="538610"/>
                </a:cubicBezTo>
                <a:lnTo>
                  <a:pt x="1298337" y="538781"/>
                </a:lnTo>
                <a:lnTo>
                  <a:pt x="1296470" y="538638"/>
                </a:lnTo>
                <a:lnTo>
                  <a:pt x="1294602" y="538781"/>
                </a:lnTo>
                <a:close/>
                <a:moveTo>
                  <a:pt x="1294881" y="366993"/>
                </a:moveTo>
                <a:lnTo>
                  <a:pt x="1296470" y="367115"/>
                </a:lnTo>
                <a:lnTo>
                  <a:pt x="1298059" y="366993"/>
                </a:lnTo>
                <a:cubicBezTo>
                  <a:pt x="1765638" y="366993"/>
                  <a:pt x="2144688" y="746041"/>
                  <a:pt x="2144688" y="1213621"/>
                </a:cubicBezTo>
                <a:cubicBezTo>
                  <a:pt x="2144688" y="1530035"/>
                  <a:pt x="1918769" y="1842315"/>
                  <a:pt x="1741015" y="1984856"/>
                </a:cubicBezTo>
                <a:cubicBezTo>
                  <a:pt x="1688059" y="2045866"/>
                  <a:pt x="1711430" y="2077925"/>
                  <a:pt x="1700050" y="2157459"/>
                </a:cubicBezTo>
                <a:cubicBezTo>
                  <a:pt x="1670466" y="2218857"/>
                  <a:pt x="1644003" y="2238490"/>
                  <a:pt x="1591710" y="2238490"/>
                </a:cubicBezTo>
                <a:lnTo>
                  <a:pt x="1296470" y="2237434"/>
                </a:lnTo>
                <a:lnTo>
                  <a:pt x="1001230" y="2238490"/>
                </a:lnTo>
                <a:cubicBezTo>
                  <a:pt x="948937" y="2238490"/>
                  <a:pt x="922474" y="2218857"/>
                  <a:pt x="892888" y="2157459"/>
                </a:cubicBezTo>
                <a:cubicBezTo>
                  <a:pt x="881509" y="2077925"/>
                  <a:pt x="904880" y="2045866"/>
                  <a:pt x="851923" y="1984856"/>
                </a:cubicBezTo>
                <a:cubicBezTo>
                  <a:pt x="674170" y="1842315"/>
                  <a:pt x="448251" y="1530035"/>
                  <a:pt x="448251" y="1213621"/>
                </a:cubicBezTo>
                <a:cubicBezTo>
                  <a:pt x="448251" y="746041"/>
                  <a:pt x="827300" y="366993"/>
                  <a:pt x="1294881" y="366993"/>
                </a:cubicBezTo>
                <a:close/>
                <a:moveTo>
                  <a:pt x="2017322" y="195354"/>
                </a:moveTo>
                <a:lnTo>
                  <a:pt x="2168700" y="322376"/>
                </a:lnTo>
                <a:lnTo>
                  <a:pt x="1956964" y="513228"/>
                </a:lnTo>
                <a:lnTo>
                  <a:pt x="1866137" y="437013"/>
                </a:lnTo>
                <a:close/>
                <a:moveTo>
                  <a:pt x="520680" y="195354"/>
                </a:moveTo>
                <a:lnTo>
                  <a:pt x="671864" y="437013"/>
                </a:lnTo>
                <a:lnTo>
                  <a:pt x="581036" y="513228"/>
                </a:lnTo>
                <a:lnTo>
                  <a:pt x="369300" y="322376"/>
                </a:lnTo>
                <a:close/>
                <a:moveTo>
                  <a:pt x="1197664" y="0"/>
                </a:moveTo>
                <a:lnTo>
                  <a:pt x="1395275" y="0"/>
                </a:lnTo>
                <a:lnTo>
                  <a:pt x="1355752" y="282302"/>
                </a:lnTo>
                <a:lnTo>
                  <a:pt x="1237185" y="28230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>
              <a:solidFill>
                <a:schemeClr val="tx1"/>
              </a:solidFill>
            </a:endParaRPr>
          </a:p>
        </p:txBody>
      </p:sp>
      <p:grpSp>
        <p:nvGrpSpPr>
          <p:cNvPr id="85" name="Group 18">
            <a:extLst>
              <a:ext uri="{FF2B5EF4-FFF2-40B4-BE49-F238E27FC236}">
                <a16:creationId xmlns:a16="http://schemas.microsoft.com/office/drawing/2014/main" id="{4A8BBC32-A6B4-82E4-02F8-CFD3FCBE46CD}"/>
              </a:ext>
            </a:extLst>
          </p:cNvPr>
          <p:cNvGrpSpPr/>
          <p:nvPr/>
        </p:nvGrpSpPr>
        <p:grpSpPr>
          <a:xfrm rot="19043010">
            <a:off x="3312156" y="3670884"/>
            <a:ext cx="658835" cy="1847805"/>
            <a:chOff x="6208048" y="3967120"/>
            <a:chExt cx="864096" cy="2231240"/>
          </a:xfrm>
          <a:solidFill>
            <a:schemeClr val="bg1">
              <a:lumMod val="50000"/>
            </a:schemeClr>
          </a:solidFill>
        </p:grpSpPr>
        <p:sp>
          <p:nvSpPr>
            <p:cNvPr id="86" name="Rectangle 13">
              <a:extLst>
                <a:ext uri="{FF2B5EF4-FFF2-40B4-BE49-F238E27FC236}">
                  <a16:creationId xmlns:a16="http://schemas.microsoft.com/office/drawing/2014/main" id="{F81C89E9-C2C6-E0CB-70CB-9A2185FF1E89}"/>
                </a:ext>
              </a:extLst>
            </p:cNvPr>
            <p:cNvSpPr/>
            <p:nvPr/>
          </p:nvSpPr>
          <p:spPr>
            <a:xfrm>
              <a:off x="6208144" y="3967120"/>
              <a:ext cx="864000" cy="1416860"/>
            </a:xfrm>
            <a:prstGeom prst="rect">
              <a:avLst/>
            </a:pr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87" name="Isosceles Triangle 14">
              <a:extLst>
                <a:ext uri="{FF2B5EF4-FFF2-40B4-BE49-F238E27FC236}">
                  <a16:creationId xmlns:a16="http://schemas.microsoft.com/office/drawing/2014/main" id="{A78F07BC-8F07-C0DA-65D0-F9FC8C00707B}"/>
                </a:ext>
              </a:extLst>
            </p:cNvPr>
            <p:cNvSpPr/>
            <p:nvPr/>
          </p:nvSpPr>
          <p:spPr>
            <a:xfrm rot="10800000">
              <a:off x="6485344" y="5887981"/>
              <a:ext cx="309600" cy="310379"/>
            </a:xfrm>
            <a:prstGeom prst="triangle">
              <a:avLst/>
            </a:pr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88" name="Trapezoid 12">
              <a:extLst>
                <a:ext uri="{FF2B5EF4-FFF2-40B4-BE49-F238E27FC236}">
                  <a16:creationId xmlns:a16="http://schemas.microsoft.com/office/drawing/2014/main" id="{2AB2E008-9D14-0228-698C-CDE721AAEC8A}"/>
                </a:ext>
              </a:extLst>
            </p:cNvPr>
            <p:cNvSpPr/>
            <p:nvPr/>
          </p:nvSpPr>
          <p:spPr>
            <a:xfrm rot="10800000">
              <a:off x="6208048" y="5189849"/>
              <a:ext cx="864096" cy="696733"/>
            </a:xfrm>
            <a:custGeom>
              <a:avLst/>
              <a:gdLst>
                <a:gd name="connsiteX0" fmla="*/ 0 w 864096"/>
                <a:gd name="connsiteY0" fmla="*/ 504000 h 504000"/>
                <a:gd name="connsiteX1" fmla="*/ 278218 w 864096"/>
                <a:gd name="connsiteY1" fmla="*/ 0 h 504000"/>
                <a:gd name="connsiteX2" fmla="*/ 585878 w 864096"/>
                <a:gd name="connsiteY2" fmla="*/ 0 h 504000"/>
                <a:gd name="connsiteX3" fmla="*/ 864096 w 864096"/>
                <a:gd name="connsiteY3" fmla="*/ 504000 h 504000"/>
                <a:gd name="connsiteX4" fmla="*/ 0 w 864096"/>
                <a:gd name="connsiteY4" fmla="*/ 504000 h 504000"/>
                <a:gd name="connsiteX0" fmla="*/ 0 w 864096"/>
                <a:gd name="connsiteY0" fmla="*/ 504000 h 504000"/>
                <a:gd name="connsiteX1" fmla="*/ 278218 w 864096"/>
                <a:gd name="connsiteY1" fmla="*/ 0 h 504000"/>
                <a:gd name="connsiteX2" fmla="*/ 585878 w 864096"/>
                <a:gd name="connsiteY2" fmla="*/ 0 h 504000"/>
                <a:gd name="connsiteX3" fmla="*/ 864096 w 864096"/>
                <a:gd name="connsiteY3" fmla="*/ 504000 h 504000"/>
                <a:gd name="connsiteX4" fmla="*/ 654389 w 864096"/>
                <a:gd name="connsiteY4" fmla="*/ 502269 h 504000"/>
                <a:gd name="connsiteX5" fmla="*/ 0 w 864096"/>
                <a:gd name="connsiteY5" fmla="*/ 504000 h 504000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0 w 864096"/>
                <a:gd name="connsiteY5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0 w 864096"/>
                <a:gd name="connsiteY5" fmla="*/ 504000 h 692597"/>
                <a:gd name="connsiteX0" fmla="*/ 0 w 864096"/>
                <a:gd name="connsiteY0" fmla="*/ 504000 h 693799"/>
                <a:gd name="connsiteX1" fmla="*/ 278218 w 864096"/>
                <a:gd name="connsiteY1" fmla="*/ 0 h 693799"/>
                <a:gd name="connsiteX2" fmla="*/ 585878 w 864096"/>
                <a:gd name="connsiteY2" fmla="*/ 0 h 693799"/>
                <a:gd name="connsiteX3" fmla="*/ 864096 w 864096"/>
                <a:gd name="connsiteY3" fmla="*/ 504000 h 693799"/>
                <a:gd name="connsiteX4" fmla="*/ 646114 w 864096"/>
                <a:gd name="connsiteY4" fmla="*/ 692597 h 693799"/>
                <a:gd name="connsiteX5" fmla="*/ 418548 w 864096"/>
                <a:gd name="connsiteY5" fmla="*/ 580882 h 693799"/>
                <a:gd name="connsiteX6" fmla="*/ 0 w 864096"/>
                <a:gd name="connsiteY6" fmla="*/ 504000 h 693799"/>
                <a:gd name="connsiteX0" fmla="*/ 0 w 864096"/>
                <a:gd name="connsiteY0" fmla="*/ 504000 h 693347"/>
                <a:gd name="connsiteX1" fmla="*/ 278218 w 864096"/>
                <a:gd name="connsiteY1" fmla="*/ 0 h 693347"/>
                <a:gd name="connsiteX2" fmla="*/ 585878 w 864096"/>
                <a:gd name="connsiteY2" fmla="*/ 0 h 693347"/>
                <a:gd name="connsiteX3" fmla="*/ 864096 w 864096"/>
                <a:gd name="connsiteY3" fmla="*/ 504000 h 693347"/>
                <a:gd name="connsiteX4" fmla="*/ 646114 w 864096"/>
                <a:gd name="connsiteY4" fmla="*/ 692597 h 693347"/>
                <a:gd name="connsiteX5" fmla="*/ 418548 w 864096"/>
                <a:gd name="connsiteY5" fmla="*/ 518819 h 693347"/>
                <a:gd name="connsiteX6" fmla="*/ 0 w 864096"/>
                <a:gd name="connsiteY6" fmla="*/ 504000 h 69334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18548 w 864096"/>
                <a:gd name="connsiteY5" fmla="*/ 518819 h 692597"/>
                <a:gd name="connsiteX6" fmla="*/ 0 w 864096"/>
                <a:gd name="connsiteY6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18548 w 864096"/>
                <a:gd name="connsiteY5" fmla="*/ 518819 h 692597"/>
                <a:gd name="connsiteX6" fmla="*/ 0 w 864096"/>
                <a:gd name="connsiteY6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22686 w 864096"/>
                <a:gd name="connsiteY5" fmla="*/ 489856 h 692597"/>
                <a:gd name="connsiteX6" fmla="*/ 0 w 864096"/>
                <a:gd name="connsiteY6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22686 w 864096"/>
                <a:gd name="connsiteY5" fmla="*/ 489856 h 692597"/>
                <a:gd name="connsiteX6" fmla="*/ 0 w 864096"/>
                <a:gd name="connsiteY6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22686 w 864096"/>
                <a:gd name="connsiteY5" fmla="*/ 489856 h 692597"/>
                <a:gd name="connsiteX6" fmla="*/ 0 w 864096"/>
                <a:gd name="connsiteY6" fmla="*/ 504000 h 692597"/>
                <a:gd name="connsiteX0" fmla="*/ 0 w 864096"/>
                <a:gd name="connsiteY0" fmla="*/ 504000 h 692597"/>
                <a:gd name="connsiteX1" fmla="*/ 278218 w 864096"/>
                <a:gd name="connsiteY1" fmla="*/ 0 h 692597"/>
                <a:gd name="connsiteX2" fmla="*/ 585878 w 864096"/>
                <a:gd name="connsiteY2" fmla="*/ 0 h 692597"/>
                <a:gd name="connsiteX3" fmla="*/ 864096 w 864096"/>
                <a:gd name="connsiteY3" fmla="*/ 504000 h 692597"/>
                <a:gd name="connsiteX4" fmla="*/ 646114 w 864096"/>
                <a:gd name="connsiteY4" fmla="*/ 692597 h 692597"/>
                <a:gd name="connsiteX5" fmla="*/ 422686 w 864096"/>
                <a:gd name="connsiteY5" fmla="*/ 489856 h 692597"/>
                <a:gd name="connsiteX6" fmla="*/ 0 w 864096"/>
                <a:gd name="connsiteY6" fmla="*/ 504000 h 692597"/>
                <a:gd name="connsiteX0" fmla="*/ 162 w 864258"/>
                <a:gd name="connsiteY0" fmla="*/ 504000 h 692597"/>
                <a:gd name="connsiteX1" fmla="*/ 278380 w 864258"/>
                <a:gd name="connsiteY1" fmla="*/ 0 h 692597"/>
                <a:gd name="connsiteX2" fmla="*/ 586040 w 864258"/>
                <a:gd name="connsiteY2" fmla="*/ 0 h 692597"/>
                <a:gd name="connsiteX3" fmla="*/ 864258 w 864258"/>
                <a:gd name="connsiteY3" fmla="*/ 504000 h 692597"/>
                <a:gd name="connsiteX4" fmla="*/ 646276 w 864258"/>
                <a:gd name="connsiteY4" fmla="*/ 692597 h 692597"/>
                <a:gd name="connsiteX5" fmla="*/ 422848 w 864258"/>
                <a:gd name="connsiteY5" fmla="*/ 489856 h 692597"/>
                <a:gd name="connsiteX6" fmla="*/ 240795 w 864258"/>
                <a:gd name="connsiteY6" fmla="*/ 576744 h 692597"/>
                <a:gd name="connsiteX7" fmla="*/ 162 w 864258"/>
                <a:gd name="connsiteY7" fmla="*/ 504000 h 692597"/>
                <a:gd name="connsiteX0" fmla="*/ 153 w 864249"/>
                <a:gd name="connsiteY0" fmla="*/ 504000 h 692597"/>
                <a:gd name="connsiteX1" fmla="*/ 278371 w 864249"/>
                <a:gd name="connsiteY1" fmla="*/ 0 h 692597"/>
                <a:gd name="connsiteX2" fmla="*/ 586031 w 864249"/>
                <a:gd name="connsiteY2" fmla="*/ 0 h 692597"/>
                <a:gd name="connsiteX3" fmla="*/ 864249 w 864249"/>
                <a:gd name="connsiteY3" fmla="*/ 504000 h 692597"/>
                <a:gd name="connsiteX4" fmla="*/ 646267 w 864249"/>
                <a:gd name="connsiteY4" fmla="*/ 692597 h 692597"/>
                <a:gd name="connsiteX5" fmla="*/ 422839 w 864249"/>
                <a:gd name="connsiteY5" fmla="*/ 489856 h 692597"/>
                <a:gd name="connsiteX6" fmla="*/ 253199 w 864249"/>
                <a:gd name="connsiteY6" fmla="*/ 688458 h 692597"/>
                <a:gd name="connsiteX7" fmla="*/ 153 w 864249"/>
                <a:gd name="connsiteY7" fmla="*/ 504000 h 692597"/>
                <a:gd name="connsiteX0" fmla="*/ 153 w 864249"/>
                <a:gd name="connsiteY0" fmla="*/ 504000 h 692597"/>
                <a:gd name="connsiteX1" fmla="*/ 278371 w 864249"/>
                <a:gd name="connsiteY1" fmla="*/ 0 h 692597"/>
                <a:gd name="connsiteX2" fmla="*/ 586031 w 864249"/>
                <a:gd name="connsiteY2" fmla="*/ 0 h 692597"/>
                <a:gd name="connsiteX3" fmla="*/ 864249 w 864249"/>
                <a:gd name="connsiteY3" fmla="*/ 504000 h 692597"/>
                <a:gd name="connsiteX4" fmla="*/ 646267 w 864249"/>
                <a:gd name="connsiteY4" fmla="*/ 692597 h 692597"/>
                <a:gd name="connsiteX5" fmla="*/ 422839 w 864249"/>
                <a:gd name="connsiteY5" fmla="*/ 489856 h 692597"/>
                <a:gd name="connsiteX6" fmla="*/ 253199 w 864249"/>
                <a:gd name="connsiteY6" fmla="*/ 688458 h 692597"/>
                <a:gd name="connsiteX7" fmla="*/ 153 w 864249"/>
                <a:gd name="connsiteY7" fmla="*/ 504000 h 692597"/>
                <a:gd name="connsiteX0" fmla="*/ 141 w 864237"/>
                <a:gd name="connsiteY0" fmla="*/ 504000 h 696774"/>
                <a:gd name="connsiteX1" fmla="*/ 278359 w 864237"/>
                <a:gd name="connsiteY1" fmla="*/ 0 h 696774"/>
                <a:gd name="connsiteX2" fmla="*/ 586019 w 864237"/>
                <a:gd name="connsiteY2" fmla="*/ 0 h 696774"/>
                <a:gd name="connsiteX3" fmla="*/ 864237 w 864237"/>
                <a:gd name="connsiteY3" fmla="*/ 504000 h 696774"/>
                <a:gd name="connsiteX4" fmla="*/ 646255 w 864237"/>
                <a:gd name="connsiteY4" fmla="*/ 692597 h 696774"/>
                <a:gd name="connsiteX5" fmla="*/ 422827 w 864237"/>
                <a:gd name="connsiteY5" fmla="*/ 489856 h 696774"/>
                <a:gd name="connsiteX6" fmla="*/ 269737 w 864237"/>
                <a:gd name="connsiteY6" fmla="*/ 696733 h 696774"/>
                <a:gd name="connsiteX7" fmla="*/ 141 w 864237"/>
                <a:gd name="connsiteY7" fmla="*/ 504000 h 696774"/>
                <a:gd name="connsiteX0" fmla="*/ 141 w 864237"/>
                <a:gd name="connsiteY0" fmla="*/ 504000 h 696774"/>
                <a:gd name="connsiteX1" fmla="*/ 278359 w 864237"/>
                <a:gd name="connsiteY1" fmla="*/ 0 h 696774"/>
                <a:gd name="connsiteX2" fmla="*/ 586019 w 864237"/>
                <a:gd name="connsiteY2" fmla="*/ 0 h 696774"/>
                <a:gd name="connsiteX3" fmla="*/ 864237 w 864237"/>
                <a:gd name="connsiteY3" fmla="*/ 504000 h 696774"/>
                <a:gd name="connsiteX4" fmla="*/ 646255 w 864237"/>
                <a:gd name="connsiteY4" fmla="*/ 692597 h 696774"/>
                <a:gd name="connsiteX5" fmla="*/ 422827 w 864237"/>
                <a:gd name="connsiteY5" fmla="*/ 489856 h 696774"/>
                <a:gd name="connsiteX6" fmla="*/ 269737 w 864237"/>
                <a:gd name="connsiteY6" fmla="*/ 696733 h 696774"/>
                <a:gd name="connsiteX7" fmla="*/ 141 w 864237"/>
                <a:gd name="connsiteY7" fmla="*/ 504000 h 696774"/>
                <a:gd name="connsiteX0" fmla="*/ 141 w 864237"/>
                <a:gd name="connsiteY0" fmla="*/ 504000 h 696774"/>
                <a:gd name="connsiteX1" fmla="*/ 278359 w 864237"/>
                <a:gd name="connsiteY1" fmla="*/ 0 h 696774"/>
                <a:gd name="connsiteX2" fmla="*/ 586019 w 864237"/>
                <a:gd name="connsiteY2" fmla="*/ 0 h 696774"/>
                <a:gd name="connsiteX3" fmla="*/ 864237 w 864237"/>
                <a:gd name="connsiteY3" fmla="*/ 504000 h 696774"/>
                <a:gd name="connsiteX4" fmla="*/ 646255 w 864237"/>
                <a:gd name="connsiteY4" fmla="*/ 692597 h 696774"/>
                <a:gd name="connsiteX5" fmla="*/ 422827 w 864237"/>
                <a:gd name="connsiteY5" fmla="*/ 489856 h 696774"/>
                <a:gd name="connsiteX6" fmla="*/ 269737 w 864237"/>
                <a:gd name="connsiteY6" fmla="*/ 696733 h 696774"/>
                <a:gd name="connsiteX7" fmla="*/ 141 w 864237"/>
                <a:gd name="connsiteY7" fmla="*/ 504000 h 696774"/>
                <a:gd name="connsiteX0" fmla="*/ 141 w 864237"/>
                <a:gd name="connsiteY0" fmla="*/ 504000 h 696774"/>
                <a:gd name="connsiteX1" fmla="*/ 278359 w 864237"/>
                <a:gd name="connsiteY1" fmla="*/ 0 h 696774"/>
                <a:gd name="connsiteX2" fmla="*/ 586019 w 864237"/>
                <a:gd name="connsiteY2" fmla="*/ 0 h 696774"/>
                <a:gd name="connsiteX3" fmla="*/ 864237 w 864237"/>
                <a:gd name="connsiteY3" fmla="*/ 504000 h 696774"/>
                <a:gd name="connsiteX4" fmla="*/ 646255 w 864237"/>
                <a:gd name="connsiteY4" fmla="*/ 692597 h 696774"/>
                <a:gd name="connsiteX5" fmla="*/ 422827 w 864237"/>
                <a:gd name="connsiteY5" fmla="*/ 489856 h 696774"/>
                <a:gd name="connsiteX6" fmla="*/ 269737 w 864237"/>
                <a:gd name="connsiteY6" fmla="*/ 696733 h 696774"/>
                <a:gd name="connsiteX7" fmla="*/ 141 w 864237"/>
                <a:gd name="connsiteY7" fmla="*/ 504000 h 696774"/>
                <a:gd name="connsiteX0" fmla="*/ 141 w 864237"/>
                <a:gd name="connsiteY0" fmla="*/ 504000 h 696774"/>
                <a:gd name="connsiteX1" fmla="*/ 278359 w 864237"/>
                <a:gd name="connsiteY1" fmla="*/ 0 h 696774"/>
                <a:gd name="connsiteX2" fmla="*/ 586019 w 864237"/>
                <a:gd name="connsiteY2" fmla="*/ 0 h 696774"/>
                <a:gd name="connsiteX3" fmla="*/ 864237 w 864237"/>
                <a:gd name="connsiteY3" fmla="*/ 504000 h 696774"/>
                <a:gd name="connsiteX4" fmla="*/ 646255 w 864237"/>
                <a:gd name="connsiteY4" fmla="*/ 692597 h 696774"/>
                <a:gd name="connsiteX5" fmla="*/ 443514 w 864237"/>
                <a:gd name="connsiteY5" fmla="*/ 481581 h 696774"/>
                <a:gd name="connsiteX6" fmla="*/ 269737 w 864237"/>
                <a:gd name="connsiteY6" fmla="*/ 696733 h 696774"/>
                <a:gd name="connsiteX7" fmla="*/ 141 w 864237"/>
                <a:gd name="connsiteY7" fmla="*/ 504000 h 696774"/>
                <a:gd name="connsiteX0" fmla="*/ 187 w 864283"/>
                <a:gd name="connsiteY0" fmla="*/ 504000 h 696733"/>
                <a:gd name="connsiteX1" fmla="*/ 278405 w 864283"/>
                <a:gd name="connsiteY1" fmla="*/ 0 h 696733"/>
                <a:gd name="connsiteX2" fmla="*/ 586065 w 864283"/>
                <a:gd name="connsiteY2" fmla="*/ 0 h 696733"/>
                <a:gd name="connsiteX3" fmla="*/ 864283 w 864283"/>
                <a:gd name="connsiteY3" fmla="*/ 504000 h 696733"/>
                <a:gd name="connsiteX4" fmla="*/ 646301 w 864283"/>
                <a:gd name="connsiteY4" fmla="*/ 692597 h 696733"/>
                <a:gd name="connsiteX5" fmla="*/ 443560 w 864283"/>
                <a:gd name="connsiteY5" fmla="*/ 481581 h 696733"/>
                <a:gd name="connsiteX6" fmla="*/ 269783 w 864283"/>
                <a:gd name="connsiteY6" fmla="*/ 696733 h 696733"/>
                <a:gd name="connsiteX7" fmla="*/ 187 w 864283"/>
                <a:gd name="connsiteY7" fmla="*/ 504000 h 696733"/>
                <a:gd name="connsiteX0" fmla="*/ 0 w 864096"/>
                <a:gd name="connsiteY0" fmla="*/ 504000 h 696733"/>
                <a:gd name="connsiteX1" fmla="*/ 278218 w 864096"/>
                <a:gd name="connsiteY1" fmla="*/ 0 h 696733"/>
                <a:gd name="connsiteX2" fmla="*/ 585878 w 864096"/>
                <a:gd name="connsiteY2" fmla="*/ 0 h 696733"/>
                <a:gd name="connsiteX3" fmla="*/ 864096 w 864096"/>
                <a:gd name="connsiteY3" fmla="*/ 504000 h 696733"/>
                <a:gd name="connsiteX4" fmla="*/ 646114 w 864096"/>
                <a:gd name="connsiteY4" fmla="*/ 692597 h 696733"/>
                <a:gd name="connsiteX5" fmla="*/ 443373 w 864096"/>
                <a:gd name="connsiteY5" fmla="*/ 481581 h 696733"/>
                <a:gd name="connsiteX6" fmla="*/ 269596 w 864096"/>
                <a:gd name="connsiteY6" fmla="*/ 696733 h 696733"/>
                <a:gd name="connsiteX7" fmla="*/ 0 w 864096"/>
                <a:gd name="connsiteY7" fmla="*/ 504000 h 696733"/>
                <a:gd name="connsiteX0" fmla="*/ 0 w 864096"/>
                <a:gd name="connsiteY0" fmla="*/ 504000 h 696733"/>
                <a:gd name="connsiteX1" fmla="*/ 278218 w 864096"/>
                <a:gd name="connsiteY1" fmla="*/ 0 h 696733"/>
                <a:gd name="connsiteX2" fmla="*/ 585878 w 864096"/>
                <a:gd name="connsiteY2" fmla="*/ 0 h 696733"/>
                <a:gd name="connsiteX3" fmla="*/ 864096 w 864096"/>
                <a:gd name="connsiteY3" fmla="*/ 504000 h 696733"/>
                <a:gd name="connsiteX4" fmla="*/ 646114 w 864096"/>
                <a:gd name="connsiteY4" fmla="*/ 692597 h 696733"/>
                <a:gd name="connsiteX5" fmla="*/ 443373 w 864096"/>
                <a:gd name="connsiteY5" fmla="*/ 506406 h 696733"/>
                <a:gd name="connsiteX6" fmla="*/ 269596 w 864096"/>
                <a:gd name="connsiteY6" fmla="*/ 696733 h 696733"/>
                <a:gd name="connsiteX7" fmla="*/ 0 w 864096"/>
                <a:gd name="connsiteY7" fmla="*/ 504000 h 696733"/>
                <a:gd name="connsiteX0" fmla="*/ 0 w 864096"/>
                <a:gd name="connsiteY0" fmla="*/ 504000 h 696733"/>
                <a:gd name="connsiteX1" fmla="*/ 278218 w 864096"/>
                <a:gd name="connsiteY1" fmla="*/ 0 h 696733"/>
                <a:gd name="connsiteX2" fmla="*/ 585878 w 864096"/>
                <a:gd name="connsiteY2" fmla="*/ 0 h 696733"/>
                <a:gd name="connsiteX3" fmla="*/ 864096 w 864096"/>
                <a:gd name="connsiteY3" fmla="*/ 504000 h 696733"/>
                <a:gd name="connsiteX4" fmla="*/ 646114 w 864096"/>
                <a:gd name="connsiteY4" fmla="*/ 692597 h 696733"/>
                <a:gd name="connsiteX5" fmla="*/ 443373 w 864096"/>
                <a:gd name="connsiteY5" fmla="*/ 506406 h 696733"/>
                <a:gd name="connsiteX6" fmla="*/ 269596 w 864096"/>
                <a:gd name="connsiteY6" fmla="*/ 696733 h 696733"/>
                <a:gd name="connsiteX7" fmla="*/ 0 w 864096"/>
                <a:gd name="connsiteY7" fmla="*/ 504000 h 696733"/>
                <a:gd name="connsiteX0" fmla="*/ 0 w 864096"/>
                <a:gd name="connsiteY0" fmla="*/ 504000 h 696733"/>
                <a:gd name="connsiteX1" fmla="*/ 278218 w 864096"/>
                <a:gd name="connsiteY1" fmla="*/ 0 h 696733"/>
                <a:gd name="connsiteX2" fmla="*/ 585878 w 864096"/>
                <a:gd name="connsiteY2" fmla="*/ 0 h 696733"/>
                <a:gd name="connsiteX3" fmla="*/ 864096 w 864096"/>
                <a:gd name="connsiteY3" fmla="*/ 504000 h 696733"/>
                <a:gd name="connsiteX4" fmla="*/ 646114 w 864096"/>
                <a:gd name="connsiteY4" fmla="*/ 692597 h 696733"/>
                <a:gd name="connsiteX5" fmla="*/ 443373 w 864096"/>
                <a:gd name="connsiteY5" fmla="*/ 506406 h 696733"/>
                <a:gd name="connsiteX6" fmla="*/ 269596 w 864096"/>
                <a:gd name="connsiteY6" fmla="*/ 696733 h 696733"/>
                <a:gd name="connsiteX7" fmla="*/ 0 w 864096"/>
                <a:gd name="connsiteY7" fmla="*/ 504000 h 69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64096" h="696733">
                  <a:moveTo>
                    <a:pt x="0" y="504000"/>
                  </a:moveTo>
                  <a:lnTo>
                    <a:pt x="278218" y="0"/>
                  </a:lnTo>
                  <a:lnTo>
                    <a:pt x="585878" y="0"/>
                  </a:lnTo>
                  <a:lnTo>
                    <a:pt x="864096" y="504000"/>
                  </a:lnTo>
                  <a:lnTo>
                    <a:pt x="646114" y="692597"/>
                  </a:lnTo>
                  <a:cubicBezTo>
                    <a:pt x="555306" y="618523"/>
                    <a:pt x="538646" y="587490"/>
                    <a:pt x="443373" y="506406"/>
                  </a:cubicBezTo>
                  <a:cubicBezTo>
                    <a:pt x="342692" y="607086"/>
                    <a:pt x="319356" y="636450"/>
                    <a:pt x="269596" y="696733"/>
                  </a:cubicBezTo>
                  <a:cubicBezTo>
                    <a:pt x="145360" y="616339"/>
                    <a:pt x="130275" y="612536"/>
                    <a:pt x="0" y="504000"/>
                  </a:cubicBezTo>
                  <a:close/>
                </a:path>
              </a:pathLst>
            </a:cu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</p:grpSp>
      <p:sp>
        <p:nvSpPr>
          <p:cNvPr id="89" name="Freeform 23">
            <a:extLst>
              <a:ext uri="{FF2B5EF4-FFF2-40B4-BE49-F238E27FC236}">
                <a16:creationId xmlns:a16="http://schemas.microsoft.com/office/drawing/2014/main" id="{8083B036-71E3-EAF9-1B89-42DB4C0EAB07}"/>
              </a:ext>
            </a:extLst>
          </p:cNvPr>
          <p:cNvSpPr/>
          <p:nvPr/>
        </p:nvSpPr>
        <p:spPr>
          <a:xfrm rot="19043010">
            <a:off x="2359639" y="3192186"/>
            <a:ext cx="105125" cy="481539"/>
          </a:xfrm>
          <a:custGeom>
            <a:avLst/>
            <a:gdLst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110" h="541020">
                <a:moveTo>
                  <a:pt x="0" y="0"/>
                </a:moveTo>
                <a:cubicBezTo>
                  <a:pt x="123190" y="153670"/>
                  <a:pt x="116840" y="356870"/>
                  <a:pt x="118110" y="541020"/>
                </a:cubicBezTo>
                <a:lnTo>
                  <a:pt x="118110" y="541020"/>
                </a:lnTo>
                <a:lnTo>
                  <a:pt x="118110" y="541020"/>
                </a:lnTo>
              </a:path>
            </a:pathLst>
          </a:custGeom>
          <a:ln w="508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90" name="Freeform 24">
            <a:extLst>
              <a:ext uri="{FF2B5EF4-FFF2-40B4-BE49-F238E27FC236}">
                <a16:creationId xmlns:a16="http://schemas.microsoft.com/office/drawing/2014/main" id="{E4C1FF7B-4F19-F3C7-D00A-B4B978EDE7FD}"/>
              </a:ext>
            </a:extLst>
          </p:cNvPr>
          <p:cNvSpPr/>
          <p:nvPr/>
        </p:nvSpPr>
        <p:spPr>
          <a:xfrm rot="19043010" flipH="1">
            <a:off x="2519969" y="3044668"/>
            <a:ext cx="105125" cy="481539"/>
          </a:xfrm>
          <a:custGeom>
            <a:avLst/>
            <a:gdLst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  <a:gd name="connsiteX0" fmla="*/ 0 w 118110"/>
              <a:gd name="connsiteY0" fmla="*/ 0 h 541020"/>
              <a:gd name="connsiteX1" fmla="*/ 118110 w 118110"/>
              <a:gd name="connsiteY1" fmla="*/ 541020 h 541020"/>
              <a:gd name="connsiteX2" fmla="*/ 118110 w 118110"/>
              <a:gd name="connsiteY2" fmla="*/ 541020 h 541020"/>
              <a:gd name="connsiteX3" fmla="*/ 118110 w 118110"/>
              <a:gd name="connsiteY3" fmla="*/ 541020 h 541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110" h="541020">
                <a:moveTo>
                  <a:pt x="0" y="0"/>
                </a:moveTo>
                <a:cubicBezTo>
                  <a:pt x="123190" y="153670"/>
                  <a:pt x="116840" y="356870"/>
                  <a:pt x="118110" y="541020"/>
                </a:cubicBezTo>
                <a:lnTo>
                  <a:pt x="118110" y="541020"/>
                </a:lnTo>
                <a:lnTo>
                  <a:pt x="118110" y="541020"/>
                </a:lnTo>
              </a:path>
            </a:pathLst>
          </a:custGeom>
          <a:noFill/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grpSp>
        <p:nvGrpSpPr>
          <p:cNvPr id="91" name="그룹 7">
            <a:extLst>
              <a:ext uri="{FF2B5EF4-FFF2-40B4-BE49-F238E27FC236}">
                <a16:creationId xmlns:a16="http://schemas.microsoft.com/office/drawing/2014/main" id="{BF028594-0A47-BC03-0E59-2C88B438670E}"/>
              </a:ext>
            </a:extLst>
          </p:cNvPr>
          <p:cNvGrpSpPr/>
          <p:nvPr/>
        </p:nvGrpSpPr>
        <p:grpSpPr>
          <a:xfrm rot="19020000">
            <a:off x="1561179" y="2495177"/>
            <a:ext cx="1058138" cy="791152"/>
            <a:chOff x="3323392" y="61421"/>
            <a:chExt cx="4436326" cy="3316965"/>
          </a:xfrm>
        </p:grpSpPr>
        <p:sp>
          <p:nvSpPr>
            <p:cNvPr id="92" name="자유형: 도형 3">
              <a:extLst>
                <a:ext uri="{FF2B5EF4-FFF2-40B4-BE49-F238E27FC236}">
                  <a16:creationId xmlns:a16="http://schemas.microsoft.com/office/drawing/2014/main" id="{AC20D4CE-3377-6FBA-994C-DB052C28CBB0}"/>
                </a:ext>
              </a:extLst>
            </p:cNvPr>
            <p:cNvSpPr/>
            <p:nvPr/>
          </p:nvSpPr>
          <p:spPr>
            <a:xfrm>
              <a:off x="5565729" y="61421"/>
              <a:ext cx="2193989" cy="3316965"/>
            </a:xfrm>
            <a:custGeom>
              <a:avLst/>
              <a:gdLst>
                <a:gd name="connsiteX0" fmla="*/ 467139 w 2385391"/>
                <a:gd name="connsiteY0" fmla="*/ 0 h 3518453"/>
                <a:gd name="connsiteX1" fmla="*/ 1023731 w 2385391"/>
                <a:gd name="connsiteY1" fmla="*/ 357809 h 3518453"/>
                <a:gd name="connsiteX2" fmla="*/ 1630018 w 2385391"/>
                <a:gd name="connsiteY2" fmla="*/ 268357 h 3518453"/>
                <a:gd name="connsiteX3" fmla="*/ 1789044 w 2385391"/>
                <a:gd name="connsiteY3" fmla="*/ 715618 h 3518453"/>
                <a:gd name="connsiteX4" fmla="*/ 2216426 w 2385391"/>
                <a:gd name="connsiteY4" fmla="*/ 1063487 h 3518453"/>
                <a:gd name="connsiteX5" fmla="*/ 2037522 w 2385391"/>
                <a:gd name="connsiteY5" fmla="*/ 1639957 h 3518453"/>
                <a:gd name="connsiteX6" fmla="*/ 2385391 w 2385391"/>
                <a:gd name="connsiteY6" fmla="*/ 2057400 h 3518453"/>
                <a:gd name="connsiteX7" fmla="*/ 1938131 w 2385391"/>
                <a:gd name="connsiteY7" fmla="*/ 2643809 h 3518453"/>
                <a:gd name="connsiteX8" fmla="*/ 1719470 w 2385391"/>
                <a:gd name="connsiteY8" fmla="*/ 3299792 h 3518453"/>
                <a:gd name="connsiteX9" fmla="*/ 1033670 w 2385391"/>
                <a:gd name="connsiteY9" fmla="*/ 3349487 h 3518453"/>
                <a:gd name="connsiteX10" fmla="*/ 357809 w 2385391"/>
                <a:gd name="connsiteY10" fmla="*/ 3518453 h 3518453"/>
                <a:gd name="connsiteX11" fmla="*/ 0 w 2385391"/>
                <a:gd name="connsiteY11" fmla="*/ 2733261 h 3518453"/>
                <a:gd name="connsiteX12" fmla="*/ 9939 w 2385391"/>
                <a:gd name="connsiteY12" fmla="*/ 536713 h 3518453"/>
                <a:gd name="connsiteX13" fmla="*/ 467139 w 2385391"/>
                <a:gd name="connsiteY13" fmla="*/ 0 h 3518453"/>
                <a:gd name="connsiteX0" fmla="*/ 467139 w 2385391"/>
                <a:gd name="connsiteY0" fmla="*/ 0 h 3518453"/>
                <a:gd name="connsiteX1" fmla="*/ 1023731 w 2385391"/>
                <a:gd name="connsiteY1" fmla="*/ 357809 h 3518453"/>
                <a:gd name="connsiteX2" fmla="*/ 1630018 w 2385391"/>
                <a:gd name="connsiteY2" fmla="*/ 268357 h 3518453"/>
                <a:gd name="connsiteX3" fmla="*/ 1789044 w 2385391"/>
                <a:gd name="connsiteY3" fmla="*/ 715618 h 3518453"/>
                <a:gd name="connsiteX4" fmla="*/ 2216426 w 2385391"/>
                <a:gd name="connsiteY4" fmla="*/ 1063487 h 3518453"/>
                <a:gd name="connsiteX5" fmla="*/ 2037522 w 2385391"/>
                <a:gd name="connsiteY5" fmla="*/ 1639957 h 3518453"/>
                <a:gd name="connsiteX6" fmla="*/ 2385391 w 2385391"/>
                <a:gd name="connsiteY6" fmla="*/ 2057400 h 3518453"/>
                <a:gd name="connsiteX7" fmla="*/ 1938131 w 2385391"/>
                <a:gd name="connsiteY7" fmla="*/ 2643809 h 3518453"/>
                <a:gd name="connsiteX8" fmla="*/ 1719470 w 2385391"/>
                <a:gd name="connsiteY8" fmla="*/ 3299792 h 3518453"/>
                <a:gd name="connsiteX9" fmla="*/ 1033670 w 2385391"/>
                <a:gd name="connsiteY9" fmla="*/ 3349487 h 3518453"/>
                <a:gd name="connsiteX10" fmla="*/ 357809 w 2385391"/>
                <a:gd name="connsiteY10" fmla="*/ 3518453 h 3518453"/>
                <a:gd name="connsiteX11" fmla="*/ 0 w 2385391"/>
                <a:gd name="connsiteY11" fmla="*/ 2733261 h 3518453"/>
                <a:gd name="connsiteX12" fmla="*/ 9939 w 2385391"/>
                <a:gd name="connsiteY12" fmla="*/ 536713 h 3518453"/>
                <a:gd name="connsiteX13" fmla="*/ 467139 w 2385391"/>
                <a:gd name="connsiteY13" fmla="*/ 0 h 3518453"/>
                <a:gd name="connsiteX0" fmla="*/ 467139 w 2385391"/>
                <a:gd name="connsiteY0" fmla="*/ 2004 h 3520457"/>
                <a:gd name="connsiteX1" fmla="*/ 1023731 w 2385391"/>
                <a:gd name="connsiteY1" fmla="*/ 359813 h 3520457"/>
                <a:gd name="connsiteX2" fmla="*/ 1630018 w 2385391"/>
                <a:gd name="connsiteY2" fmla="*/ 270361 h 3520457"/>
                <a:gd name="connsiteX3" fmla="*/ 1789044 w 2385391"/>
                <a:gd name="connsiteY3" fmla="*/ 717622 h 3520457"/>
                <a:gd name="connsiteX4" fmla="*/ 2216426 w 2385391"/>
                <a:gd name="connsiteY4" fmla="*/ 1065491 h 3520457"/>
                <a:gd name="connsiteX5" fmla="*/ 2037522 w 2385391"/>
                <a:gd name="connsiteY5" fmla="*/ 1641961 h 3520457"/>
                <a:gd name="connsiteX6" fmla="*/ 2385391 w 2385391"/>
                <a:gd name="connsiteY6" fmla="*/ 2059404 h 3520457"/>
                <a:gd name="connsiteX7" fmla="*/ 1938131 w 2385391"/>
                <a:gd name="connsiteY7" fmla="*/ 2645813 h 3520457"/>
                <a:gd name="connsiteX8" fmla="*/ 1719470 w 2385391"/>
                <a:gd name="connsiteY8" fmla="*/ 3301796 h 3520457"/>
                <a:gd name="connsiteX9" fmla="*/ 1033670 w 2385391"/>
                <a:gd name="connsiteY9" fmla="*/ 3351491 h 3520457"/>
                <a:gd name="connsiteX10" fmla="*/ 357809 w 2385391"/>
                <a:gd name="connsiteY10" fmla="*/ 3520457 h 3520457"/>
                <a:gd name="connsiteX11" fmla="*/ 0 w 2385391"/>
                <a:gd name="connsiteY11" fmla="*/ 2735265 h 3520457"/>
                <a:gd name="connsiteX12" fmla="*/ 9939 w 2385391"/>
                <a:gd name="connsiteY12" fmla="*/ 538717 h 3520457"/>
                <a:gd name="connsiteX13" fmla="*/ 467139 w 2385391"/>
                <a:gd name="connsiteY13" fmla="*/ 2004 h 3520457"/>
                <a:gd name="connsiteX0" fmla="*/ 467139 w 2385391"/>
                <a:gd name="connsiteY0" fmla="*/ 2004 h 3520457"/>
                <a:gd name="connsiteX1" fmla="*/ 1023731 w 2385391"/>
                <a:gd name="connsiteY1" fmla="*/ 359813 h 3520457"/>
                <a:gd name="connsiteX2" fmla="*/ 1630018 w 2385391"/>
                <a:gd name="connsiteY2" fmla="*/ 270361 h 3520457"/>
                <a:gd name="connsiteX3" fmla="*/ 1789044 w 2385391"/>
                <a:gd name="connsiteY3" fmla="*/ 717622 h 3520457"/>
                <a:gd name="connsiteX4" fmla="*/ 2216426 w 2385391"/>
                <a:gd name="connsiteY4" fmla="*/ 1065491 h 3520457"/>
                <a:gd name="connsiteX5" fmla="*/ 2037522 w 2385391"/>
                <a:gd name="connsiteY5" fmla="*/ 1641961 h 3520457"/>
                <a:gd name="connsiteX6" fmla="*/ 2385391 w 2385391"/>
                <a:gd name="connsiteY6" fmla="*/ 2059404 h 3520457"/>
                <a:gd name="connsiteX7" fmla="*/ 1938131 w 2385391"/>
                <a:gd name="connsiteY7" fmla="*/ 2645813 h 3520457"/>
                <a:gd name="connsiteX8" fmla="*/ 1719470 w 2385391"/>
                <a:gd name="connsiteY8" fmla="*/ 3301796 h 3520457"/>
                <a:gd name="connsiteX9" fmla="*/ 1033670 w 2385391"/>
                <a:gd name="connsiteY9" fmla="*/ 3351491 h 3520457"/>
                <a:gd name="connsiteX10" fmla="*/ 357809 w 2385391"/>
                <a:gd name="connsiteY10" fmla="*/ 3520457 h 3520457"/>
                <a:gd name="connsiteX11" fmla="*/ 0 w 2385391"/>
                <a:gd name="connsiteY11" fmla="*/ 2735265 h 3520457"/>
                <a:gd name="connsiteX12" fmla="*/ 9939 w 2385391"/>
                <a:gd name="connsiteY12" fmla="*/ 538717 h 3520457"/>
                <a:gd name="connsiteX13" fmla="*/ 467139 w 2385391"/>
                <a:gd name="connsiteY13" fmla="*/ 2004 h 3520457"/>
                <a:gd name="connsiteX0" fmla="*/ 467139 w 2385391"/>
                <a:gd name="connsiteY0" fmla="*/ 1983 h 3520436"/>
                <a:gd name="connsiteX1" fmla="*/ 991074 w 2385391"/>
                <a:gd name="connsiteY1" fmla="*/ 363058 h 3520436"/>
                <a:gd name="connsiteX2" fmla="*/ 1630018 w 2385391"/>
                <a:gd name="connsiteY2" fmla="*/ 270340 h 3520436"/>
                <a:gd name="connsiteX3" fmla="*/ 1789044 w 2385391"/>
                <a:gd name="connsiteY3" fmla="*/ 717601 h 3520436"/>
                <a:gd name="connsiteX4" fmla="*/ 2216426 w 2385391"/>
                <a:gd name="connsiteY4" fmla="*/ 1065470 h 3520436"/>
                <a:gd name="connsiteX5" fmla="*/ 2037522 w 2385391"/>
                <a:gd name="connsiteY5" fmla="*/ 1641940 h 3520436"/>
                <a:gd name="connsiteX6" fmla="*/ 2385391 w 2385391"/>
                <a:gd name="connsiteY6" fmla="*/ 2059383 h 3520436"/>
                <a:gd name="connsiteX7" fmla="*/ 1938131 w 2385391"/>
                <a:gd name="connsiteY7" fmla="*/ 2645792 h 3520436"/>
                <a:gd name="connsiteX8" fmla="*/ 1719470 w 2385391"/>
                <a:gd name="connsiteY8" fmla="*/ 3301775 h 3520436"/>
                <a:gd name="connsiteX9" fmla="*/ 1033670 w 2385391"/>
                <a:gd name="connsiteY9" fmla="*/ 3351470 h 3520436"/>
                <a:gd name="connsiteX10" fmla="*/ 357809 w 2385391"/>
                <a:gd name="connsiteY10" fmla="*/ 3520436 h 3520436"/>
                <a:gd name="connsiteX11" fmla="*/ 0 w 2385391"/>
                <a:gd name="connsiteY11" fmla="*/ 2735244 h 3520436"/>
                <a:gd name="connsiteX12" fmla="*/ 9939 w 2385391"/>
                <a:gd name="connsiteY12" fmla="*/ 538696 h 3520436"/>
                <a:gd name="connsiteX13" fmla="*/ 467139 w 2385391"/>
                <a:gd name="connsiteY13" fmla="*/ 1983 h 3520436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21194 w 2385391"/>
                <a:gd name="connsiteY5" fmla="*/ 1656441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21194 w 2385391"/>
                <a:gd name="connsiteY5" fmla="*/ 1656441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95068 w 2385391"/>
                <a:gd name="connsiteY5" fmla="*/ 1640113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52734"/>
                <a:gd name="connsiteY0" fmla="*/ 3421 h 3521874"/>
                <a:gd name="connsiteX1" fmla="*/ 991074 w 2352734"/>
                <a:gd name="connsiteY1" fmla="*/ 364496 h 3521874"/>
                <a:gd name="connsiteX2" fmla="*/ 1597361 w 2352734"/>
                <a:gd name="connsiteY2" fmla="*/ 304435 h 3521874"/>
                <a:gd name="connsiteX3" fmla="*/ 1762919 w 2352734"/>
                <a:gd name="connsiteY3" fmla="*/ 741899 h 3521874"/>
                <a:gd name="connsiteX4" fmla="*/ 2190300 w 2352734"/>
                <a:gd name="connsiteY4" fmla="*/ 1096300 h 3521874"/>
                <a:gd name="connsiteX5" fmla="*/ 1982005 w 2352734"/>
                <a:gd name="connsiteY5" fmla="*/ 1627050 h 3521874"/>
                <a:gd name="connsiteX6" fmla="*/ 2352734 w 2352734"/>
                <a:gd name="connsiteY6" fmla="*/ 2080415 h 3521874"/>
                <a:gd name="connsiteX7" fmla="*/ 1938131 w 2352734"/>
                <a:gd name="connsiteY7" fmla="*/ 2647230 h 3521874"/>
                <a:gd name="connsiteX8" fmla="*/ 1719470 w 2352734"/>
                <a:gd name="connsiteY8" fmla="*/ 3303213 h 3521874"/>
                <a:gd name="connsiteX9" fmla="*/ 1033670 w 2352734"/>
                <a:gd name="connsiteY9" fmla="*/ 3352908 h 3521874"/>
                <a:gd name="connsiteX10" fmla="*/ 357809 w 2352734"/>
                <a:gd name="connsiteY10" fmla="*/ 3521874 h 3521874"/>
                <a:gd name="connsiteX11" fmla="*/ 0 w 2352734"/>
                <a:gd name="connsiteY11" fmla="*/ 2736682 h 3521874"/>
                <a:gd name="connsiteX12" fmla="*/ 9939 w 2352734"/>
                <a:gd name="connsiteY12" fmla="*/ 540134 h 3521874"/>
                <a:gd name="connsiteX13" fmla="*/ 467139 w 2352734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27050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15271 w 2352860"/>
                <a:gd name="connsiteY7" fmla="*/ 2614573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15271 w 2352860"/>
                <a:gd name="connsiteY7" fmla="*/ 2614573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21104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08041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08041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734"/>
                <a:gd name="connsiteY0" fmla="*/ 3421 h 3521874"/>
                <a:gd name="connsiteX1" fmla="*/ 991074 w 2352734"/>
                <a:gd name="connsiteY1" fmla="*/ 364496 h 3521874"/>
                <a:gd name="connsiteX2" fmla="*/ 1597361 w 2352734"/>
                <a:gd name="connsiteY2" fmla="*/ 304435 h 3521874"/>
                <a:gd name="connsiteX3" fmla="*/ 1762919 w 2352734"/>
                <a:gd name="connsiteY3" fmla="*/ 741899 h 3521874"/>
                <a:gd name="connsiteX4" fmla="*/ 2190300 w 2352734"/>
                <a:gd name="connsiteY4" fmla="*/ 1096300 h 3521874"/>
                <a:gd name="connsiteX5" fmla="*/ 1982005 w 2352734"/>
                <a:gd name="connsiteY5" fmla="*/ 1640112 h 3521874"/>
                <a:gd name="connsiteX6" fmla="*/ 2352734 w 2352734"/>
                <a:gd name="connsiteY6" fmla="*/ 2080415 h 3521874"/>
                <a:gd name="connsiteX7" fmla="*/ 1882614 w 2352734"/>
                <a:gd name="connsiteY7" fmla="*/ 2608041 h 3521874"/>
                <a:gd name="connsiteX8" fmla="*/ 1719470 w 2352734"/>
                <a:gd name="connsiteY8" fmla="*/ 3303213 h 3521874"/>
                <a:gd name="connsiteX9" fmla="*/ 1033670 w 2352734"/>
                <a:gd name="connsiteY9" fmla="*/ 3352908 h 3521874"/>
                <a:gd name="connsiteX10" fmla="*/ 357809 w 2352734"/>
                <a:gd name="connsiteY10" fmla="*/ 3521874 h 3521874"/>
                <a:gd name="connsiteX11" fmla="*/ 0 w 2352734"/>
                <a:gd name="connsiteY11" fmla="*/ 2736682 h 3521874"/>
                <a:gd name="connsiteX12" fmla="*/ 9939 w 2352734"/>
                <a:gd name="connsiteY12" fmla="*/ 540134 h 3521874"/>
                <a:gd name="connsiteX13" fmla="*/ 467139 w 2352734"/>
                <a:gd name="connsiteY13" fmla="*/ 3421 h 3521874"/>
                <a:gd name="connsiteX0" fmla="*/ 467139 w 2352760"/>
                <a:gd name="connsiteY0" fmla="*/ 3421 h 3521874"/>
                <a:gd name="connsiteX1" fmla="*/ 991074 w 2352760"/>
                <a:gd name="connsiteY1" fmla="*/ 364496 h 3521874"/>
                <a:gd name="connsiteX2" fmla="*/ 1597361 w 2352760"/>
                <a:gd name="connsiteY2" fmla="*/ 304435 h 3521874"/>
                <a:gd name="connsiteX3" fmla="*/ 1762919 w 2352760"/>
                <a:gd name="connsiteY3" fmla="*/ 741899 h 3521874"/>
                <a:gd name="connsiteX4" fmla="*/ 2190300 w 2352760"/>
                <a:gd name="connsiteY4" fmla="*/ 1096300 h 3521874"/>
                <a:gd name="connsiteX5" fmla="*/ 1982005 w 2352760"/>
                <a:gd name="connsiteY5" fmla="*/ 1640112 h 3521874"/>
                <a:gd name="connsiteX6" fmla="*/ 2352734 w 2352760"/>
                <a:gd name="connsiteY6" fmla="*/ 2080415 h 3521874"/>
                <a:gd name="connsiteX7" fmla="*/ 1882614 w 2352760"/>
                <a:gd name="connsiteY7" fmla="*/ 2608041 h 3521874"/>
                <a:gd name="connsiteX8" fmla="*/ 1719470 w 2352760"/>
                <a:gd name="connsiteY8" fmla="*/ 3303213 h 3521874"/>
                <a:gd name="connsiteX9" fmla="*/ 1033670 w 2352760"/>
                <a:gd name="connsiteY9" fmla="*/ 3352908 h 3521874"/>
                <a:gd name="connsiteX10" fmla="*/ 357809 w 2352760"/>
                <a:gd name="connsiteY10" fmla="*/ 3521874 h 3521874"/>
                <a:gd name="connsiteX11" fmla="*/ 0 w 2352760"/>
                <a:gd name="connsiteY11" fmla="*/ 2736682 h 3521874"/>
                <a:gd name="connsiteX12" fmla="*/ 9939 w 2352760"/>
                <a:gd name="connsiteY12" fmla="*/ 540134 h 3521874"/>
                <a:gd name="connsiteX13" fmla="*/ 467139 w 2352760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82614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90079 w 2349495"/>
                <a:gd name="connsiteY8" fmla="*/ 3264025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90079 w 2349495"/>
                <a:gd name="connsiteY8" fmla="*/ 3264025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484067"/>
                <a:gd name="connsiteX1" fmla="*/ 991074 w 2349495"/>
                <a:gd name="connsiteY1" fmla="*/ 364496 h 3484067"/>
                <a:gd name="connsiteX2" fmla="*/ 1597361 w 2349495"/>
                <a:gd name="connsiteY2" fmla="*/ 304435 h 3484067"/>
                <a:gd name="connsiteX3" fmla="*/ 1762919 w 2349495"/>
                <a:gd name="connsiteY3" fmla="*/ 741899 h 3484067"/>
                <a:gd name="connsiteX4" fmla="*/ 2190300 w 2349495"/>
                <a:gd name="connsiteY4" fmla="*/ 1096300 h 3484067"/>
                <a:gd name="connsiteX5" fmla="*/ 1982005 w 2349495"/>
                <a:gd name="connsiteY5" fmla="*/ 1640112 h 3484067"/>
                <a:gd name="connsiteX6" fmla="*/ 2349468 w 2349495"/>
                <a:gd name="connsiteY6" fmla="*/ 2100010 h 3484067"/>
                <a:gd name="connsiteX7" fmla="*/ 1869551 w 2349495"/>
                <a:gd name="connsiteY7" fmla="*/ 2608041 h 3484067"/>
                <a:gd name="connsiteX8" fmla="*/ 1686813 w 2349495"/>
                <a:gd name="connsiteY8" fmla="*/ 3254228 h 3484067"/>
                <a:gd name="connsiteX9" fmla="*/ 1108782 w 2349495"/>
                <a:gd name="connsiteY9" fmla="*/ 3333313 h 3484067"/>
                <a:gd name="connsiteX10" fmla="*/ 364340 w 2349495"/>
                <a:gd name="connsiteY10" fmla="*/ 3469622 h 3484067"/>
                <a:gd name="connsiteX11" fmla="*/ 0 w 2349495"/>
                <a:gd name="connsiteY11" fmla="*/ 2736682 h 3484067"/>
                <a:gd name="connsiteX12" fmla="*/ 9939 w 2349495"/>
                <a:gd name="connsiteY12" fmla="*/ 540134 h 3484067"/>
                <a:gd name="connsiteX13" fmla="*/ 467139 w 2349495"/>
                <a:gd name="connsiteY13" fmla="*/ 3421 h 3484067"/>
                <a:gd name="connsiteX0" fmla="*/ 467139 w 2349495"/>
                <a:gd name="connsiteY0" fmla="*/ 3421 h 3480224"/>
                <a:gd name="connsiteX1" fmla="*/ 991074 w 2349495"/>
                <a:gd name="connsiteY1" fmla="*/ 364496 h 3480224"/>
                <a:gd name="connsiteX2" fmla="*/ 1597361 w 2349495"/>
                <a:gd name="connsiteY2" fmla="*/ 304435 h 3480224"/>
                <a:gd name="connsiteX3" fmla="*/ 1762919 w 2349495"/>
                <a:gd name="connsiteY3" fmla="*/ 741899 h 3480224"/>
                <a:gd name="connsiteX4" fmla="*/ 2190300 w 2349495"/>
                <a:gd name="connsiteY4" fmla="*/ 1096300 h 3480224"/>
                <a:gd name="connsiteX5" fmla="*/ 1982005 w 2349495"/>
                <a:gd name="connsiteY5" fmla="*/ 1640112 h 3480224"/>
                <a:gd name="connsiteX6" fmla="*/ 2349468 w 2349495"/>
                <a:gd name="connsiteY6" fmla="*/ 2100010 h 3480224"/>
                <a:gd name="connsiteX7" fmla="*/ 1869551 w 2349495"/>
                <a:gd name="connsiteY7" fmla="*/ 2608041 h 3480224"/>
                <a:gd name="connsiteX8" fmla="*/ 1686813 w 2349495"/>
                <a:gd name="connsiteY8" fmla="*/ 3254228 h 3480224"/>
                <a:gd name="connsiteX9" fmla="*/ 1108782 w 2349495"/>
                <a:gd name="connsiteY9" fmla="*/ 3333313 h 3480224"/>
                <a:gd name="connsiteX10" fmla="*/ 370871 w 2349495"/>
                <a:gd name="connsiteY10" fmla="*/ 3459825 h 3480224"/>
                <a:gd name="connsiteX11" fmla="*/ 0 w 2349495"/>
                <a:gd name="connsiteY11" fmla="*/ 2736682 h 3480224"/>
                <a:gd name="connsiteX12" fmla="*/ 9939 w 2349495"/>
                <a:gd name="connsiteY12" fmla="*/ 540134 h 3480224"/>
                <a:gd name="connsiteX13" fmla="*/ 467139 w 2349495"/>
                <a:gd name="connsiteY13" fmla="*/ 3421 h 3480224"/>
                <a:gd name="connsiteX0" fmla="*/ 467139 w 2349495"/>
                <a:gd name="connsiteY0" fmla="*/ 3421 h 3552207"/>
                <a:gd name="connsiteX1" fmla="*/ 991074 w 2349495"/>
                <a:gd name="connsiteY1" fmla="*/ 364496 h 3552207"/>
                <a:gd name="connsiteX2" fmla="*/ 1597361 w 2349495"/>
                <a:gd name="connsiteY2" fmla="*/ 304435 h 3552207"/>
                <a:gd name="connsiteX3" fmla="*/ 1762919 w 2349495"/>
                <a:gd name="connsiteY3" fmla="*/ 741899 h 3552207"/>
                <a:gd name="connsiteX4" fmla="*/ 2190300 w 2349495"/>
                <a:gd name="connsiteY4" fmla="*/ 1096300 h 3552207"/>
                <a:gd name="connsiteX5" fmla="*/ 1982005 w 2349495"/>
                <a:gd name="connsiteY5" fmla="*/ 1640112 h 3552207"/>
                <a:gd name="connsiteX6" fmla="*/ 2349468 w 2349495"/>
                <a:gd name="connsiteY6" fmla="*/ 2100010 h 3552207"/>
                <a:gd name="connsiteX7" fmla="*/ 1869551 w 2349495"/>
                <a:gd name="connsiteY7" fmla="*/ 2608041 h 3552207"/>
                <a:gd name="connsiteX8" fmla="*/ 1686813 w 2349495"/>
                <a:gd name="connsiteY8" fmla="*/ 3254228 h 3552207"/>
                <a:gd name="connsiteX9" fmla="*/ 1108782 w 2349495"/>
                <a:gd name="connsiteY9" fmla="*/ 3333313 h 3552207"/>
                <a:gd name="connsiteX10" fmla="*/ 370871 w 2349495"/>
                <a:gd name="connsiteY10" fmla="*/ 3459825 h 3552207"/>
                <a:gd name="connsiteX11" fmla="*/ 0 w 2349495"/>
                <a:gd name="connsiteY11" fmla="*/ 2736682 h 3552207"/>
                <a:gd name="connsiteX12" fmla="*/ 9939 w 2349495"/>
                <a:gd name="connsiteY12" fmla="*/ 540134 h 3552207"/>
                <a:gd name="connsiteX13" fmla="*/ 467139 w 2349495"/>
                <a:gd name="connsiteY13" fmla="*/ 3421 h 3552207"/>
                <a:gd name="connsiteX0" fmla="*/ 467139 w 2349495"/>
                <a:gd name="connsiteY0" fmla="*/ 3421 h 3552207"/>
                <a:gd name="connsiteX1" fmla="*/ 991074 w 2349495"/>
                <a:gd name="connsiteY1" fmla="*/ 364496 h 3552207"/>
                <a:gd name="connsiteX2" fmla="*/ 1597361 w 2349495"/>
                <a:gd name="connsiteY2" fmla="*/ 304435 h 3552207"/>
                <a:gd name="connsiteX3" fmla="*/ 1762919 w 2349495"/>
                <a:gd name="connsiteY3" fmla="*/ 741899 h 3552207"/>
                <a:gd name="connsiteX4" fmla="*/ 2190300 w 2349495"/>
                <a:gd name="connsiteY4" fmla="*/ 1096300 h 3552207"/>
                <a:gd name="connsiteX5" fmla="*/ 1982005 w 2349495"/>
                <a:gd name="connsiteY5" fmla="*/ 1640112 h 3552207"/>
                <a:gd name="connsiteX6" fmla="*/ 2349468 w 2349495"/>
                <a:gd name="connsiteY6" fmla="*/ 2100010 h 3552207"/>
                <a:gd name="connsiteX7" fmla="*/ 1869551 w 2349495"/>
                <a:gd name="connsiteY7" fmla="*/ 2608041 h 3552207"/>
                <a:gd name="connsiteX8" fmla="*/ 1686813 w 2349495"/>
                <a:gd name="connsiteY8" fmla="*/ 3254228 h 3552207"/>
                <a:gd name="connsiteX9" fmla="*/ 1108782 w 2349495"/>
                <a:gd name="connsiteY9" fmla="*/ 3333313 h 3552207"/>
                <a:gd name="connsiteX10" fmla="*/ 370871 w 2349495"/>
                <a:gd name="connsiteY10" fmla="*/ 3459825 h 3552207"/>
                <a:gd name="connsiteX11" fmla="*/ 0 w 2349495"/>
                <a:gd name="connsiteY11" fmla="*/ 2736682 h 3552207"/>
                <a:gd name="connsiteX12" fmla="*/ 9939 w 2349495"/>
                <a:gd name="connsiteY12" fmla="*/ 540134 h 3552207"/>
                <a:gd name="connsiteX13" fmla="*/ 467139 w 2349495"/>
                <a:gd name="connsiteY13" fmla="*/ 3421 h 3552207"/>
                <a:gd name="connsiteX0" fmla="*/ 467233 w 2349589"/>
                <a:gd name="connsiteY0" fmla="*/ 3421 h 3552207"/>
                <a:gd name="connsiteX1" fmla="*/ 991168 w 2349589"/>
                <a:gd name="connsiteY1" fmla="*/ 364496 h 3552207"/>
                <a:gd name="connsiteX2" fmla="*/ 1597455 w 2349589"/>
                <a:gd name="connsiteY2" fmla="*/ 304435 h 3552207"/>
                <a:gd name="connsiteX3" fmla="*/ 1763013 w 2349589"/>
                <a:gd name="connsiteY3" fmla="*/ 741899 h 3552207"/>
                <a:gd name="connsiteX4" fmla="*/ 2190394 w 2349589"/>
                <a:gd name="connsiteY4" fmla="*/ 1096300 h 3552207"/>
                <a:gd name="connsiteX5" fmla="*/ 1982099 w 2349589"/>
                <a:gd name="connsiteY5" fmla="*/ 1640112 h 3552207"/>
                <a:gd name="connsiteX6" fmla="*/ 2349562 w 2349589"/>
                <a:gd name="connsiteY6" fmla="*/ 2100010 h 3552207"/>
                <a:gd name="connsiteX7" fmla="*/ 1869645 w 2349589"/>
                <a:gd name="connsiteY7" fmla="*/ 2608041 h 3552207"/>
                <a:gd name="connsiteX8" fmla="*/ 1686907 w 2349589"/>
                <a:gd name="connsiteY8" fmla="*/ 3254228 h 3552207"/>
                <a:gd name="connsiteX9" fmla="*/ 1108876 w 2349589"/>
                <a:gd name="connsiteY9" fmla="*/ 3333313 h 3552207"/>
                <a:gd name="connsiteX10" fmla="*/ 370965 w 2349589"/>
                <a:gd name="connsiteY10" fmla="*/ 3459825 h 3552207"/>
                <a:gd name="connsiteX11" fmla="*/ 94 w 2349589"/>
                <a:gd name="connsiteY11" fmla="*/ 2736682 h 3552207"/>
                <a:gd name="connsiteX12" fmla="*/ 10033 w 2349589"/>
                <a:gd name="connsiteY12" fmla="*/ 540134 h 3552207"/>
                <a:gd name="connsiteX13" fmla="*/ 467233 w 2349589"/>
                <a:gd name="connsiteY13" fmla="*/ 3421 h 3552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349589" h="3552207">
                  <a:moveTo>
                    <a:pt x="467233" y="3421"/>
                  </a:moveTo>
                  <a:cubicBezTo>
                    <a:pt x="734407" y="-24266"/>
                    <a:pt x="981985" y="117864"/>
                    <a:pt x="991168" y="364496"/>
                  </a:cubicBezTo>
                  <a:cubicBezTo>
                    <a:pt x="1194352" y="121319"/>
                    <a:pt x="1498773" y="227572"/>
                    <a:pt x="1597455" y="304435"/>
                  </a:cubicBezTo>
                  <a:cubicBezTo>
                    <a:pt x="1689652" y="352285"/>
                    <a:pt x="1788382" y="579749"/>
                    <a:pt x="1763013" y="741899"/>
                  </a:cubicBezTo>
                  <a:cubicBezTo>
                    <a:pt x="1943573" y="782744"/>
                    <a:pt x="2133931" y="882371"/>
                    <a:pt x="2190394" y="1096300"/>
                  </a:cubicBezTo>
                  <a:cubicBezTo>
                    <a:pt x="2247236" y="1330910"/>
                    <a:pt x="2127731" y="1529599"/>
                    <a:pt x="1982099" y="1640112"/>
                  </a:cubicBezTo>
                  <a:cubicBezTo>
                    <a:pt x="2152484" y="1693262"/>
                    <a:pt x="2352260" y="1890106"/>
                    <a:pt x="2349562" y="2100010"/>
                  </a:cubicBezTo>
                  <a:cubicBezTo>
                    <a:pt x="2319129" y="2527345"/>
                    <a:pt x="2047035" y="2618311"/>
                    <a:pt x="1869645" y="2608041"/>
                  </a:cubicBezTo>
                  <a:cubicBezTo>
                    <a:pt x="1950246" y="2898548"/>
                    <a:pt x="1812046" y="3097616"/>
                    <a:pt x="1686907" y="3254228"/>
                  </a:cubicBezTo>
                  <a:cubicBezTo>
                    <a:pt x="1508381" y="3391624"/>
                    <a:pt x="1336387" y="3401657"/>
                    <a:pt x="1108876" y="3333313"/>
                  </a:cubicBezTo>
                  <a:cubicBezTo>
                    <a:pt x="969586" y="3611704"/>
                    <a:pt x="680072" y="3589648"/>
                    <a:pt x="370965" y="3459825"/>
                  </a:cubicBezTo>
                  <a:cubicBezTo>
                    <a:pt x="103649" y="3346140"/>
                    <a:pt x="-3644" y="3069170"/>
                    <a:pt x="94" y="2736682"/>
                  </a:cubicBezTo>
                  <a:lnTo>
                    <a:pt x="10033" y="540134"/>
                  </a:lnTo>
                  <a:cubicBezTo>
                    <a:pt x="2413" y="246930"/>
                    <a:pt x="200533" y="45165"/>
                    <a:pt x="467233" y="34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grpSp>
          <p:nvGrpSpPr>
            <p:cNvPr id="93" name="그룹 42">
              <a:extLst>
                <a:ext uri="{FF2B5EF4-FFF2-40B4-BE49-F238E27FC236}">
                  <a16:creationId xmlns:a16="http://schemas.microsoft.com/office/drawing/2014/main" id="{81D0C91B-9C15-55F4-AF39-38D806664642}"/>
                </a:ext>
              </a:extLst>
            </p:cNvPr>
            <p:cNvGrpSpPr/>
            <p:nvPr/>
          </p:nvGrpSpPr>
          <p:grpSpPr>
            <a:xfrm>
              <a:off x="5560358" y="66818"/>
              <a:ext cx="2194998" cy="3306170"/>
              <a:chOff x="6150565" y="3254095"/>
              <a:chExt cx="979312" cy="1475068"/>
            </a:xfrm>
          </p:grpSpPr>
          <p:sp>
            <p:nvSpPr>
              <p:cNvPr id="101" name="자유형: 도형 43">
                <a:extLst>
                  <a:ext uri="{FF2B5EF4-FFF2-40B4-BE49-F238E27FC236}">
                    <a16:creationId xmlns:a16="http://schemas.microsoft.com/office/drawing/2014/main" id="{36F0E6C2-82EA-68EC-C3D2-C35066E87805}"/>
                  </a:ext>
                </a:extLst>
              </p:cNvPr>
              <p:cNvSpPr/>
              <p:nvPr/>
            </p:nvSpPr>
            <p:spPr>
              <a:xfrm>
                <a:off x="6154072" y="3254095"/>
                <a:ext cx="734589" cy="517434"/>
              </a:xfrm>
              <a:custGeom>
                <a:avLst/>
                <a:gdLst>
                  <a:gd name="connsiteX0" fmla="*/ 182319 w 931229"/>
                  <a:gd name="connsiteY0" fmla="*/ 476834 h 617079"/>
                  <a:gd name="connsiteX1" fmla="*/ 423541 w 931229"/>
                  <a:gd name="connsiteY1" fmla="*/ 339394 h 617079"/>
                  <a:gd name="connsiteX2" fmla="*/ 516103 w 931229"/>
                  <a:gd name="connsiteY2" fmla="*/ 617079 h 617079"/>
                  <a:gd name="connsiteX3" fmla="*/ 0 w 931229"/>
                  <a:gd name="connsiteY3" fmla="*/ 448785 h 617079"/>
                  <a:gd name="connsiteX4" fmla="*/ 274881 w 931229"/>
                  <a:gd name="connsiteY4" fmla="*/ 0 h 617079"/>
                  <a:gd name="connsiteX5" fmla="*/ 504883 w 931229"/>
                  <a:gd name="connsiteY5" fmla="*/ 235612 h 617079"/>
                  <a:gd name="connsiteX6" fmla="*/ 765740 w 931229"/>
                  <a:gd name="connsiteY6" fmla="*/ 159879 h 617079"/>
                  <a:gd name="connsiteX7" fmla="*/ 931229 w 931229"/>
                  <a:gd name="connsiteY7" fmla="*/ 403906 h 617079"/>
                  <a:gd name="connsiteX0" fmla="*/ 182319 w 931922"/>
                  <a:gd name="connsiteY0" fmla="*/ 476834 h 617079"/>
                  <a:gd name="connsiteX1" fmla="*/ 423541 w 931922"/>
                  <a:gd name="connsiteY1" fmla="*/ 339394 h 617079"/>
                  <a:gd name="connsiteX2" fmla="*/ 516103 w 931922"/>
                  <a:gd name="connsiteY2" fmla="*/ 617079 h 617079"/>
                  <a:gd name="connsiteX3" fmla="*/ 0 w 931922"/>
                  <a:gd name="connsiteY3" fmla="*/ 448785 h 617079"/>
                  <a:gd name="connsiteX4" fmla="*/ 274881 w 931922"/>
                  <a:gd name="connsiteY4" fmla="*/ 0 h 617079"/>
                  <a:gd name="connsiteX5" fmla="*/ 504883 w 931922"/>
                  <a:gd name="connsiteY5" fmla="*/ 235612 h 617079"/>
                  <a:gd name="connsiteX6" fmla="*/ 765740 w 931922"/>
                  <a:gd name="connsiteY6" fmla="*/ 159879 h 617079"/>
                  <a:gd name="connsiteX7" fmla="*/ 931229 w 931922"/>
                  <a:gd name="connsiteY7" fmla="*/ 403906 h 617079"/>
                  <a:gd name="connsiteX0" fmla="*/ 182319 w 931922"/>
                  <a:gd name="connsiteY0" fmla="*/ 476834 h 617079"/>
                  <a:gd name="connsiteX1" fmla="*/ 423541 w 931922"/>
                  <a:gd name="connsiteY1" fmla="*/ 339394 h 617079"/>
                  <a:gd name="connsiteX2" fmla="*/ 516103 w 931922"/>
                  <a:gd name="connsiteY2" fmla="*/ 617079 h 617079"/>
                  <a:gd name="connsiteX3" fmla="*/ 0 w 931922"/>
                  <a:gd name="connsiteY3" fmla="*/ 448785 h 617079"/>
                  <a:gd name="connsiteX4" fmla="*/ 274881 w 931922"/>
                  <a:gd name="connsiteY4" fmla="*/ 0 h 617079"/>
                  <a:gd name="connsiteX5" fmla="*/ 504883 w 931922"/>
                  <a:gd name="connsiteY5" fmla="*/ 235612 h 617079"/>
                  <a:gd name="connsiteX6" fmla="*/ 765740 w 931922"/>
                  <a:gd name="connsiteY6" fmla="*/ 159879 h 617079"/>
                  <a:gd name="connsiteX7" fmla="*/ 931229 w 931922"/>
                  <a:gd name="connsiteY7" fmla="*/ 403906 h 617079"/>
                  <a:gd name="connsiteX0" fmla="*/ 182319 w 931968"/>
                  <a:gd name="connsiteY0" fmla="*/ 476834 h 617079"/>
                  <a:gd name="connsiteX1" fmla="*/ 423541 w 931968"/>
                  <a:gd name="connsiteY1" fmla="*/ 339394 h 617079"/>
                  <a:gd name="connsiteX2" fmla="*/ 516103 w 931968"/>
                  <a:gd name="connsiteY2" fmla="*/ 617079 h 617079"/>
                  <a:gd name="connsiteX3" fmla="*/ 0 w 931968"/>
                  <a:gd name="connsiteY3" fmla="*/ 448785 h 617079"/>
                  <a:gd name="connsiteX4" fmla="*/ 274881 w 931968"/>
                  <a:gd name="connsiteY4" fmla="*/ 0 h 617079"/>
                  <a:gd name="connsiteX5" fmla="*/ 504883 w 931968"/>
                  <a:gd name="connsiteY5" fmla="*/ 235612 h 617079"/>
                  <a:gd name="connsiteX6" fmla="*/ 765740 w 931968"/>
                  <a:gd name="connsiteY6" fmla="*/ 159879 h 617079"/>
                  <a:gd name="connsiteX7" fmla="*/ 931229 w 93196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504883 w 932698"/>
                  <a:gd name="connsiteY5" fmla="*/ 235612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504883 w 932698"/>
                  <a:gd name="connsiteY5" fmla="*/ 235612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3062"/>
                  <a:gd name="connsiteY0" fmla="*/ 476834 h 617079"/>
                  <a:gd name="connsiteX1" fmla="*/ 423541 w 933062"/>
                  <a:gd name="connsiteY1" fmla="*/ 339394 h 617079"/>
                  <a:gd name="connsiteX2" fmla="*/ 516103 w 933062"/>
                  <a:gd name="connsiteY2" fmla="*/ 617079 h 617079"/>
                  <a:gd name="connsiteX3" fmla="*/ 0 w 933062"/>
                  <a:gd name="connsiteY3" fmla="*/ 448785 h 617079"/>
                  <a:gd name="connsiteX4" fmla="*/ 274881 w 933062"/>
                  <a:gd name="connsiteY4" fmla="*/ 0 h 617079"/>
                  <a:gd name="connsiteX5" fmla="*/ 477341 w 933062"/>
                  <a:gd name="connsiteY5" fmla="*/ 243874 h 617079"/>
                  <a:gd name="connsiteX6" fmla="*/ 765740 w 933062"/>
                  <a:gd name="connsiteY6" fmla="*/ 159879 h 617079"/>
                  <a:gd name="connsiteX7" fmla="*/ 931229 w 933062"/>
                  <a:gd name="connsiteY7" fmla="*/ 403906 h 617079"/>
                  <a:gd name="connsiteX0" fmla="*/ 182319 w 933062"/>
                  <a:gd name="connsiteY0" fmla="*/ 476834 h 617079"/>
                  <a:gd name="connsiteX1" fmla="*/ 423541 w 933062"/>
                  <a:gd name="connsiteY1" fmla="*/ 339394 h 617079"/>
                  <a:gd name="connsiteX2" fmla="*/ 516103 w 933062"/>
                  <a:gd name="connsiteY2" fmla="*/ 617079 h 617079"/>
                  <a:gd name="connsiteX3" fmla="*/ 0 w 933062"/>
                  <a:gd name="connsiteY3" fmla="*/ 448785 h 617079"/>
                  <a:gd name="connsiteX4" fmla="*/ 274881 w 933062"/>
                  <a:gd name="connsiteY4" fmla="*/ 0 h 617079"/>
                  <a:gd name="connsiteX5" fmla="*/ 477341 w 933062"/>
                  <a:gd name="connsiteY5" fmla="*/ 243874 h 617079"/>
                  <a:gd name="connsiteX6" fmla="*/ 765740 w 933062"/>
                  <a:gd name="connsiteY6" fmla="*/ 159879 h 617079"/>
                  <a:gd name="connsiteX7" fmla="*/ 931229 w 933062"/>
                  <a:gd name="connsiteY7" fmla="*/ 403906 h 617079"/>
                  <a:gd name="connsiteX0" fmla="*/ 182319 w 934161"/>
                  <a:gd name="connsiteY0" fmla="*/ 476834 h 617079"/>
                  <a:gd name="connsiteX1" fmla="*/ 423541 w 934161"/>
                  <a:gd name="connsiteY1" fmla="*/ 339394 h 617079"/>
                  <a:gd name="connsiteX2" fmla="*/ 516103 w 934161"/>
                  <a:gd name="connsiteY2" fmla="*/ 617079 h 617079"/>
                  <a:gd name="connsiteX3" fmla="*/ 0 w 934161"/>
                  <a:gd name="connsiteY3" fmla="*/ 448785 h 617079"/>
                  <a:gd name="connsiteX4" fmla="*/ 274881 w 934161"/>
                  <a:gd name="connsiteY4" fmla="*/ 0 h 617079"/>
                  <a:gd name="connsiteX5" fmla="*/ 477341 w 934161"/>
                  <a:gd name="connsiteY5" fmla="*/ 243874 h 617079"/>
                  <a:gd name="connsiteX6" fmla="*/ 787773 w 934161"/>
                  <a:gd name="connsiteY6" fmla="*/ 162633 h 617079"/>
                  <a:gd name="connsiteX7" fmla="*/ 931229 w 934161"/>
                  <a:gd name="connsiteY7" fmla="*/ 403906 h 617079"/>
                  <a:gd name="connsiteX0" fmla="*/ 182319 w 933800"/>
                  <a:gd name="connsiteY0" fmla="*/ 476834 h 617079"/>
                  <a:gd name="connsiteX1" fmla="*/ 423541 w 933800"/>
                  <a:gd name="connsiteY1" fmla="*/ 339394 h 617079"/>
                  <a:gd name="connsiteX2" fmla="*/ 516103 w 933800"/>
                  <a:gd name="connsiteY2" fmla="*/ 617079 h 617079"/>
                  <a:gd name="connsiteX3" fmla="*/ 0 w 933800"/>
                  <a:gd name="connsiteY3" fmla="*/ 448785 h 617079"/>
                  <a:gd name="connsiteX4" fmla="*/ 274881 w 933800"/>
                  <a:gd name="connsiteY4" fmla="*/ 0 h 617079"/>
                  <a:gd name="connsiteX5" fmla="*/ 477341 w 933800"/>
                  <a:gd name="connsiteY5" fmla="*/ 243874 h 617079"/>
                  <a:gd name="connsiteX6" fmla="*/ 782265 w 933800"/>
                  <a:gd name="connsiteY6" fmla="*/ 143353 h 617079"/>
                  <a:gd name="connsiteX7" fmla="*/ 931229 w 933800"/>
                  <a:gd name="connsiteY7" fmla="*/ 403906 h 617079"/>
                  <a:gd name="connsiteX0" fmla="*/ 182319 w 933800"/>
                  <a:gd name="connsiteY0" fmla="*/ 476834 h 617079"/>
                  <a:gd name="connsiteX1" fmla="*/ 423541 w 933800"/>
                  <a:gd name="connsiteY1" fmla="*/ 339394 h 617079"/>
                  <a:gd name="connsiteX2" fmla="*/ 516103 w 933800"/>
                  <a:gd name="connsiteY2" fmla="*/ 617079 h 617079"/>
                  <a:gd name="connsiteX3" fmla="*/ 0 w 933800"/>
                  <a:gd name="connsiteY3" fmla="*/ 448785 h 617079"/>
                  <a:gd name="connsiteX4" fmla="*/ 274881 w 933800"/>
                  <a:gd name="connsiteY4" fmla="*/ 0 h 617079"/>
                  <a:gd name="connsiteX5" fmla="*/ 477341 w 933800"/>
                  <a:gd name="connsiteY5" fmla="*/ 243874 h 617079"/>
                  <a:gd name="connsiteX6" fmla="*/ 782265 w 933800"/>
                  <a:gd name="connsiteY6" fmla="*/ 143353 h 617079"/>
                  <a:gd name="connsiteX7" fmla="*/ 931229 w 933800"/>
                  <a:gd name="connsiteY7" fmla="*/ 403906 h 617079"/>
                  <a:gd name="connsiteX0" fmla="*/ 182319 w 935016"/>
                  <a:gd name="connsiteY0" fmla="*/ 476834 h 617079"/>
                  <a:gd name="connsiteX1" fmla="*/ 423541 w 935016"/>
                  <a:gd name="connsiteY1" fmla="*/ 339394 h 617079"/>
                  <a:gd name="connsiteX2" fmla="*/ 516103 w 935016"/>
                  <a:gd name="connsiteY2" fmla="*/ 617079 h 617079"/>
                  <a:gd name="connsiteX3" fmla="*/ 0 w 935016"/>
                  <a:gd name="connsiteY3" fmla="*/ 448785 h 617079"/>
                  <a:gd name="connsiteX4" fmla="*/ 274881 w 935016"/>
                  <a:gd name="connsiteY4" fmla="*/ 0 h 617079"/>
                  <a:gd name="connsiteX5" fmla="*/ 477341 w 935016"/>
                  <a:gd name="connsiteY5" fmla="*/ 243874 h 617079"/>
                  <a:gd name="connsiteX6" fmla="*/ 782265 w 935016"/>
                  <a:gd name="connsiteY6" fmla="*/ 143353 h 617079"/>
                  <a:gd name="connsiteX7" fmla="*/ 931229 w 935016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77341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8537 h 618782"/>
                  <a:gd name="connsiteX1" fmla="*/ 423541 w 932773"/>
                  <a:gd name="connsiteY1" fmla="*/ 341097 h 618782"/>
                  <a:gd name="connsiteX2" fmla="*/ 516103 w 932773"/>
                  <a:gd name="connsiteY2" fmla="*/ 618782 h 618782"/>
                  <a:gd name="connsiteX3" fmla="*/ 0 w 932773"/>
                  <a:gd name="connsiteY3" fmla="*/ 450488 h 618782"/>
                  <a:gd name="connsiteX4" fmla="*/ 239076 w 932773"/>
                  <a:gd name="connsiteY4" fmla="*/ 1703 h 618782"/>
                  <a:gd name="connsiteX5" fmla="*/ 491112 w 932773"/>
                  <a:gd name="connsiteY5" fmla="*/ 245577 h 618782"/>
                  <a:gd name="connsiteX6" fmla="*/ 782265 w 932773"/>
                  <a:gd name="connsiteY6" fmla="*/ 145056 h 618782"/>
                  <a:gd name="connsiteX7" fmla="*/ 931229 w 932773"/>
                  <a:gd name="connsiteY7" fmla="*/ 405609 h 618782"/>
                  <a:gd name="connsiteX0" fmla="*/ 182319 w 932773"/>
                  <a:gd name="connsiteY0" fmla="*/ 478537 h 618782"/>
                  <a:gd name="connsiteX1" fmla="*/ 423541 w 932773"/>
                  <a:gd name="connsiteY1" fmla="*/ 341097 h 618782"/>
                  <a:gd name="connsiteX2" fmla="*/ 516103 w 932773"/>
                  <a:gd name="connsiteY2" fmla="*/ 618782 h 618782"/>
                  <a:gd name="connsiteX3" fmla="*/ 0 w 932773"/>
                  <a:gd name="connsiteY3" fmla="*/ 450488 h 618782"/>
                  <a:gd name="connsiteX4" fmla="*/ 239076 w 932773"/>
                  <a:gd name="connsiteY4" fmla="*/ 1703 h 618782"/>
                  <a:gd name="connsiteX5" fmla="*/ 491112 w 932773"/>
                  <a:gd name="connsiteY5" fmla="*/ 245577 h 618782"/>
                  <a:gd name="connsiteX6" fmla="*/ 782265 w 932773"/>
                  <a:gd name="connsiteY6" fmla="*/ 145056 h 618782"/>
                  <a:gd name="connsiteX7" fmla="*/ 931229 w 932773"/>
                  <a:gd name="connsiteY7" fmla="*/ 405609 h 618782"/>
                  <a:gd name="connsiteX0" fmla="*/ 160286 w 910740"/>
                  <a:gd name="connsiteY0" fmla="*/ 478537 h 618782"/>
                  <a:gd name="connsiteX1" fmla="*/ 401508 w 910740"/>
                  <a:gd name="connsiteY1" fmla="*/ 341097 h 618782"/>
                  <a:gd name="connsiteX2" fmla="*/ 494070 w 910740"/>
                  <a:gd name="connsiteY2" fmla="*/ 618782 h 618782"/>
                  <a:gd name="connsiteX3" fmla="*/ 0 w 910740"/>
                  <a:gd name="connsiteY3" fmla="*/ 450488 h 618782"/>
                  <a:gd name="connsiteX4" fmla="*/ 217043 w 910740"/>
                  <a:gd name="connsiteY4" fmla="*/ 1703 h 618782"/>
                  <a:gd name="connsiteX5" fmla="*/ 469079 w 910740"/>
                  <a:gd name="connsiteY5" fmla="*/ 245577 h 618782"/>
                  <a:gd name="connsiteX6" fmla="*/ 760232 w 910740"/>
                  <a:gd name="connsiteY6" fmla="*/ 145056 h 618782"/>
                  <a:gd name="connsiteX7" fmla="*/ 909196 w 910740"/>
                  <a:gd name="connsiteY7" fmla="*/ 405609 h 618782"/>
                  <a:gd name="connsiteX0" fmla="*/ 205095 w 955549"/>
                  <a:gd name="connsiteY0" fmla="*/ 478537 h 618782"/>
                  <a:gd name="connsiteX1" fmla="*/ 446317 w 955549"/>
                  <a:gd name="connsiteY1" fmla="*/ 341097 h 618782"/>
                  <a:gd name="connsiteX2" fmla="*/ 538879 w 955549"/>
                  <a:gd name="connsiteY2" fmla="*/ 618782 h 618782"/>
                  <a:gd name="connsiteX3" fmla="*/ 44809 w 955549"/>
                  <a:gd name="connsiteY3" fmla="*/ 450488 h 618782"/>
                  <a:gd name="connsiteX4" fmla="*/ 261852 w 955549"/>
                  <a:gd name="connsiteY4" fmla="*/ 1703 h 618782"/>
                  <a:gd name="connsiteX5" fmla="*/ 513888 w 955549"/>
                  <a:gd name="connsiteY5" fmla="*/ 245577 h 618782"/>
                  <a:gd name="connsiteX6" fmla="*/ 805041 w 955549"/>
                  <a:gd name="connsiteY6" fmla="*/ 145056 h 618782"/>
                  <a:gd name="connsiteX7" fmla="*/ 954005 w 955549"/>
                  <a:gd name="connsiteY7" fmla="*/ 405609 h 618782"/>
                  <a:gd name="connsiteX0" fmla="*/ 205095 w 955549"/>
                  <a:gd name="connsiteY0" fmla="*/ 478537 h 618782"/>
                  <a:gd name="connsiteX1" fmla="*/ 446317 w 955549"/>
                  <a:gd name="connsiteY1" fmla="*/ 341097 h 618782"/>
                  <a:gd name="connsiteX2" fmla="*/ 538879 w 955549"/>
                  <a:gd name="connsiteY2" fmla="*/ 618782 h 618782"/>
                  <a:gd name="connsiteX3" fmla="*/ 44809 w 955549"/>
                  <a:gd name="connsiteY3" fmla="*/ 450488 h 618782"/>
                  <a:gd name="connsiteX4" fmla="*/ 261852 w 955549"/>
                  <a:gd name="connsiteY4" fmla="*/ 1703 h 618782"/>
                  <a:gd name="connsiteX5" fmla="*/ 513888 w 955549"/>
                  <a:gd name="connsiteY5" fmla="*/ 245577 h 618782"/>
                  <a:gd name="connsiteX6" fmla="*/ 805041 w 955549"/>
                  <a:gd name="connsiteY6" fmla="*/ 145056 h 618782"/>
                  <a:gd name="connsiteX7" fmla="*/ 954005 w 955549"/>
                  <a:gd name="connsiteY7" fmla="*/ 405609 h 618782"/>
                  <a:gd name="connsiteX0" fmla="*/ 205095 w 955549"/>
                  <a:gd name="connsiteY0" fmla="*/ 478537 h 607765"/>
                  <a:gd name="connsiteX1" fmla="*/ 446317 w 955549"/>
                  <a:gd name="connsiteY1" fmla="*/ 341097 h 607765"/>
                  <a:gd name="connsiteX2" fmla="*/ 527862 w 955549"/>
                  <a:gd name="connsiteY2" fmla="*/ 607765 h 607765"/>
                  <a:gd name="connsiteX3" fmla="*/ 44809 w 955549"/>
                  <a:gd name="connsiteY3" fmla="*/ 450488 h 607765"/>
                  <a:gd name="connsiteX4" fmla="*/ 261852 w 955549"/>
                  <a:gd name="connsiteY4" fmla="*/ 1703 h 607765"/>
                  <a:gd name="connsiteX5" fmla="*/ 513888 w 955549"/>
                  <a:gd name="connsiteY5" fmla="*/ 245577 h 607765"/>
                  <a:gd name="connsiteX6" fmla="*/ 805041 w 955549"/>
                  <a:gd name="connsiteY6" fmla="*/ 145056 h 607765"/>
                  <a:gd name="connsiteX7" fmla="*/ 954005 w 955549"/>
                  <a:gd name="connsiteY7" fmla="*/ 405609 h 607765"/>
                  <a:gd name="connsiteX0" fmla="*/ 205095 w 955549"/>
                  <a:gd name="connsiteY0" fmla="*/ 478537 h 664635"/>
                  <a:gd name="connsiteX1" fmla="*/ 446317 w 955549"/>
                  <a:gd name="connsiteY1" fmla="*/ 34109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46317 w 955549"/>
                  <a:gd name="connsiteY1" fmla="*/ 34109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6793"/>
                  <a:gd name="connsiteX1" fmla="*/ 396740 w 955549"/>
                  <a:gd name="connsiteY1" fmla="*/ 327327 h 666793"/>
                  <a:gd name="connsiteX2" fmla="*/ 478286 w 955549"/>
                  <a:gd name="connsiteY2" fmla="*/ 610520 h 666793"/>
                  <a:gd name="connsiteX3" fmla="*/ 44809 w 955549"/>
                  <a:gd name="connsiteY3" fmla="*/ 450488 h 666793"/>
                  <a:gd name="connsiteX4" fmla="*/ 261852 w 955549"/>
                  <a:gd name="connsiteY4" fmla="*/ 1703 h 666793"/>
                  <a:gd name="connsiteX5" fmla="*/ 513888 w 955549"/>
                  <a:gd name="connsiteY5" fmla="*/ 245577 h 666793"/>
                  <a:gd name="connsiteX6" fmla="*/ 805041 w 955549"/>
                  <a:gd name="connsiteY6" fmla="*/ 145056 h 666793"/>
                  <a:gd name="connsiteX7" fmla="*/ 954005 w 955549"/>
                  <a:gd name="connsiteY7" fmla="*/ 405609 h 666793"/>
                  <a:gd name="connsiteX0" fmla="*/ 221620 w 955549"/>
                  <a:gd name="connsiteY0" fmla="*/ 500570 h 666793"/>
                  <a:gd name="connsiteX1" fmla="*/ 396740 w 955549"/>
                  <a:gd name="connsiteY1" fmla="*/ 327327 h 666793"/>
                  <a:gd name="connsiteX2" fmla="*/ 478286 w 955549"/>
                  <a:gd name="connsiteY2" fmla="*/ 610520 h 666793"/>
                  <a:gd name="connsiteX3" fmla="*/ 44809 w 955549"/>
                  <a:gd name="connsiteY3" fmla="*/ 450488 h 666793"/>
                  <a:gd name="connsiteX4" fmla="*/ 261852 w 955549"/>
                  <a:gd name="connsiteY4" fmla="*/ 1703 h 666793"/>
                  <a:gd name="connsiteX5" fmla="*/ 513888 w 955549"/>
                  <a:gd name="connsiteY5" fmla="*/ 245577 h 666793"/>
                  <a:gd name="connsiteX6" fmla="*/ 805041 w 955549"/>
                  <a:gd name="connsiteY6" fmla="*/ 145056 h 666793"/>
                  <a:gd name="connsiteX7" fmla="*/ 954005 w 955549"/>
                  <a:gd name="connsiteY7" fmla="*/ 405609 h 666793"/>
                  <a:gd name="connsiteX0" fmla="*/ 228696 w 962625"/>
                  <a:gd name="connsiteY0" fmla="*/ 500570 h 673975"/>
                  <a:gd name="connsiteX1" fmla="*/ 403816 w 962625"/>
                  <a:gd name="connsiteY1" fmla="*/ 327327 h 673975"/>
                  <a:gd name="connsiteX2" fmla="*/ 485362 w 962625"/>
                  <a:gd name="connsiteY2" fmla="*/ 610520 h 673975"/>
                  <a:gd name="connsiteX3" fmla="*/ 43623 w 962625"/>
                  <a:gd name="connsiteY3" fmla="*/ 480784 h 673975"/>
                  <a:gd name="connsiteX4" fmla="*/ 268928 w 962625"/>
                  <a:gd name="connsiteY4" fmla="*/ 1703 h 673975"/>
                  <a:gd name="connsiteX5" fmla="*/ 520964 w 962625"/>
                  <a:gd name="connsiteY5" fmla="*/ 245577 h 673975"/>
                  <a:gd name="connsiteX6" fmla="*/ 812117 w 962625"/>
                  <a:gd name="connsiteY6" fmla="*/ 145056 h 673975"/>
                  <a:gd name="connsiteX7" fmla="*/ 961081 w 962625"/>
                  <a:gd name="connsiteY7" fmla="*/ 405609 h 673975"/>
                  <a:gd name="connsiteX0" fmla="*/ 238218 w 972147"/>
                  <a:gd name="connsiteY0" fmla="*/ 500570 h 681004"/>
                  <a:gd name="connsiteX1" fmla="*/ 413338 w 972147"/>
                  <a:gd name="connsiteY1" fmla="*/ 327327 h 681004"/>
                  <a:gd name="connsiteX2" fmla="*/ 494884 w 972147"/>
                  <a:gd name="connsiteY2" fmla="*/ 610520 h 681004"/>
                  <a:gd name="connsiteX3" fmla="*/ 42128 w 972147"/>
                  <a:gd name="connsiteY3" fmla="*/ 505572 h 681004"/>
                  <a:gd name="connsiteX4" fmla="*/ 278450 w 972147"/>
                  <a:gd name="connsiteY4" fmla="*/ 1703 h 681004"/>
                  <a:gd name="connsiteX5" fmla="*/ 530486 w 972147"/>
                  <a:gd name="connsiteY5" fmla="*/ 245577 h 681004"/>
                  <a:gd name="connsiteX6" fmla="*/ 821639 w 972147"/>
                  <a:gd name="connsiteY6" fmla="*/ 145056 h 681004"/>
                  <a:gd name="connsiteX7" fmla="*/ 970603 w 972147"/>
                  <a:gd name="connsiteY7" fmla="*/ 405609 h 681004"/>
                  <a:gd name="connsiteX0" fmla="*/ 238218 w 972147"/>
                  <a:gd name="connsiteY0" fmla="*/ 500570 h 684851"/>
                  <a:gd name="connsiteX1" fmla="*/ 413338 w 972147"/>
                  <a:gd name="connsiteY1" fmla="*/ 327327 h 684851"/>
                  <a:gd name="connsiteX2" fmla="*/ 483867 w 972147"/>
                  <a:gd name="connsiteY2" fmla="*/ 616028 h 684851"/>
                  <a:gd name="connsiteX3" fmla="*/ 42128 w 972147"/>
                  <a:gd name="connsiteY3" fmla="*/ 505572 h 684851"/>
                  <a:gd name="connsiteX4" fmla="*/ 278450 w 972147"/>
                  <a:gd name="connsiteY4" fmla="*/ 1703 h 684851"/>
                  <a:gd name="connsiteX5" fmla="*/ 530486 w 972147"/>
                  <a:gd name="connsiteY5" fmla="*/ 245577 h 684851"/>
                  <a:gd name="connsiteX6" fmla="*/ 821639 w 972147"/>
                  <a:gd name="connsiteY6" fmla="*/ 145056 h 684851"/>
                  <a:gd name="connsiteX7" fmla="*/ 970603 w 972147"/>
                  <a:gd name="connsiteY7" fmla="*/ 405609 h 684851"/>
                  <a:gd name="connsiteX0" fmla="*/ 238218 w 972147"/>
                  <a:gd name="connsiteY0" fmla="*/ 500570 h 678763"/>
                  <a:gd name="connsiteX1" fmla="*/ 413338 w 972147"/>
                  <a:gd name="connsiteY1" fmla="*/ 327327 h 678763"/>
                  <a:gd name="connsiteX2" fmla="*/ 483867 w 972147"/>
                  <a:gd name="connsiteY2" fmla="*/ 616028 h 678763"/>
                  <a:gd name="connsiteX3" fmla="*/ 42128 w 972147"/>
                  <a:gd name="connsiteY3" fmla="*/ 505572 h 678763"/>
                  <a:gd name="connsiteX4" fmla="*/ 278450 w 972147"/>
                  <a:gd name="connsiteY4" fmla="*/ 1703 h 678763"/>
                  <a:gd name="connsiteX5" fmla="*/ 530486 w 972147"/>
                  <a:gd name="connsiteY5" fmla="*/ 245577 h 678763"/>
                  <a:gd name="connsiteX6" fmla="*/ 821639 w 972147"/>
                  <a:gd name="connsiteY6" fmla="*/ 145056 h 678763"/>
                  <a:gd name="connsiteX7" fmla="*/ 970603 w 972147"/>
                  <a:gd name="connsiteY7" fmla="*/ 405609 h 678763"/>
                  <a:gd name="connsiteX0" fmla="*/ 238218 w 972147"/>
                  <a:gd name="connsiteY0" fmla="*/ 501130 h 679323"/>
                  <a:gd name="connsiteX1" fmla="*/ 413338 w 972147"/>
                  <a:gd name="connsiteY1" fmla="*/ 327887 h 679323"/>
                  <a:gd name="connsiteX2" fmla="*/ 483867 w 972147"/>
                  <a:gd name="connsiteY2" fmla="*/ 616588 h 679323"/>
                  <a:gd name="connsiteX3" fmla="*/ 42128 w 972147"/>
                  <a:gd name="connsiteY3" fmla="*/ 506132 h 679323"/>
                  <a:gd name="connsiteX4" fmla="*/ 278450 w 972147"/>
                  <a:gd name="connsiteY4" fmla="*/ 2263 h 679323"/>
                  <a:gd name="connsiteX5" fmla="*/ 535994 w 972147"/>
                  <a:gd name="connsiteY5" fmla="*/ 210332 h 679323"/>
                  <a:gd name="connsiteX6" fmla="*/ 821639 w 972147"/>
                  <a:gd name="connsiteY6" fmla="*/ 145616 h 679323"/>
                  <a:gd name="connsiteX7" fmla="*/ 970603 w 972147"/>
                  <a:gd name="connsiteY7" fmla="*/ 406169 h 679323"/>
                  <a:gd name="connsiteX0" fmla="*/ 238218 w 972147"/>
                  <a:gd name="connsiteY0" fmla="*/ 501130 h 679323"/>
                  <a:gd name="connsiteX1" fmla="*/ 413338 w 972147"/>
                  <a:gd name="connsiteY1" fmla="*/ 327887 h 679323"/>
                  <a:gd name="connsiteX2" fmla="*/ 483867 w 972147"/>
                  <a:gd name="connsiteY2" fmla="*/ 616588 h 679323"/>
                  <a:gd name="connsiteX3" fmla="*/ 42128 w 972147"/>
                  <a:gd name="connsiteY3" fmla="*/ 506132 h 679323"/>
                  <a:gd name="connsiteX4" fmla="*/ 278450 w 972147"/>
                  <a:gd name="connsiteY4" fmla="*/ 2263 h 679323"/>
                  <a:gd name="connsiteX5" fmla="*/ 535994 w 972147"/>
                  <a:gd name="connsiteY5" fmla="*/ 210332 h 679323"/>
                  <a:gd name="connsiteX6" fmla="*/ 821639 w 972147"/>
                  <a:gd name="connsiteY6" fmla="*/ 145616 h 679323"/>
                  <a:gd name="connsiteX7" fmla="*/ 970603 w 972147"/>
                  <a:gd name="connsiteY7" fmla="*/ 406169 h 679323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2590 h 680783"/>
                  <a:gd name="connsiteX1" fmla="*/ 413338 w 972147"/>
                  <a:gd name="connsiteY1" fmla="*/ 329347 h 680783"/>
                  <a:gd name="connsiteX2" fmla="*/ 483867 w 972147"/>
                  <a:gd name="connsiteY2" fmla="*/ 618048 h 680783"/>
                  <a:gd name="connsiteX3" fmla="*/ 42128 w 972147"/>
                  <a:gd name="connsiteY3" fmla="*/ 507592 h 680783"/>
                  <a:gd name="connsiteX4" fmla="*/ 278450 w 972147"/>
                  <a:gd name="connsiteY4" fmla="*/ 3723 h 680783"/>
                  <a:gd name="connsiteX5" fmla="*/ 535994 w 972147"/>
                  <a:gd name="connsiteY5" fmla="*/ 211792 h 680783"/>
                  <a:gd name="connsiteX6" fmla="*/ 821639 w 972147"/>
                  <a:gd name="connsiteY6" fmla="*/ 147076 h 680783"/>
                  <a:gd name="connsiteX7" fmla="*/ 970603 w 972147"/>
                  <a:gd name="connsiteY7" fmla="*/ 407629 h 680783"/>
                  <a:gd name="connsiteX0" fmla="*/ 238218 w 972381"/>
                  <a:gd name="connsiteY0" fmla="*/ 502590 h 680783"/>
                  <a:gd name="connsiteX1" fmla="*/ 413338 w 972381"/>
                  <a:gd name="connsiteY1" fmla="*/ 329347 h 680783"/>
                  <a:gd name="connsiteX2" fmla="*/ 483867 w 972381"/>
                  <a:gd name="connsiteY2" fmla="*/ 618048 h 680783"/>
                  <a:gd name="connsiteX3" fmla="*/ 42128 w 972381"/>
                  <a:gd name="connsiteY3" fmla="*/ 507592 h 680783"/>
                  <a:gd name="connsiteX4" fmla="*/ 278450 w 972381"/>
                  <a:gd name="connsiteY4" fmla="*/ 3723 h 680783"/>
                  <a:gd name="connsiteX5" fmla="*/ 535994 w 972381"/>
                  <a:gd name="connsiteY5" fmla="*/ 211792 h 680783"/>
                  <a:gd name="connsiteX6" fmla="*/ 829902 w 972381"/>
                  <a:gd name="connsiteY6" fmla="*/ 119534 h 680783"/>
                  <a:gd name="connsiteX7" fmla="*/ 970603 w 972381"/>
                  <a:gd name="connsiteY7" fmla="*/ 407629 h 680783"/>
                  <a:gd name="connsiteX0" fmla="*/ 238218 w 972381"/>
                  <a:gd name="connsiteY0" fmla="*/ 502590 h 680783"/>
                  <a:gd name="connsiteX1" fmla="*/ 413338 w 972381"/>
                  <a:gd name="connsiteY1" fmla="*/ 329347 h 680783"/>
                  <a:gd name="connsiteX2" fmla="*/ 483867 w 972381"/>
                  <a:gd name="connsiteY2" fmla="*/ 618048 h 680783"/>
                  <a:gd name="connsiteX3" fmla="*/ 42128 w 972381"/>
                  <a:gd name="connsiteY3" fmla="*/ 507592 h 680783"/>
                  <a:gd name="connsiteX4" fmla="*/ 278450 w 972381"/>
                  <a:gd name="connsiteY4" fmla="*/ 3723 h 680783"/>
                  <a:gd name="connsiteX5" fmla="*/ 535994 w 972381"/>
                  <a:gd name="connsiteY5" fmla="*/ 211792 h 680783"/>
                  <a:gd name="connsiteX6" fmla="*/ 829902 w 972381"/>
                  <a:gd name="connsiteY6" fmla="*/ 119534 h 680783"/>
                  <a:gd name="connsiteX7" fmla="*/ 970603 w 972381"/>
                  <a:gd name="connsiteY7" fmla="*/ 407629 h 680783"/>
                  <a:gd name="connsiteX0" fmla="*/ 238218 w 973905"/>
                  <a:gd name="connsiteY0" fmla="*/ 502590 h 680783"/>
                  <a:gd name="connsiteX1" fmla="*/ 413338 w 973905"/>
                  <a:gd name="connsiteY1" fmla="*/ 329347 h 680783"/>
                  <a:gd name="connsiteX2" fmla="*/ 483867 w 973905"/>
                  <a:gd name="connsiteY2" fmla="*/ 618048 h 680783"/>
                  <a:gd name="connsiteX3" fmla="*/ 42128 w 973905"/>
                  <a:gd name="connsiteY3" fmla="*/ 507592 h 680783"/>
                  <a:gd name="connsiteX4" fmla="*/ 278450 w 973905"/>
                  <a:gd name="connsiteY4" fmla="*/ 3723 h 680783"/>
                  <a:gd name="connsiteX5" fmla="*/ 535994 w 973905"/>
                  <a:gd name="connsiteY5" fmla="*/ 211792 h 680783"/>
                  <a:gd name="connsiteX6" fmla="*/ 857444 w 973905"/>
                  <a:gd name="connsiteY6" fmla="*/ 144322 h 680783"/>
                  <a:gd name="connsiteX7" fmla="*/ 970603 w 973905"/>
                  <a:gd name="connsiteY7" fmla="*/ 407629 h 680783"/>
                  <a:gd name="connsiteX0" fmla="*/ 238218 w 973905"/>
                  <a:gd name="connsiteY0" fmla="*/ 502590 h 680783"/>
                  <a:gd name="connsiteX1" fmla="*/ 413338 w 973905"/>
                  <a:gd name="connsiteY1" fmla="*/ 329347 h 680783"/>
                  <a:gd name="connsiteX2" fmla="*/ 483867 w 973905"/>
                  <a:gd name="connsiteY2" fmla="*/ 618048 h 680783"/>
                  <a:gd name="connsiteX3" fmla="*/ 42128 w 973905"/>
                  <a:gd name="connsiteY3" fmla="*/ 507592 h 680783"/>
                  <a:gd name="connsiteX4" fmla="*/ 278450 w 973905"/>
                  <a:gd name="connsiteY4" fmla="*/ 3723 h 680783"/>
                  <a:gd name="connsiteX5" fmla="*/ 535994 w 973905"/>
                  <a:gd name="connsiteY5" fmla="*/ 211792 h 680783"/>
                  <a:gd name="connsiteX6" fmla="*/ 857444 w 973905"/>
                  <a:gd name="connsiteY6" fmla="*/ 144322 h 680783"/>
                  <a:gd name="connsiteX7" fmla="*/ 970603 w 973905"/>
                  <a:gd name="connsiteY7" fmla="*/ 407629 h 680783"/>
                  <a:gd name="connsiteX0" fmla="*/ 238218 w 975028"/>
                  <a:gd name="connsiteY0" fmla="*/ 502590 h 680783"/>
                  <a:gd name="connsiteX1" fmla="*/ 413338 w 975028"/>
                  <a:gd name="connsiteY1" fmla="*/ 329347 h 680783"/>
                  <a:gd name="connsiteX2" fmla="*/ 483867 w 975028"/>
                  <a:gd name="connsiteY2" fmla="*/ 618048 h 680783"/>
                  <a:gd name="connsiteX3" fmla="*/ 42128 w 975028"/>
                  <a:gd name="connsiteY3" fmla="*/ 507592 h 680783"/>
                  <a:gd name="connsiteX4" fmla="*/ 278450 w 975028"/>
                  <a:gd name="connsiteY4" fmla="*/ 3723 h 680783"/>
                  <a:gd name="connsiteX5" fmla="*/ 535994 w 975028"/>
                  <a:gd name="connsiteY5" fmla="*/ 211792 h 680783"/>
                  <a:gd name="connsiteX6" fmla="*/ 857444 w 975028"/>
                  <a:gd name="connsiteY6" fmla="*/ 144322 h 680783"/>
                  <a:gd name="connsiteX7" fmla="*/ 970603 w 975028"/>
                  <a:gd name="connsiteY7" fmla="*/ 407629 h 680783"/>
                  <a:gd name="connsiteX0" fmla="*/ 238218 w 975028"/>
                  <a:gd name="connsiteY0" fmla="*/ 502590 h 680783"/>
                  <a:gd name="connsiteX1" fmla="*/ 413338 w 975028"/>
                  <a:gd name="connsiteY1" fmla="*/ 329347 h 680783"/>
                  <a:gd name="connsiteX2" fmla="*/ 483867 w 975028"/>
                  <a:gd name="connsiteY2" fmla="*/ 618048 h 680783"/>
                  <a:gd name="connsiteX3" fmla="*/ 42128 w 975028"/>
                  <a:gd name="connsiteY3" fmla="*/ 507592 h 680783"/>
                  <a:gd name="connsiteX4" fmla="*/ 278450 w 975028"/>
                  <a:gd name="connsiteY4" fmla="*/ 3723 h 680783"/>
                  <a:gd name="connsiteX5" fmla="*/ 535994 w 975028"/>
                  <a:gd name="connsiteY5" fmla="*/ 211792 h 680783"/>
                  <a:gd name="connsiteX6" fmla="*/ 857444 w 975028"/>
                  <a:gd name="connsiteY6" fmla="*/ 144322 h 680783"/>
                  <a:gd name="connsiteX7" fmla="*/ 970603 w 975028"/>
                  <a:gd name="connsiteY7" fmla="*/ 407629 h 680783"/>
                  <a:gd name="connsiteX0" fmla="*/ 238218 w 975375"/>
                  <a:gd name="connsiteY0" fmla="*/ 502590 h 680783"/>
                  <a:gd name="connsiteX1" fmla="*/ 413338 w 975375"/>
                  <a:gd name="connsiteY1" fmla="*/ 329347 h 680783"/>
                  <a:gd name="connsiteX2" fmla="*/ 483867 w 975375"/>
                  <a:gd name="connsiteY2" fmla="*/ 618048 h 680783"/>
                  <a:gd name="connsiteX3" fmla="*/ 42128 w 975375"/>
                  <a:gd name="connsiteY3" fmla="*/ 507592 h 680783"/>
                  <a:gd name="connsiteX4" fmla="*/ 278450 w 975375"/>
                  <a:gd name="connsiteY4" fmla="*/ 3723 h 680783"/>
                  <a:gd name="connsiteX5" fmla="*/ 535994 w 975375"/>
                  <a:gd name="connsiteY5" fmla="*/ 211792 h 680783"/>
                  <a:gd name="connsiteX6" fmla="*/ 857444 w 975375"/>
                  <a:gd name="connsiteY6" fmla="*/ 144322 h 680783"/>
                  <a:gd name="connsiteX7" fmla="*/ 970603 w 975375"/>
                  <a:gd name="connsiteY7" fmla="*/ 407629 h 680783"/>
                  <a:gd name="connsiteX0" fmla="*/ 238218 w 975375"/>
                  <a:gd name="connsiteY0" fmla="*/ 502590 h 680783"/>
                  <a:gd name="connsiteX1" fmla="*/ 413338 w 975375"/>
                  <a:gd name="connsiteY1" fmla="*/ 329347 h 680783"/>
                  <a:gd name="connsiteX2" fmla="*/ 483867 w 975375"/>
                  <a:gd name="connsiteY2" fmla="*/ 618048 h 680783"/>
                  <a:gd name="connsiteX3" fmla="*/ 42128 w 975375"/>
                  <a:gd name="connsiteY3" fmla="*/ 507592 h 680783"/>
                  <a:gd name="connsiteX4" fmla="*/ 278450 w 975375"/>
                  <a:gd name="connsiteY4" fmla="*/ 3723 h 680783"/>
                  <a:gd name="connsiteX5" fmla="*/ 535994 w 975375"/>
                  <a:gd name="connsiteY5" fmla="*/ 211792 h 680783"/>
                  <a:gd name="connsiteX6" fmla="*/ 857444 w 975375"/>
                  <a:gd name="connsiteY6" fmla="*/ 144322 h 680783"/>
                  <a:gd name="connsiteX7" fmla="*/ 970603 w 975375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35994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35994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58028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3717 h 681910"/>
                  <a:gd name="connsiteX1" fmla="*/ 413338 w 973301"/>
                  <a:gd name="connsiteY1" fmla="*/ 330474 h 681910"/>
                  <a:gd name="connsiteX2" fmla="*/ 483867 w 973301"/>
                  <a:gd name="connsiteY2" fmla="*/ 619175 h 681910"/>
                  <a:gd name="connsiteX3" fmla="*/ 42128 w 973301"/>
                  <a:gd name="connsiteY3" fmla="*/ 508719 h 681910"/>
                  <a:gd name="connsiteX4" fmla="*/ 278450 w 973301"/>
                  <a:gd name="connsiteY4" fmla="*/ 4850 h 681910"/>
                  <a:gd name="connsiteX5" fmla="*/ 558028 w 973301"/>
                  <a:gd name="connsiteY5" fmla="*/ 212919 h 681910"/>
                  <a:gd name="connsiteX6" fmla="*/ 857444 w 973301"/>
                  <a:gd name="connsiteY6" fmla="*/ 145449 h 681910"/>
                  <a:gd name="connsiteX7" fmla="*/ 970603 w 973301"/>
                  <a:gd name="connsiteY7" fmla="*/ 408756 h 681910"/>
                  <a:gd name="connsiteX0" fmla="*/ 238218 w 973301"/>
                  <a:gd name="connsiteY0" fmla="*/ 503717 h 681910"/>
                  <a:gd name="connsiteX1" fmla="*/ 413338 w 973301"/>
                  <a:gd name="connsiteY1" fmla="*/ 330474 h 681910"/>
                  <a:gd name="connsiteX2" fmla="*/ 483867 w 973301"/>
                  <a:gd name="connsiteY2" fmla="*/ 619175 h 681910"/>
                  <a:gd name="connsiteX3" fmla="*/ 42128 w 973301"/>
                  <a:gd name="connsiteY3" fmla="*/ 508719 h 681910"/>
                  <a:gd name="connsiteX4" fmla="*/ 278450 w 973301"/>
                  <a:gd name="connsiteY4" fmla="*/ 4850 h 681910"/>
                  <a:gd name="connsiteX5" fmla="*/ 558028 w 973301"/>
                  <a:gd name="connsiteY5" fmla="*/ 212919 h 681910"/>
                  <a:gd name="connsiteX6" fmla="*/ 857444 w 973301"/>
                  <a:gd name="connsiteY6" fmla="*/ 145449 h 681910"/>
                  <a:gd name="connsiteX7" fmla="*/ 970603 w 973301"/>
                  <a:gd name="connsiteY7" fmla="*/ 408756 h 681910"/>
                  <a:gd name="connsiteX0" fmla="*/ 238218 w 973301"/>
                  <a:gd name="connsiteY0" fmla="*/ 506290 h 684483"/>
                  <a:gd name="connsiteX1" fmla="*/ 413338 w 973301"/>
                  <a:gd name="connsiteY1" fmla="*/ 333047 h 684483"/>
                  <a:gd name="connsiteX2" fmla="*/ 483867 w 973301"/>
                  <a:gd name="connsiteY2" fmla="*/ 621748 h 684483"/>
                  <a:gd name="connsiteX3" fmla="*/ 42128 w 973301"/>
                  <a:gd name="connsiteY3" fmla="*/ 511292 h 684483"/>
                  <a:gd name="connsiteX4" fmla="*/ 278450 w 973301"/>
                  <a:gd name="connsiteY4" fmla="*/ 7423 h 684483"/>
                  <a:gd name="connsiteX5" fmla="*/ 549765 w 973301"/>
                  <a:gd name="connsiteY5" fmla="*/ 190704 h 684483"/>
                  <a:gd name="connsiteX6" fmla="*/ 857444 w 973301"/>
                  <a:gd name="connsiteY6" fmla="*/ 148022 h 684483"/>
                  <a:gd name="connsiteX7" fmla="*/ 970603 w 973301"/>
                  <a:gd name="connsiteY7" fmla="*/ 411329 h 684483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1535 h 679728"/>
                  <a:gd name="connsiteX1" fmla="*/ 413338 w 973301"/>
                  <a:gd name="connsiteY1" fmla="*/ 328292 h 679728"/>
                  <a:gd name="connsiteX2" fmla="*/ 483867 w 973301"/>
                  <a:gd name="connsiteY2" fmla="*/ 616993 h 679728"/>
                  <a:gd name="connsiteX3" fmla="*/ 42128 w 973301"/>
                  <a:gd name="connsiteY3" fmla="*/ 506537 h 679728"/>
                  <a:gd name="connsiteX4" fmla="*/ 278450 w 973301"/>
                  <a:gd name="connsiteY4" fmla="*/ 2668 h 679728"/>
                  <a:gd name="connsiteX5" fmla="*/ 549765 w 973301"/>
                  <a:gd name="connsiteY5" fmla="*/ 185949 h 679728"/>
                  <a:gd name="connsiteX6" fmla="*/ 857444 w 973301"/>
                  <a:gd name="connsiteY6" fmla="*/ 143267 h 679728"/>
                  <a:gd name="connsiteX7" fmla="*/ 970603 w 973301"/>
                  <a:gd name="connsiteY7" fmla="*/ 406574 h 679728"/>
                  <a:gd name="connsiteX0" fmla="*/ 239713 w 974796"/>
                  <a:gd name="connsiteY0" fmla="*/ 509581 h 687774"/>
                  <a:gd name="connsiteX1" fmla="*/ 414833 w 974796"/>
                  <a:gd name="connsiteY1" fmla="*/ 336338 h 687774"/>
                  <a:gd name="connsiteX2" fmla="*/ 485362 w 974796"/>
                  <a:gd name="connsiteY2" fmla="*/ 625039 h 687774"/>
                  <a:gd name="connsiteX3" fmla="*/ 43623 w 974796"/>
                  <a:gd name="connsiteY3" fmla="*/ 514583 h 687774"/>
                  <a:gd name="connsiteX4" fmla="*/ 268928 w 974796"/>
                  <a:gd name="connsiteY4" fmla="*/ 2452 h 687774"/>
                  <a:gd name="connsiteX5" fmla="*/ 551260 w 974796"/>
                  <a:gd name="connsiteY5" fmla="*/ 193995 h 687774"/>
                  <a:gd name="connsiteX6" fmla="*/ 858939 w 974796"/>
                  <a:gd name="connsiteY6" fmla="*/ 151313 h 687774"/>
                  <a:gd name="connsiteX7" fmla="*/ 972098 w 974796"/>
                  <a:gd name="connsiteY7" fmla="*/ 414620 h 687774"/>
                  <a:gd name="connsiteX0" fmla="*/ 239713 w 974796"/>
                  <a:gd name="connsiteY0" fmla="*/ 508440 h 686633"/>
                  <a:gd name="connsiteX1" fmla="*/ 414833 w 974796"/>
                  <a:gd name="connsiteY1" fmla="*/ 335197 h 686633"/>
                  <a:gd name="connsiteX2" fmla="*/ 485362 w 974796"/>
                  <a:gd name="connsiteY2" fmla="*/ 623898 h 686633"/>
                  <a:gd name="connsiteX3" fmla="*/ 43623 w 974796"/>
                  <a:gd name="connsiteY3" fmla="*/ 513442 h 686633"/>
                  <a:gd name="connsiteX4" fmla="*/ 268928 w 974796"/>
                  <a:gd name="connsiteY4" fmla="*/ 1311 h 686633"/>
                  <a:gd name="connsiteX5" fmla="*/ 551260 w 974796"/>
                  <a:gd name="connsiteY5" fmla="*/ 192854 h 686633"/>
                  <a:gd name="connsiteX6" fmla="*/ 858939 w 974796"/>
                  <a:gd name="connsiteY6" fmla="*/ 150172 h 686633"/>
                  <a:gd name="connsiteX7" fmla="*/ 972098 w 974796"/>
                  <a:gd name="connsiteY7" fmla="*/ 413479 h 686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74796" h="686633">
                    <a:moveTo>
                      <a:pt x="239713" y="508440"/>
                    </a:moveTo>
                    <a:cubicBezTo>
                      <a:pt x="220051" y="400199"/>
                      <a:pt x="313311" y="308483"/>
                      <a:pt x="414833" y="335197"/>
                    </a:cubicBezTo>
                    <a:cubicBezTo>
                      <a:pt x="568709" y="355231"/>
                      <a:pt x="571103" y="526747"/>
                      <a:pt x="485362" y="623898"/>
                    </a:cubicBezTo>
                    <a:cubicBezTo>
                      <a:pt x="359231" y="741315"/>
                      <a:pt x="103653" y="687971"/>
                      <a:pt x="43623" y="513442"/>
                    </a:cubicBezTo>
                    <a:cubicBezTo>
                      <a:pt x="-86006" y="165544"/>
                      <a:pt x="98347" y="15949"/>
                      <a:pt x="268928" y="1311"/>
                    </a:cubicBezTo>
                    <a:cubicBezTo>
                      <a:pt x="423631" y="-11041"/>
                      <a:pt x="534267" y="64743"/>
                      <a:pt x="551260" y="192854"/>
                    </a:cubicBezTo>
                    <a:cubicBezTo>
                      <a:pt x="632704" y="84983"/>
                      <a:pt x="783005" y="98296"/>
                      <a:pt x="858939" y="150172"/>
                    </a:cubicBezTo>
                    <a:cubicBezTo>
                      <a:pt x="963678" y="201219"/>
                      <a:pt x="983037" y="310103"/>
                      <a:pt x="972098" y="413479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sp>
            <p:nvSpPr>
              <p:cNvPr id="102" name="자유형: 도형 44">
                <a:extLst>
                  <a:ext uri="{FF2B5EF4-FFF2-40B4-BE49-F238E27FC236}">
                    <a16:creationId xmlns:a16="http://schemas.microsoft.com/office/drawing/2014/main" id="{912BAD4A-9D46-5363-DF02-311C3F2DB5CA}"/>
                  </a:ext>
                </a:extLst>
              </p:cNvPr>
              <p:cNvSpPr/>
              <p:nvPr/>
            </p:nvSpPr>
            <p:spPr>
              <a:xfrm>
                <a:off x="6646452" y="3560646"/>
                <a:ext cx="483425" cy="785841"/>
              </a:xfrm>
              <a:custGeom>
                <a:avLst/>
                <a:gdLst>
                  <a:gd name="connsiteX0" fmla="*/ 0 w 647934"/>
                  <a:gd name="connsiteY0" fmla="*/ 277685 h 1051840"/>
                  <a:gd name="connsiteX1" fmla="*/ 330979 w 647934"/>
                  <a:gd name="connsiteY1" fmla="*/ 0 h 1051840"/>
                  <a:gd name="connsiteX2" fmla="*/ 560982 w 647934"/>
                  <a:gd name="connsiteY2" fmla="*/ 171099 h 1051840"/>
                  <a:gd name="connsiteX3" fmla="*/ 468420 w 647934"/>
                  <a:gd name="connsiteY3" fmla="*/ 493663 h 1051840"/>
                  <a:gd name="connsiteX4" fmla="*/ 647934 w 647934"/>
                  <a:gd name="connsiteY4" fmla="*/ 793789 h 1051840"/>
                  <a:gd name="connsiteX5" fmla="*/ 468420 w 647934"/>
                  <a:gd name="connsiteY5" fmla="*/ 1051840 h 1051840"/>
                  <a:gd name="connsiteX0" fmla="*/ 0 w 647934"/>
                  <a:gd name="connsiteY0" fmla="*/ 277685 h 1051840"/>
                  <a:gd name="connsiteX1" fmla="*/ 330979 w 647934"/>
                  <a:gd name="connsiteY1" fmla="*/ 0 h 1051840"/>
                  <a:gd name="connsiteX2" fmla="*/ 560982 w 647934"/>
                  <a:gd name="connsiteY2" fmla="*/ 171099 h 1051840"/>
                  <a:gd name="connsiteX3" fmla="*/ 468420 w 647934"/>
                  <a:gd name="connsiteY3" fmla="*/ 493663 h 1051840"/>
                  <a:gd name="connsiteX4" fmla="*/ 647934 w 647934"/>
                  <a:gd name="connsiteY4" fmla="*/ 793789 h 1051840"/>
                  <a:gd name="connsiteX5" fmla="*/ 468420 w 647934"/>
                  <a:gd name="connsiteY5" fmla="*/ 1051840 h 1051840"/>
                  <a:gd name="connsiteX0" fmla="*/ 0 w 647937"/>
                  <a:gd name="connsiteY0" fmla="*/ 277685 h 1051840"/>
                  <a:gd name="connsiteX1" fmla="*/ 330979 w 647937"/>
                  <a:gd name="connsiteY1" fmla="*/ 0 h 1051840"/>
                  <a:gd name="connsiteX2" fmla="*/ 560982 w 647937"/>
                  <a:gd name="connsiteY2" fmla="*/ 171099 h 1051840"/>
                  <a:gd name="connsiteX3" fmla="*/ 468420 w 647937"/>
                  <a:gd name="connsiteY3" fmla="*/ 493663 h 1051840"/>
                  <a:gd name="connsiteX4" fmla="*/ 647934 w 647937"/>
                  <a:gd name="connsiteY4" fmla="*/ 793789 h 1051840"/>
                  <a:gd name="connsiteX5" fmla="*/ 468420 w 647937"/>
                  <a:gd name="connsiteY5" fmla="*/ 1051840 h 1051840"/>
                  <a:gd name="connsiteX0" fmla="*/ 0 w 647937"/>
                  <a:gd name="connsiteY0" fmla="*/ 277685 h 1051840"/>
                  <a:gd name="connsiteX1" fmla="*/ 330979 w 647937"/>
                  <a:gd name="connsiteY1" fmla="*/ 0 h 1051840"/>
                  <a:gd name="connsiteX2" fmla="*/ 560982 w 647937"/>
                  <a:gd name="connsiteY2" fmla="*/ 171099 h 1051840"/>
                  <a:gd name="connsiteX3" fmla="*/ 468420 w 647937"/>
                  <a:gd name="connsiteY3" fmla="*/ 493663 h 1051840"/>
                  <a:gd name="connsiteX4" fmla="*/ 647934 w 647937"/>
                  <a:gd name="connsiteY4" fmla="*/ 793789 h 1051840"/>
                  <a:gd name="connsiteX5" fmla="*/ 468420 w 647937"/>
                  <a:gd name="connsiteY5" fmla="*/ 1051840 h 1051840"/>
                  <a:gd name="connsiteX0" fmla="*/ 0 w 647937"/>
                  <a:gd name="connsiteY0" fmla="*/ 277685 h 1035314"/>
                  <a:gd name="connsiteX1" fmla="*/ 330979 w 647937"/>
                  <a:gd name="connsiteY1" fmla="*/ 0 h 1035314"/>
                  <a:gd name="connsiteX2" fmla="*/ 560982 w 647937"/>
                  <a:gd name="connsiteY2" fmla="*/ 171099 h 1035314"/>
                  <a:gd name="connsiteX3" fmla="*/ 468420 w 647937"/>
                  <a:gd name="connsiteY3" fmla="*/ 493663 h 1035314"/>
                  <a:gd name="connsiteX4" fmla="*/ 647934 w 647937"/>
                  <a:gd name="connsiteY4" fmla="*/ 793789 h 1035314"/>
                  <a:gd name="connsiteX5" fmla="*/ 465665 w 647937"/>
                  <a:gd name="connsiteY5" fmla="*/ 1035314 h 1035314"/>
                  <a:gd name="connsiteX0" fmla="*/ 0 w 642428"/>
                  <a:gd name="connsiteY0" fmla="*/ 277685 h 1035314"/>
                  <a:gd name="connsiteX1" fmla="*/ 330979 w 642428"/>
                  <a:gd name="connsiteY1" fmla="*/ 0 h 1035314"/>
                  <a:gd name="connsiteX2" fmla="*/ 560982 w 642428"/>
                  <a:gd name="connsiteY2" fmla="*/ 171099 h 1035314"/>
                  <a:gd name="connsiteX3" fmla="*/ 468420 w 642428"/>
                  <a:gd name="connsiteY3" fmla="*/ 493663 h 1035314"/>
                  <a:gd name="connsiteX4" fmla="*/ 642425 w 642428"/>
                  <a:gd name="connsiteY4" fmla="*/ 769001 h 1035314"/>
                  <a:gd name="connsiteX5" fmla="*/ 465665 w 642428"/>
                  <a:gd name="connsiteY5" fmla="*/ 1035314 h 1035314"/>
                  <a:gd name="connsiteX0" fmla="*/ 0 w 642428"/>
                  <a:gd name="connsiteY0" fmla="*/ 277685 h 1035314"/>
                  <a:gd name="connsiteX1" fmla="*/ 330979 w 642428"/>
                  <a:gd name="connsiteY1" fmla="*/ 0 h 1035314"/>
                  <a:gd name="connsiteX2" fmla="*/ 560982 w 642428"/>
                  <a:gd name="connsiteY2" fmla="*/ 171099 h 1035314"/>
                  <a:gd name="connsiteX3" fmla="*/ 468420 w 642428"/>
                  <a:gd name="connsiteY3" fmla="*/ 493663 h 1035314"/>
                  <a:gd name="connsiteX4" fmla="*/ 642425 w 642428"/>
                  <a:gd name="connsiteY4" fmla="*/ 769001 h 1035314"/>
                  <a:gd name="connsiteX5" fmla="*/ 465665 w 642428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489"/>
                  <a:gd name="connsiteY0" fmla="*/ 277685 h 1035314"/>
                  <a:gd name="connsiteX1" fmla="*/ 330979 w 642489"/>
                  <a:gd name="connsiteY1" fmla="*/ 0 h 1035314"/>
                  <a:gd name="connsiteX2" fmla="*/ 560982 w 642489"/>
                  <a:gd name="connsiteY2" fmla="*/ 171099 h 1035314"/>
                  <a:gd name="connsiteX3" fmla="*/ 446386 w 642489"/>
                  <a:gd name="connsiteY3" fmla="*/ 490909 h 1035314"/>
                  <a:gd name="connsiteX4" fmla="*/ 642425 w 642489"/>
                  <a:gd name="connsiteY4" fmla="*/ 769001 h 1035314"/>
                  <a:gd name="connsiteX5" fmla="*/ 465665 w 642489"/>
                  <a:gd name="connsiteY5" fmla="*/ 1035314 h 1035314"/>
                  <a:gd name="connsiteX0" fmla="*/ 0 w 642733"/>
                  <a:gd name="connsiteY0" fmla="*/ 277685 h 1035314"/>
                  <a:gd name="connsiteX1" fmla="*/ 330979 w 642733"/>
                  <a:gd name="connsiteY1" fmla="*/ 0 h 1035314"/>
                  <a:gd name="connsiteX2" fmla="*/ 560982 w 642733"/>
                  <a:gd name="connsiteY2" fmla="*/ 171099 h 1035314"/>
                  <a:gd name="connsiteX3" fmla="*/ 446386 w 642733"/>
                  <a:gd name="connsiteY3" fmla="*/ 490909 h 1035314"/>
                  <a:gd name="connsiteX4" fmla="*/ 642425 w 642733"/>
                  <a:gd name="connsiteY4" fmla="*/ 769001 h 1035314"/>
                  <a:gd name="connsiteX5" fmla="*/ 465665 w 642733"/>
                  <a:gd name="connsiteY5" fmla="*/ 1035314 h 1035314"/>
                  <a:gd name="connsiteX0" fmla="*/ 0 w 642733"/>
                  <a:gd name="connsiteY0" fmla="*/ 277685 h 1035314"/>
                  <a:gd name="connsiteX1" fmla="*/ 330979 w 642733"/>
                  <a:gd name="connsiteY1" fmla="*/ 0 h 1035314"/>
                  <a:gd name="connsiteX2" fmla="*/ 560982 w 642733"/>
                  <a:gd name="connsiteY2" fmla="*/ 171099 h 1035314"/>
                  <a:gd name="connsiteX3" fmla="*/ 446386 w 642733"/>
                  <a:gd name="connsiteY3" fmla="*/ 490909 h 1035314"/>
                  <a:gd name="connsiteX4" fmla="*/ 642425 w 642733"/>
                  <a:gd name="connsiteY4" fmla="*/ 769001 h 1035314"/>
                  <a:gd name="connsiteX5" fmla="*/ 465665 w 642733"/>
                  <a:gd name="connsiteY5" fmla="*/ 1035314 h 1035314"/>
                  <a:gd name="connsiteX0" fmla="*/ 0 w 642564"/>
                  <a:gd name="connsiteY0" fmla="*/ 277685 h 1035314"/>
                  <a:gd name="connsiteX1" fmla="*/ 330979 w 642564"/>
                  <a:gd name="connsiteY1" fmla="*/ 0 h 1035314"/>
                  <a:gd name="connsiteX2" fmla="*/ 560982 w 642564"/>
                  <a:gd name="connsiteY2" fmla="*/ 171099 h 1035314"/>
                  <a:gd name="connsiteX3" fmla="*/ 446386 w 642564"/>
                  <a:gd name="connsiteY3" fmla="*/ 490909 h 1035314"/>
                  <a:gd name="connsiteX4" fmla="*/ 642425 w 642564"/>
                  <a:gd name="connsiteY4" fmla="*/ 769001 h 1035314"/>
                  <a:gd name="connsiteX5" fmla="*/ 465665 w 642564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80359 h 1037988"/>
                  <a:gd name="connsiteX1" fmla="*/ 330979 w 639815"/>
                  <a:gd name="connsiteY1" fmla="*/ 2674 h 1037988"/>
                  <a:gd name="connsiteX2" fmla="*/ 560982 w 639815"/>
                  <a:gd name="connsiteY2" fmla="*/ 173773 h 1037988"/>
                  <a:gd name="connsiteX3" fmla="*/ 446386 w 639815"/>
                  <a:gd name="connsiteY3" fmla="*/ 493583 h 1037988"/>
                  <a:gd name="connsiteX4" fmla="*/ 639670 w 639815"/>
                  <a:gd name="connsiteY4" fmla="*/ 763412 h 1037988"/>
                  <a:gd name="connsiteX5" fmla="*/ 465665 w 639815"/>
                  <a:gd name="connsiteY5" fmla="*/ 1037988 h 1037988"/>
                  <a:gd name="connsiteX0" fmla="*/ 0 w 639815"/>
                  <a:gd name="connsiteY0" fmla="*/ 284735 h 1042364"/>
                  <a:gd name="connsiteX1" fmla="*/ 330979 w 639815"/>
                  <a:gd name="connsiteY1" fmla="*/ 7050 h 1042364"/>
                  <a:gd name="connsiteX2" fmla="*/ 560982 w 639815"/>
                  <a:gd name="connsiteY2" fmla="*/ 178149 h 1042364"/>
                  <a:gd name="connsiteX3" fmla="*/ 446386 w 639815"/>
                  <a:gd name="connsiteY3" fmla="*/ 497959 h 1042364"/>
                  <a:gd name="connsiteX4" fmla="*/ 639670 w 639815"/>
                  <a:gd name="connsiteY4" fmla="*/ 767788 h 1042364"/>
                  <a:gd name="connsiteX5" fmla="*/ 465665 w 639815"/>
                  <a:gd name="connsiteY5" fmla="*/ 1042364 h 1042364"/>
                  <a:gd name="connsiteX0" fmla="*/ 0 w 639815"/>
                  <a:gd name="connsiteY0" fmla="*/ 284735 h 1042364"/>
                  <a:gd name="connsiteX1" fmla="*/ 330979 w 639815"/>
                  <a:gd name="connsiteY1" fmla="*/ 7050 h 1042364"/>
                  <a:gd name="connsiteX2" fmla="*/ 560982 w 639815"/>
                  <a:gd name="connsiteY2" fmla="*/ 178149 h 1042364"/>
                  <a:gd name="connsiteX3" fmla="*/ 446386 w 639815"/>
                  <a:gd name="connsiteY3" fmla="*/ 497959 h 1042364"/>
                  <a:gd name="connsiteX4" fmla="*/ 639670 w 639815"/>
                  <a:gd name="connsiteY4" fmla="*/ 767788 h 1042364"/>
                  <a:gd name="connsiteX5" fmla="*/ 465665 w 639815"/>
                  <a:gd name="connsiteY5" fmla="*/ 1042364 h 1042364"/>
                  <a:gd name="connsiteX0" fmla="*/ 0 w 639815"/>
                  <a:gd name="connsiteY0" fmla="*/ 278763 h 1036392"/>
                  <a:gd name="connsiteX1" fmla="*/ 330979 w 639815"/>
                  <a:gd name="connsiteY1" fmla="*/ 1078 h 1036392"/>
                  <a:gd name="connsiteX2" fmla="*/ 560982 w 639815"/>
                  <a:gd name="connsiteY2" fmla="*/ 172177 h 1036392"/>
                  <a:gd name="connsiteX3" fmla="*/ 446386 w 639815"/>
                  <a:gd name="connsiteY3" fmla="*/ 491987 h 1036392"/>
                  <a:gd name="connsiteX4" fmla="*/ 639670 w 639815"/>
                  <a:gd name="connsiteY4" fmla="*/ 761816 h 1036392"/>
                  <a:gd name="connsiteX5" fmla="*/ 465665 w 639815"/>
                  <a:gd name="connsiteY5" fmla="*/ 1036392 h 1036392"/>
                  <a:gd name="connsiteX0" fmla="*/ 0 w 639815"/>
                  <a:gd name="connsiteY0" fmla="*/ 280192 h 1037821"/>
                  <a:gd name="connsiteX1" fmla="*/ 330979 w 639815"/>
                  <a:gd name="connsiteY1" fmla="*/ 2507 h 1037821"/>
                  <a:gd name="connsiteX2" fmla="*/ 560982 w 639815"/>
                  <a:gd name="connsiteY2" fmla="*/ 173606 h 1037821"/>
                  <a:gd name="connsiteX3" fmla="*/ 446386 w 639815"/>
                  <a:gd name="connsiteY3" fmla="*/ 493416 h 1037821"/>
                  <a:gd name="connsiteX4" fmla="*/ 639670 w 639815"/>
                  <a:gd name="connsiteY4" fmla="*/ 763245 h 1037821"/>
                  <a:gd name="connsiteX5" fmla="*/ 465665 w 639815"/>
                  <a:gd name="connsiteY5" fmla="*/ 1037821 h 1037821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26 w 639841"/>
                  <a:gd name="connsiteY0" fmla="*/ 279060 h 1036689"/>
                  <a:gd name="connsiteX1" fmla="*/ 331005 w 639841"/>
                  <a:gd name="connsiteY1" fmla="*/ 1375 h 1036689"/>
                  <a:gd name="connsiteX2" fmla="*/ 561008 w 639841"/>
                  <a:gd name="connsiteY2" fmla="*/ 172474 h 1036689"/>
                  <a:gd name="connsiteX3" fmla="*/ 446412 w 639841"/>
                  <a:gd name="connsiteY3" fmla="*/ 492284 h 1036689"/>
                  <a:gd name="connsiteX4" fmla="*/ 639696 w 639841"/>
                  <a:gd name="connsiteY4" fmla="*/ 762113 h 1036689"/>
                  <a:gd name="connsiteX5" fmla="*/ 465691 w 639841"/>
                  <a:gd name="connsiteY5" fmla="*/ 1036689 h 1036689"/>
                  <a:gd name="connsiteX0" fmla="*/ 26 w 639841"/>
                  <a:gd name="connsiteY0" fmla="*/ 279103 h 1036732"/>
                  <a:gd name="connsiteX1" fmla="*/ 331005 w 639841"/>
                  <a:gd name="connsiteY1" fmla="*/ 1418 h 1036732"/>
                  <a:gd name="connsiteX2" fmla="*/ 561008 w 639841"/>
                  <a:gd name="connsiteY2" fmla="*/ 172517 h 1036732"/>
                  <a:gd name="connsiteX3" fmla="*/ 446412 w 639841"/>
                  <a:gd name="connsiteY3" fmla="*/ 492327 h 1036732"/>
                  <a:gd name="connsiteX4" fmla="*/ 639696 w 639841"/>
                  <a:gd name="connsiteY4" fmla="*/ 762156 h 1036732"/>
                  <a:gd name="connsiteX5" fmla="*/ 465691 w 639841"/>
                  <a:gd name="connsiteY5" fmla="*/ 1036732 h 1036732"/>
                  <a:gd name="connsiteX0" fmla="*/ 26 w 639841"/>
                  <a:gd name="connsiteY0" fmla="*/ 279060 h 1036689"/>
                  <a:gd name="connsiteX1" fmla="*/ 331005 w 639841"/>
                  <a:gd name="connsiteY1" fmla="*/ 1375 h 1036689"/>
                  <a:gd name="connsiteX2" fmla="*/ 561008 w 639841"/>
                  <a:gd name="connsiteY2" fmla="*/ 172474 h 1036689"/>
                  <a:gd name="connsiteX3" fmla="*/ 446412 w 639841"/>
                  <a:gd name="connsiteY3" fmla="*/ 492284 h 1036689"/>
                  <a:gd name="connsiteX4" fmla="*/ 639696 w 639841"/>
                  <a:gd name="connsiteY4" fmla="*/ 762113 h 1036689"/>
                  <a:gd name="connsiteX5" fmla="*/ 465691 w 639841"/>
                  <a:gd name="connsiteY5" fmla="*/ 1036689 h 1036689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40 w 620576"/>
                  <a:gd name="connsiteY0" fmla="*/ 296331 h 1037435"/>
                  <a:gd name="connsiteX1" fmla="*/ 311740 w 620576"/>
                  <a:gd name="connsiteY1" fmla="*/ 2121 h 1037435"/>
                  <a:gd name="connsiteX2" fmla="*/ 541743 w 620576"/>
                  <a:gd name="connsiteY2" fmla="*/ 173220 h 1037435"/>
                  <a:gd name="connsiteX3" fmla="*/ 427147 w 620576"/>
                  <a:gd name="connsiteY3" fmla="*/ 493030 h 1037435"/>
                  <a:gd name="connsiteX4" fmla="*/ 620431 w 620576"/>
                  <a:gd name="connsiteY4" fmla="*/ 762859 h 1037435"/>
                  <a:gd name="connsiteX5" fmla="*/ 446426 w 620576"/>
                  <a:gd name="connsiteY5" fmla="*/ 1037435 h 1037435"/>
                  <a:gd name="connsiteX0" fmla="*/ 5008 w 625544"/>
                  <a:gd name="connsiteY0" fmla="*/ 297012 h 1038116"/>
                  <a:gd name="connsiteX1" fmla="*/ 316708 w 625544"/>
                  <a:gd name="connsiteY1" fmla="*/ 2802 h 1038116"/>
                  <a:gd name="connsiteX2" fmla="*/ 546711 w 625544"/>
                  <a:gd name="connsiteY2" fmla="*/ 173901 h 1038116"/>
                  <a:gd name="connsiteX3" fmla="*/ 432115 w 625544"/>
                  <a:gd name="connsiteY3" fmla="*/ 493711 h 1038116"/>
                  <a:gd name="connsiteX4" fmla="*/ 625399 w 625544"/>
                  <a:gd name="connsiteY4" fmla="*/ 763540 h 1038116"/>
                  <a:gd name="connsiteX5" fmla="*/ 451394 w 625544"/>
                  <a:gd name="connsiteY5" fmla="*/ 1038116 h 1038116"/>
                  <a:gd name="connsiteX0" fmla="*/ 5008 w 625544"/>
                  <a:gd name="connsiteY0" fmla="*/ 299704 h 1040808"/>
                  <a:gd name="connsiteX1" fmla="*/ 316708 w 625544"/>
                  <a:gd name="connsiteY1" fmla="*/ 2739 h 1040808"/>
                  <a:gd name="connsiteX2" fmla="*/ 546711 w 625544"/>
                  <a:gd name="connsiteY2" fmla="*/ 176593 h 1040808"/>
                  <a:gd name="connsiteX3" fmla="*/ 432115 w 625544"/>
                  <a:gd name="connsiteY3" fmla="*/ 496403 h 1040808"/>
                  <a:gd name="connsiteX4" fmla="*/ 625399 w 625544"/>
                  <a:gd name="connsiteY4" fmla="*/ 766232 h 1040808"/>
                  <a:gd name="connsiteX5" fmla="*/ 451394 w 625544"/>
                  <a:gd name="connsiteY5" fmla="*/ 1040808 h 1040808"/>
                  <a:gd name="connsiteX0" fmla="*/ 4206 w 624742"/>
                  <a:gd name="connsiteY0" fmla="*/ 298093 h 1039197"/>
                  <a:gd name="connsiteX1" fmla="*/ 315906 w 624742"/>
                  <a:gd name="connsiteY1" fmla="*/ 1128 h 1039197"/>
                  <a:gd name="connsiteX2" fmla="*/ 545909 w 624742"/>
                  <a:gd name="connsiteY2" fmla="*/ 174982 h 1039197"/>
                  <a:gd name="connsiteX3" fmla="*/ 431313 w 624742"/>
                  <a:gd name="connsiteY3" fmla="*/ 494792 h 1039197"/>
                  <a:gd name="connsiteX4" fmla="*/ 624597 w 624742"/>
                  <a:gd name="connsiteY4" fmla="*/ 764621 h 1039197"/>
                  <a:gd name="connsiteX5" fmla="*/ 450592 w 624742"/>
                  <a:gd name="connsiteY5" fmla="*/ 1039197 h 1039197"/>
                  <a:gd name="connsiteX0" fmla="*/ 4206 w 624742"/>
                  <a:gd name="connsiteY0" fmla="*/ 298093 h 1039197"/>
                  <a:gd name="connsiteX1" fmla="*/ 315906 w 624742"/>
                  <a:gd name="connsiteY1" fmla="*/ 1128 h 1039197"/>
                  <a:gd name="connsiteX2" fmla="*/ 545909 w 624742"/>
                  <a:gd name="connsiteY2" fmla="*/ 174982 h 1039197"/>
                  <a:gd name="connsiteX3" fmla="*/ 431313 w 624742"/>
                  <a:gd name="connsiteY3" fmla="*/ 494792 h 1039197"/>
                  <a:gd name="connsiteX4" fmla="*/ 624597 w 624742"/>
                  <a:gd name="connsiteY4" fmla="*/ 764621 h 1039197"/>
                  <a:gd name="connsiteX5" fmla="*/ 450592 w 624742"/>
                  <a:gd name="connsiteY5" fmla="*/ 1039197 h 1039197"/>
                  <a:gd name="connsiteX0" fmla="*/ 4206 w 625023"/>
                  <a:gd name="connsiteY0" fmla="*/ 298093 h 1039197"/>
                  <a:gd name="connsiteX1" fmla="*/ 315906 w 625023"/>
                  <a:gd name="connsiteY1" fmla="*/ 1128 h 1039197"/>
                  <a:gd name="connsiteX2" fmla="*/ 545909 w 625023"/>
                  <a:gd name="connsiteY2" fmla="*/ 174982 h 1039197"/>
                  <a:gd name="connsiteX3" fmla="*/ 431313 w 625023"/>
                  <a:gd name="connsiteY3" fmla="*/ 494792 h 1039197"/>
                  <a:gd name="connsiteX4" fmla="*/ 624597 w 625023"/>
                  <a:gd name="connsiteY4" fmla="*/ 764621 h 1039197"/>
                  <a:gd name="connsiteX5" fmla="*/ 450592 w 625023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5059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5059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25804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417542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417542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399268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399268 w 641503"/>
                  <a:gd name="connsiteY5" fmla="*/ 1039197 h 1039197"/>
                  <a:gd name="connsiteX0" fmla="*/ 4206 w 641503"/>
                  <a:gd name="connsiteY0" fmla="*/ 298093 h 1042808"/>
                  <a:gd name="connsiteX1" fmla="*/ 315906 w 641503"/>
                  <a:gd name="connsiteY1" fmla="*/ 1128 h 1042808"/>
                  <a:gd name="connsiteX2" fmla="*/ 545909 w 641503"/>
                  <a:gd name="connsiteY2" fmla="*/ 174982 h 1042808"/>
                  <a:gd name="connsiteX3" fmla="*/ 431313 w 641503"/>
                  <a:gd name="connsiteY3" fmla="*/ 494792 h 1042808"/>
                  <a:gd name="connsiteX4" fmla="*/ 641122 w 641503"/>
                  <a:gd name="connsiteY4" fmla="*/ 764621 h 1042808"/>
                  <a:gd name="connsiteX5" fmla="*/ 384825 w 641503"/>
                  <a:gd name="connsiteY5" fmla="*/ 1042808 h 1042808"/>
                  <a:gd name="connsiteX0" fmla="*/ 4206 w 641503"/>
                  <a:gd name="connsiteY0" fmla="*/ 298093 h 1042808"/>
                  <a:gd name="connsiteX1" fmla="*/ 315906 w 641503"/>
                  <a:gd name="connsiteY1" fmla="*/ 1128 h 1042808"/>
                  <a:gd name="connsiteX2" fmla="*/ 545909 w 641503"/>
                  <a:gd name="connsiteY2" fmla="*/ 174982 h 1042808"/>
                  <a:gd name="connsiteX3" fmla="*/ 431313 w 641503"/>
                  <a:gd name="connsiteY3" fmla="*/ 494792 h 1042808"/>
                  <a:gd name="connsiteX4" fmla="*/ 641122 w 641503"/>
                  <a:gd name="connsiteY4" fmla="*/ 764621 h 1042808"/>
                  <a:gd name="connsiteX5" fmla="*/ 384825 w 641503"/>
                  <a:gd name="connsiteY5" fmla="*/ 1042808 h 1042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1503" h="1042808">
                    <a:moveTo>
                      <a:pt x="4206" y="298093"/>
                    </a:moveTo>
                    <a:cubicBezTo>
                      <a:pt x="-31441" y="73328"/>
                      <a:pt x="167021" y="-10969"/>
                      <a:pt x="315906" y="1128"/>
                    </a:cubicBezTo>
                    <a:cubicBezTo>
                      <a:pt x="428380" y="8585"/>
                      <a:pt x="527080" y="95916"/>
                      <a:pt x="545909" y="174982"/>
                    </a:cubicBezTo>
                    <a:cubicBezTo>
                      <a:pt x="579319" y="262305"/>
                      <a:pt x="557648" y="418486"/>
                      <a:pt x="431313" y="494792"/>
                    </a:cubicBezTo>
                    <a:cubicBezTo>
                      <a:pt x="576532" y="548013"/>
                      <a:pt x="647384" y="650808"/>
                      <a:pt x="641122" y="764621"/>
                    </a:cubicBezTo>
                    <a:cubicBezTo>
                      <a:pt x="633615" y="919493"/>
                      <a:pt x="535403" y="1017236"/>
                      <a:pt x="384825" y="1042808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sp>
            <p:nvSpPr>
              <p:cNvPr id="103" name="자유형: 도형 45">
                <a:extLst>
                  <a:ext uri="{FF2B5EF4-FFF2-40B4-BE49-F238E27FC236}">
                    <a16:creationId xmlns:a16="http://schemas.microsoft.com/office/drawing/2014/main" id="{8B5F3ED1-2AA6-71C8-FA7C-208E1A5C3A9F}"/>
                  </a:ext>
                </a:extLst>
              </p:cNvPr>
              <p:cNvSpPr/>
              <p:nvPr/>
            </p:nvSpPr>
            <p:spPr>
              <a:xfrm>
                <a:off x="6153240" y="3948272"/>
                <a:ext cx="785355" cy="780891"/>
              </a:xfrm>
              <a:custGeom>
                <a:avLst/>
                <a:gdLst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379321 w 970498"/>
                  <a:gd name="connsiteY7" fmla="*/ 59964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379321 w 970498"/>
                  <a:gd name="connsiteY7" fmla="*/ 599641 h 925619"/>
                  <a:gd name="connsiteX0" fmla="*/ 344345 w 1031548"/>
                  <a:gd name="connsiteY0" fmla="*/ 213173 h 925619"/>
                  <a:gd name="connsiteX1" fmla="*/ 532274 w 1031548"/>
                  <a:gd name="connsiteY1" fmla="*/ 0 h 925619"/>
                  <a:gd name="connsiteX2" fmla="*/ 672519 w 1031548"/>
                  <a:gd name="connsiteY2" fmla="*/ 311345 h 925619"/>
                  <a:gd name="connsiteX3" fmla="*/ 1031548 w 1031548"/>
                  <a:gd name="connsiteY3" fmla="*/ 535737 h 925619"/>
                  <a:gd name="connsiteX4" fmla="*/ 599592 w 1031548"/>
                  <a:gd name="connsiteY4" fmla="*/ 925619 h 925619"/>
                  <a:gd name="connsiteX5" fmla="*/ 61050 w 1031548"/>
                  <a:gd name="connsiteY5" fmla="*/ 852692 h 925619"/>
                  <a:gd name="connsiteX6" fmla="*/ 102819 w 1031548"/>
                  <a:gd name="connsiteY6" fmla="*/ 395289 h 925619"/>
                  <a:gd name="connsiteX7" fmla="*/ 440371 w 1031548"/>
                  <a:gd name="connsiteY7" fmla="*/ 599641 h 925619"/>
                  <a:gd name="connsiteX0" fmla="*/ 344345 w 1031548"/>
                  <a:gd name="connsiteY0" fmla="*/ 213173 h 925619"/>
                  <a:gd name="connsiteX1" fmla="*/ 532274 w 1031548"/>
                  <a:gd name="connsiteY1" fmla="*/ 0 h 925619"/>
                  <a:gd name="connsiteX2" fmla="*/ 672519 w 1031548"/>
                  <a:gd name="connsiteY2" fmla="*/ 311345 h 925619"/>
                  <a:gd name="connsiteX3" fmla="*/ 1031548 w 1031548"/>
                  <a:gd name="connsiteY3" fmla="*/ 535737 h 925619"/>
                  <a:gd name="connsiteX4" fmla="*/ 599592 w 1031548"/>
                  <a:gd name="connsiteY4" fmla="*/ 925619 h 925619"/>
                  <a:gd name="connsiteX5" fmla="*/ 61050 w 1031548"/>
                  <a:gd name="connsiteY5" fmla="*/ 852692 h 925619"/>
                  <a:gd name="connsiteX6" fmla="*/ 102819 w 1031548"/>
                  <a:gd name="connsiteY6" fmla="*/ 395289 h 925619"/>
                  <a:gd name="connsiteX7" fmla="*/ 440371 w 1031548"/>
                  <a:gd name="connsiteY7" fmla="*/ 599641 h 925619"/>
                  <a:gd name="connsiteX0" fmla="*/ 347877 w 1035080"/>
                  <a:gd name="connsiteY0" fmla="*/ 213173 h 925619"/>
                  <a:gd name="connsiteX1" fmla="*/ 535806 w 1035080"/>
                  <a:gd name="connsiteY1" fmla="*/ 0 h 925619"/>
                  <a:gd name="connsiteX2" fmla="*/ 676051 w 1035080"/>
                  <a:gd name="connsiteY2" fmla="*/ 311345 h 925619"/>
                  <a:gd name="connsiteX3" fmla="*/ 1035080 w 1035080"/>
                  <a:gd name="connsiteY3" fmla="*/ 535737 h 925619"/>
                  <a:gd name="connsiteX4" fmla="*/ 603124 w 1035080"/>
                  <a:gd name="connsiteY4" fmla="*/ 925619 h 925619"/>
                  <a:gd name="connsiteX5" fmla="*/ 53565 w 1035080"/>
                  <a:gd name="connsiteY5" fmla="*/ 871971 h 925619"/>
                  <a:gd name="connsiteX6" fmla="*/ 106351 w 1035080"/>
                  <a:gd name="connsiteY6" fmla="*/ 395289 h 925619"/>
                  <a:gd name="connsiteX7" fmla="*/ 443903 w 1035080"/>
                  <a:gd name="connsiteY7" fmla="*/ 599641 h 925619"/>
                  <a:gd name="connsiteX0" fmla="*/ 375671 w 1062874"/>
                  <a:gd name="connsiteY0" fmla="*/ 213173 h 925619"/>
                  <a:gd name="connsiteX1" fmla="*/ 563600 w 1062874"/>
                  <a:gd name="connsiteY1" fmla="*/ 0 h 925619"/>
                  <a:gd name="connsiteX2" fmla="*/ 703845 w 1062874"/>
                  <a:gd name="connsiteY2" fmla="*/ 311345 h 925619"/>
                  <a:gd name="connsiteX3" fmla="*/ 1062874 w 1062874"/>
                  <a:gd name="connsiteY3" fmla="*/ 535737 h 925619"/>
                  <a:gd name="connsiteX4" fmla="*/ 630918 w 1062874"/>
                  <a:gd name="connsiteY4" fmla="*/ 925619 h 925619"/>
                  <a:gd name="connsiteX5" fmla="*/ 81359 w 1062874"/>
                  <a:gd name="connsiteY5" fmla="*/ 871971 h 925619"/>
                  <a:gd name="connsiteX6" fmla="*/ 134145 w 1062874"/>
                  <a:gd name="connsiteY6" fmla="*/ 395289 h 925619"/>
                  <a:gd name="connsiteX7" fmla="*/ 471697 w 1062874"/>
                  <a:gd name="connsiteY7" fmla="*/ 599641 h 925619"/>
                  <a:gd name="connsiteX0" fmla="*/ 375671 w 1062874"/>
                  <a:gd name="connsiteY0" fmla="*/ 213173 h 973239"/>
                  <a:gd name="connsiteX1" fmla="*/ 563600 w 1062874"/>
                  <a:gd name="connsiteY1" fmla="*/ 0 h 973239"/>
                  <a:gd name="connsiteX2" fmla="*/ 703845 w 1062874"/>
                  <a:gd name="connsiteY2" fmla="*/ 311345 h 973239"/>
                  <a:gd name="connsiteX3" fmla="*/ 1062874 w 1062874"/>
                  <a:gd name="connsiteY3" fmla="*/ 535737 h 973239"/>
                  <a:gd name="connsiteX4" fmla="*/ 630918 w 1062874"/>
                  <a:gd name="connsiteY4" fmla="*/ 925619 h 973239"/>
                  <a:gd name="connsiteX5" fmla="*/ 81359 w 1062874"/>
                  <a:gd name="connsiteY5" fmla="*/ 871971 h 973239"/>
                  <a:gd name="connsiteX6" fmla="*/ 134145 w 1062874"/>
                  <a:gd name="connsiteY6" fmla="*/ 395289 h 973239"/>
                  <a:gd name="connsiteX7" fmla="*/ 471697 w 1062874"/>
                  <a:gd name="connsiteY7" fmla="*/ 599641 h 973239"/>
                  <a:gd name="connsiteX0" fmla="*/ 375671 w 1062874"/>
                  <a:gd name="connsiteY0" fmla="*/ 213173 h 973239"/>
                  <a:gd name="connsiteX1" fmla="*/ 563600 w 1062874"/>
                  <a:gd name="connsiteY1" fmla="*/ 0 h 973239"/>
                  <a:gd name="connsiteX2" fmla="*/ 703845 w 1062874"/>
                  <a:gd name="connsiteY2" fmla="*/ 311345 h 973239"/>
                  <a:gd name="connsiteX3" fmla="*/ 1062874 w 1062874"/>
                  <a:gd name="connsiteY3" fmla="*/ 535737 h 973239"/>
                  <a:gd name="connsiteX4" fmla="*/ 606130 w 1062874"/>
                  <a:gd name="connsiteY4" fmla="*/ 925619 h 973239"/>
                  <a:gd name="connsiteX5" fmla="*/ 81359 w 1062874"/>
                  <a:gd name="connsiteY5" fmla="*/ 871971 h 973239"/>
                  <a:gd name="connsiteX6" fmla="*/ 134145 w 1062874"/>
                  <a:gd name="connsiteY6" fmla="*/ 395289 h 973239"/>
                  <a:gd name="connsiteX7" fmla="*/ 471697 w 1062874"/>
                  <a:gd name="connsiteY7" fmla="*/ 599641 h 973239"/>
                  <a:gd name="connsiteX0" fmla="*/ 375671 w 1062874"/>
                  <a:gd name="connsiteY0" fmla="*/ 213173 h 979036"/>
                  <a:gd name="connsiteX1" fmla="*/ 563600 w 1062874"/>
                  <a:gd name="connsiteY1" fmla="*/ 0 h 979036"/>
                  <a:gd name="connsiteX2" fmla="*/ 703845 w 1062874"/>
                  <a:gd name="connsiteY2" fmla="*/ 311345 h 979036"/>
                  <a:gd name="connsiteX3" fmla="*/ 1062874 w 1062874"/>
                  <a:gd name="connsiteY3" fmla="*/ 535737 h 979036"/>
                  <a:gd name="connsiteX4" fmla="*/ 597867 w 1062874"/>
                  <a:gd name="connsiteY4" fmla="*/ 942144 h 979036"/>
                  <a:gd name="connsiteX5" fmla="*/ 81359 w 1062874"/>
                  <a:gd name="connsiteY5" fmla="*/ 871971 h 979036"/>
                  <a:gd name="connsiteX6" fmla="*/ 134145 w 1062874"/>
                  <a:gd name="connsiteY6" fmla="*/ 395289 h 979036"/>
                  <a:gd name="connsiteX7" fmla="*/ 471697 w 1062874"/>
                  <a:gd name="connsiteY7" fmla="*/ 599641 h 979036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33999"/>
                  <a:gd name="connsiteX1" fmla="*/ 563600 w 1062874"/>
                  <a:gd name="connsiteY1" fmla="*/ 0 h 1033999"/>
                  <a:gd name="connsiteX2" fmla="*/ 703845 w 1062874"/>
                  <a:gd name="connsiteY2" fmla="*/ 311345 h 1033999"/>
                  <a:gd name="connsiteX3" fmla="*/ 1062874 w 1062874"/>
                  <a:gd name="connsiteY3" fmla="*/ 535737 h 1033999"/>
                  <a:gd name="connsiteX4" fmla="*/ 597867 w 1062874"/>
                  <a:gd name="connsiteY4" fmla="*/ 942144 h 1033999"/>
                  <a:gd name="connsiteX5" fmla="*/ 81359 w 1062874"/>
                  <a:gd name="connsiteY5" fmla="*/ 871971 h 1033999"/>
                  <a:gd name="connsiteX6" fmla="*/ 134145 w 1062874"/>
                  <a:gd name="connsiteY6" fmla="*/ 395289 h 1033999"/>
                  <a:gd name="connsiteX7" fmla="*/ 471697 w 1062874"/>
                  <a:gd name="connsiteY7" fmla="*/ 599641 h 1033999"/>
                  <a:gd name="connsiteX0" fmla="*/ 363975 w 1051178"/>
                  <a:gd name="connsiteY0" fmla="*/ 213173 h 1033999"/>
                  <a:gd name="connsiteX1" fmla="*/ 551904 w 1051178"/>
                  <a:gd name="connsiteY1" fmla="*/ 0 h 1033999"/>
                  <a:gd name="connsiteX2" fmla="*/ 692149 w 1051178"/>
                  <a:gd name="connsiteY2" fmla="*/ 311345 h 1033999"/>
                  <a:gd name="connsiteX3" fmla="*/ 1051178 w 1051178"/>
                  <a:gd name="connsiteY3" fmla="*/ 535737 h 1033999"/>
                  <a:gd name="connsiteX4" fmla="*/ 586171 w 1051178"/>
                  <a:gd name="connsiteY4" fmla="*/ 942144 h 1033999"/>
                  <a:gd name="connsiteX5" fmla="*/ 69663 w 1051178"/>
                  <a:gd name="connsiteY5" fmla="*/ 871971 h 1033999"/>
                  <a:gd name="connsiteX6" fmla="*/ 122449 w 1051178"/>
                  <a:gd name="connsiteY6" fmla="*/ 395289 h 1033999"/>
                  <a:gd name="connsiteX7" fmla="*/ 460001 w 1051178"/>
                  <a:gd name="connsiteY7" fmla="*/ 599641 h 1033999"/>
                  <a:gd name="connsiteX0" fmla="*/ 363975 w 1051178"/>
                  <a:gd name="connsiteY0" fmla="*/ 213173 h 1030327"/>
                  <a:gd name="connsiteX1" fmla="*/ 551904 w 1051178"/>
                  <a:gd name="connsiteY1" fmla="*/ 0 h 1030327"/>
                  <a:gd name="connsiteX2" fmla="*/ 692149 w 1051178"/>
                  <a:gd name="connsiteY2" fmla="*/ 311345 h 1030327"/>
                  <a:gd name="connsiteX3" fmla="*/ 1051178 w 1051178"/>
                  <a:gd name="connsiteY3" fmla="*/ 535737 h 1030327"/>
                  <a:gd name="connsiteX4" fmla="*/ 613713 w 1051178"/>
                  <a:gd name="connsiteY4" fmla="*/ 936636 h 1030327"/>
                  <a:gd name="connsiteX5" fmla="*/ 69663 w 1051178"/>
                  <a:gd name="connsiteY5" fmla="*/ 871971 h 1030327"/>
                  <a:gd name="connsiteX6" fmla="*/ 122449 w 1051178"/>
                  <a:gd name="connsiteY6" fmla="*/ 395289 h 1030327"/>
                  <a:gd name="connsiteX7" fmla="*/ 460001 w 1051178"/>
                  <a:gd name="connsiteY7" fmla="*/ 599641 h 1030327"/>
                  <a:gd name="connsiteX0" fmla="*/ 363975 w 1051178"/>
                  <a:gd name="connsiteY0" fmla="*/ 213173 h 1030327"/>
                  <a:gd name="connsiteX1" fmla="*/ 551904 w 1051178"/>
                  <a:gd name="connsiteY1" fmla="*/ 0 h 1030327"/>
                  <a:gd name="connsiteX2" fmla="*/ 692149 w 1051178"/>
                  <a:gd name="connsiteY2" fmla="*/ 311345 h 1030327"/>
                  <a:gd name="connsiteX3" fmla="*/ 1051178 w 1051178"/>
                  <a:gd name="connsiteY3" fmla="*/ 535737 h 1030327"/>
                  <a:gd name="connsiteX4" fmla="*/ 613713 w 1051178"/>
                  <a:gd name="connsiteY4" fmla="*/ 936636 h 1030327"/>
                  <a:gd name="connsiteX5" fmla="*/ 69663 w 1051178"/>
                  <a:gd name="connsiteY5" fmla="*/ 871971 h 1030327"/>
                  <a:gd name="connsiteX6" fmla="*/ 122449 w 1051178"/>
                  <a:gd name="connsiteY6" fmla="*/ 395289 h 1030327"/>
                  <a:gd name="connsiteX7" fmla="*/ 460001 w 1051178"/>
                  <a:gd name="connsiteY7" fmla="*/ 599641 h 1030327"/>
                  <a:gd name="connsiteX0" fmla="*/ 363975 w 1034653"/>
                  <a:gd name="connsiteY0" fmla="*/ 213173 h 1030327"/>
                  <a:gd name="connsiteX1" fmla="*/ 551904 w 1034653"/>
                  <a:gd name="connsiteY1" fmla="*/ 0 h 1030327"/>
                  <a:gd name="connsiteX2" fmla="*/ 692149 w 1034653"/>
                  <a:gd name="connsiteY2" fmla="*/ 311345 h 1030327"/>
                  <a:gd name="connsiteX3" fmla="*/ 1034653 w 1034653"/>
                  <a:gd name="connsiteY3" fmla="*/ 538491 h 1030327"/>
                  <a:gd name="connsiteX4" fmla="*/ 613713 w 1034653"/>
                  <a:gd name="connsiteY4" fmla="*/ 936636 h 1030327"/>
                  <a:gd name="connsiteX5" fmla="*/ 69663 w 1034653"/>
                  <a:gd name="connsiteY5" fmla="*/ 871971 h 1030327"/>
                  <a:gd name="connsiteX6" fmla="*/ 122449 w 1034653"/>
                  <a:gd name="connsiteY6" fmla="*/ 395289 h 1030327"/>
                  <a:gd name="connsiteX7" fmla="*/ 460001 w 1034653"/>
                  <a:gd name="connsiteY7" fmla="*/ 599641 h 1030327"/>
                  <a:gd name="connsiteX0" fmla="*/ 363975 w 1037690"/>
                  <a:gd name="connsiteY0" fmla="*/ 213173 h 1030327"/>
                  <a:gd name="connsiteX1" fmla="*/ 551904 w 1037690"/>
                  <a:gd name="connsiteY1" fmla="*/ 0 h 1030327"/>
                  <a:gd name="connsiteX2" fmla="*/ 692149 w 1037690"/>
                  <a:gd name="connsiteY2" fmla="*/ 311345 h 1030327"/>
                  <a:gd name="connsiteX3" fmla="*/ 1034653 w 1037690"/>
                  <a:gd name="connsiteY3" fmla="*/ 538491 h 1030327"/>
                  <a:gd name="connsiteX4" fmla="*/ 613713 w 1037690"/>
                  <a:gd name="connsiteY4" fmla="*/ 936636 h 1030327"/>
                  <a:gd name="connsiteX5" fmla="*/ 69663 w 1037690"/>
                  <a:gd name="connsiteY5" fmla="*/ 871971 h 1030327"/>
                  <a:gd name="connsiteX6" fmla="*/ 122449 w 1037690"/>
                  <a:gd name="connsiteY6" fmla="*/ 395289 h 1030327"/>
                  <a:gd name="connsiteX7" fmla="*/ 460001 w 1037690"/>
                  <a:gd name="connsiteY7" fmla="*/ 599641 h 1030327"/>
                  <a:gd name="connsiteX0" fmla="*/ 363975 w 1037917"/>
                  <a:gd name="connsiteY0" fmla="*/ 213173 h 1030327"/>
                  <a:gd name="connsiteX1" fmla="*/ 551904 w 1037917"/>
                  <a:gd name="connsiteY1" fmla="*/ 0 h 1030327"/>
                  <a:gd name="connsiteX2" fmla="*/ 692149 w 1037917"/>
                  <a:gd name="connsiteY2" fmla="*/ 311345 h 1030327"/>
                  <a:gd name="connsiteX3" fmla="*/ 1034653 w 1037917"/>
                  <a:gd name="connsiteY3" fmla="*/ 538491 h 1030327"/>
                  <a:gd name="connsiteX4" fmla="*/ 613713 w 1037917"/>
                  <a:gd name="connsiteY4" fmla="*/ 936636 h 1030327"/>
                  <a:gd name="connsiteX5" fmla="*/ 69663 w 1037917"/>
                  <a:gd name="connsiteY5" fmla="*/ 871971 h 1030327"/>
                  <a:gd name="connsiteX6" fmla="*/ 122449 w 1037917"/>
                  <a:gd name="connsiteY6" fmla="*/ 395289 h 1030327"/>
                  <a:gd name="connsiteX7" fmla="*/ 460001 w 1037917"/>
                  <a:gd name="connsiteY7" fmla="*/ 599641 h 1030327"/>
                  <a:gd name="connsiteX0" fmla="*/ 363975 w 1046257"/>
                  <a:gd name="connsiteY0" fmla="*/ 213173 h 1030327"/>
                  <a:gd name="connsiteX1" fmla="*/ 551904 w 1046257"/>
                  <a:gd name="connsiteY1" fmla="*/ 0 h 1030327"/>
                  <a:gd name="connsiteX2" fmla="*/ 692149 w 1046257"/>
                  <a:gd name="connsiteY2" fmla="*/ 311345 h 1030327"/>
                  <a:gd name="connsiteX3" fmla="*/ 1034653 w 1046257"/>
                  <a:gd name="connsiteY3" fmla="*/ 538491 h 1030327"/>
                  <a:gd name="connsiteX4" fmla="*/ 613713 w 1046257"/>
                  <a:gd name="connsiteY4" fmla="*/ 936636 h 1030327"/>
                  <a:gd name="connsiteX5" fmla="*/ 69663 w 1046257"/>
                  <a:gd name="connsiteY5" fmla="*/ 871971 h 1030327"/>
                  <a:gd name="connsiteX6" fmla="*/ 122449 w 1046257"/>
                  <a:gd name="connsiteY6" fmla="*/ 395289 h 1030327"/>
                  <a:gd name="connsiteX7" fmla="*/ 460001 w 1046257"/>
                  <a:gd name="connsiteY7" fmla="*/ 599641 h 1030327"/>
                  <a:gd name="connsiteX0" fmla="*/ 363975 w 1046257"/>
                  <a:gd name="connsiteY0" fmla="*/ 213173 h 1030327"/>
                  <a:gd name="connsiteX1" fmla="*/ 551904 w 1046257"/>
                  <a:gd name="connsiteY1" fmla="*/ 0 h 1030327"/>
                  <a:gd name="connsiteX2" fmla="*/ 692149 w 1046257"/>
                  <a:gd name="connsiteY2" fmla="*/ 311345 h 1030327"/>
                  <a:gd name="connsiteX3" fmla="*/ 1034653 w 1046257"/>
                  <a:gd name="connsiteY3" fmla="*/ 538491 h 1030327"/>
                  <a:gd name="connsiteX4" fmla="*/ 613713 w 1046257"/>
                  <a:gd name="connsiteY4" fmla="*/ 936636 h 1030327"/>
                  <a:gd name="connsiteX5" fmla="*/ 69663 w 1046257"/>
                  <a:gd name="connsiteY5" fmla="*/ 871971 h 1030327"/>
                  <a:gd name="connsiteX6" fmla="*/ 122449 w 1046257"/>
                  <a:gd name="connsiteY6" fmla="*/ 395289 h 1030327"/>
                  <a:gd name="connsiteX7" fmla="*/ 460001 w 1046257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92149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92149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270 h 1030424"/>
                  <a:gd name="connsiteX1" fmla="*/ 551904 w 1041370"/>
                  <a:gd name="connsiteY1" fmla="*/ 97 h 1030424"/>
                  <a:gd name="connsiteX2" fmla="*/ 675624 w 1041370"/>
                  <a:gd name="connsiteY2" fmla="*/ 300425 h 1030424"/>
                  <a:gd name="connsiteX3" fmla="*/ 1034653 w 1041370"/>
                  <a:gd name="connsiteY3" fmla="*/ 538588 h 1030424"/>
                  <a:gd name="connsiteX4" fmla="*/ 613713 w 1041370"/>
                  <a:gd name="connsiteY4" fmla="*/ 936733 h 1030424"/>
                  <a:gd name="connsiteX5" fmla="*/ 69663 w 1041370"/>
                  <a:gd name="connsiteY5" fmla="*/ 872068 h 1030424"/>
                  <a:gd name="connsiteX6" fmla="*/ 122449 w 1041370"/>
                  <a:gd name="connsiteY6" fmla="*/ 395386 h 1030424"/>
                  <a:gd name="connsiteX7" fmla="*/ 460001 w 1041370"/>
                  <a:gd name="connsiteY7" fmla="*/ 599738 h 1030424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266"/>
                  <a:gd name="connsiteY0" fmla="*/ 237961 h 1016230"/>
                  <a:gd name="connsiteX1" fmla="*/ 551904 w 1041266"/>
                  <a:gd name="connsiteY1" fmla="*/ 0 h 1016230"/>
                  <a:gd name="connsiteX2" fmla="*/ 675624 w 1041266"/>
                  <a:gd name="connsiteY2" fmla="*/ 300328 h 1016230"/>
                  <a:gd name="connsiteX3" fmla="*/ 1034653 w 1041266"/>
                  <a:gd name="connsiteY3" fmla="*/ 538491 h 1016230"/>
                  <a:gd name="connsiteX4" fmla="*/ 610959 w 1041266"/>
                  <a:gd name="connsiteY4" fmla="*/ 914602 h 1016230"/>
                  <a:gd name="connsiteX5" fmla="*/ 69663 w 1041266"/>
                  <a:gd name="connsiteY5" fmla="*/ 871971 h 1016230"/>
                  <a:gd name="connsiteX6" fmla="*/ 122449 w 1041266"/>
                  <a:gd name="connsiteY6" fmla="*/ 395289 h 1016230"/>
                  <a:gd name="connsiteX7" fmla="*/ 407671 w 1041266"/>
                  <a:gd name="connsiteY7" fmla="*/ 709810 h 1016230"/>
                  <a:gd name="connsiteX0" fmla="*/ 408043 w 1042386"/>
                  <a:gd name="connsiteY0" fmla="*/ 237961 h 1016230"/>
                  <a:gd name="connsiteX1" fmla="*/ 551904 w 1042386"/>
                  <a:gd name="connsiteY1" fmla="*/ 0 h 1016230"/>
                  <a:gd name="connsiteX2" fmla="*/ 675624 w 1042386"/>
                  <a:gd name="connsiteY2" fmla="*/ 300328 h 1016230"/>
                  <a:gd name="connsiteX3" fmla="*/ 1034653 w 1042386"/>
                  <a:gd name="connsiteY3" fmla="*/ 538491 h 1016230"/>
                  <a:gd name="connsiteX4" fmla="*/ 610959 w 1042386"/>
                  <a:gd name="connsiteY4" fmla="*/ 914602 h 1016230"/>
                  <a:gd name="connsiteX5" fmla="*/ 69663 w 1042386"/>
                  <a:gd name="connsiteY5" fmla="*/ 871971 h 1016230"/>
                  <a:gd name="connsiteX6" fmla="*/ 122449 w 1042386"/>
                  <a:gd name="connsiteY6" fmla="*/ 395289 h 1016230"/>
                  <a:gd name="connsiteX7" fmla="*/ 407671 w 1042386"/>
                  <a:gd name="connsiteY7" fmla="*/ 709810 h 1016230"/>
                  <a:gd name="connsiteX0" fmla="*/ 408043 w 1042386"/>
                  <a:gd name="connsiteY0" fmla="*/ 237961 h 1031503"/>
                  <a:gd name="connsiteX1" fmla="*/ 551904 w 1042386"/>
                  <a:gd name="connsiteY1" fmla="*/ 0 h 1031503"/>
                  <a:gd name="connsiteX2" fmla="*/ 675624 w 1042386"/>
                  <a:gd name="connsiteY2" fmla="*/ 300328 h 1031503"/>
                  <a:gd name="connsiteX3" fmla="*/ 1034653 w 1042386"/>
                  <a:gd name="connsiteY3" fmla="*/ 538491 h 1031503"/>
                  <a:gd name="connsiteX4" fmla="*/ 610959 w 1042386"/>
                  <a:gd name="connsiteY4" fmla="*/ 914602 h 1031503"/>
                  <a:gd name="connsiteX5" fmla="*/ 69663 w 1042386"/>
                  <a:gd name="connsiteY5" fmla="*/ 871971 h 1031503"/>
                  <a:gd name="connsiteX6" fmla="*/ 122449 w 1042386"/>
                  <a:gd name="connsiteY6" fmla="*/ 395289 h 1031503"/>
                  <a:gd name="connsiteX7" fmla="*/ 407671 w 1042386"/>
                  <a:gd name="connsiteY7" fmla="*/ 709810 h 1031503"/>
                  <a:gd name="connsiteX0" fmla="*/ 408043 w 1040983"/>
                  <a:gd name="connsiteY0" fmla="*/ 237961 h 1031503"/>
                  <a:gd name="connsiteX1" fmla="*/ 551904 w 1040983"/>
                  <a:gd name="connsiteY1" fmla="*/ 0 h 1031503"/>
                  <a:gd name="connsiteX2" fmla="*/ 675624 w 1040983"/>
                  <a:gd name="connsiteY2" fmla="*/ 300328 h 1031503"/>
                  <a:gd name="connsiteX3" fmla="*/ 1034653 w 1040983"/>
                  <a:gd name="connsiteY3" fmla="*/ 538491 h 1031503"/>
                  <a:gd name="connsiteX4" fmla="*/ 610959 w 1040983"/>
                  <a:gd name="connsiteY4" fmla="*/ 914602 h 1031503"/>
                  <a:gd name="connsiteX5" fmla="*/ 69663 w 1040983"/>
                  <a:gd name="connsiteY5" fmla="*/ 871971 h 1031503"/>
                  <a:gd name="connsiteX6" fmla="*/ 122449 w 1040983"/>
                  <a:gd name="connsiteY6" fmla="*/ 395289 h 1031503"/>
                  <a:gd name="connsiteX7" fmla="*/ 407671 w 1040983"/>
                  <a:gd name="connsiteY7" fmla="*/ 709810 h 1031503"/>
                  <a:gd name="connsiteX0" fmla="*/ 408043 w 1040983"/>
                  <a:gd name="connsiteY0" fmla="*/ 237961 h 1036239"/>
                  <a:gd name="connsiteX1" fmla="*/ 551904 w 1040983"/>
                  <a:gd name="connsiteY1" fmla="*/ 0 h 1036239"/>
                  <a:gd name="connsiteX2" fmla="*/ 675624 w 1040983"/>
                  <a:gd name="connsiteY2" fmla="*/ 300328 h 1036239"/>
                  <a:gd name="connsiteX3" fmla="*/ 1034653 w 1040983"/>
                  <a:gd name="connsiteY3" fmla="*/ 538491 h 1036239"/>
                  <a:gd name="connsiteX4" fmla="*/ 610959 w 1040983"/>
                  <a:gd name="connsiteY4" fmla="*/ 914602 h 1036239"/>
                  <a:gd name="connsiteX5" fmla="*/ 69663 w 1040983"/>
                  <a:gd name="connsiteY5" fmla="*/ 871971 h 1036239"/>
                  <a:gd name="connsiteX6" fmla="*/ 122449 w 1040983"/>
                  <a:gd name="connsiteY6" fmla="*/ 395289 h 1036239"/>
                  <a:gd name="connsiteX7" fmla="*/ 407671 w 1040983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75624 w 1040106"/>
                  <a:gd name="connsiteY2" fmla="*/ 300328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2163"/>
                  <a:gd name="connsiteY0" fmla="*/ 237961 h 1036239"/>
                  <a:gd name="connsiteX1" fmla="*/ 551904 w 1042163"/>
                  <a:gd name="connsiteY1" fmla="*/ 0 h 1036239"/>
                  <a:gd name="connsiteX2" fmla="*/ 694904 w 1042163"/>
                  <a:gd name="connsiteY2" fmla="*/ 308591 h 1036239"/>
                  <a:gd name="connsiteX3" fmla="*/ 1034653 w 1042163"/>
                  <a:gd name="connsiteY3" fmla="*/ 538491 h 1036239"/>
                  <a:gd name="connsiteX4" fmla="*/ 610959 w 1042163"/>
                  <a:gd name="connsiteY4" fmla="*/ 914602 h 1036239"/>
                  <a:gd name="connsiteX5" fmla="*/ 69663 w 1042163"/>
                  <a:gd name="connsiteY5" fmla="*/ 871971 h 1036239"/>
                  <a:gd name="connsiteX6" fmla="*/ 122449 w 1042163"/>
                  <a:gd name="connsiteY6" fmla="*/ 395289 h 1036239"/>
                  <a:gd name="connsiteX7" fmla="*/ 407671 w 1042163"/>
                  <a:gd name="connsiteY7" fmla="*/ 709810 h 103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042163" h="1036239">
                    <a:moveTo>
                      <a:pt x="408043" y="237961"/>
                    </a:moveTo>
                    <a:cubicBezTo>
                      <a:pt x="343992" y="128344"/>
                      <a:pt x="425913" y="2202"/>
                      <a:pt x="551904" y="0"/>
                    </a:cubicBezTo>
                    <a:cubicBezTo>
                      <a:pt x="692297" y="9220"/>
                      <a:pt x="799637" y="145134"/>
                      <a:pt x="694904" y="308591"/>
                    </a:cubicBezTo>
                    <a:cubicBezTo>
                      <a:pt x="913733" y="254856"/>
                      <a:pt x="1005866" y="388412"/>
                      <a:pt x="1034653" y="538491"/>
                    </a:cubicBezTo>
                    <a:cubicBezTo>
                      <a:pt x="1080710" y="748323"/>
                      <a:pt x="911934" y="1029765"/>
                      <a:pt x="610959" y="914602"/>
                    </a:cubicBezTo>
                    <a:cubicBezTo>
                      <a:pt x="529678" y="1130828"/>
                      <a:pt x="156451" y="1022057"/>
                      <a:pt x="69663" y="871971"/>
                    </a:cubicBezTo>
                    <a:cubicBezTo>
                      <a:pt x="-4549" y="766325"/>
                      <a:pt x="-59482" y="489919"/>
                      <a:pt x="122449" y="395289"/>
                    </a:cubicBezTo>
                    <a:cubicBezTo>
                      <a:pt x="315758" y="274283"/>
                      <a:pt x="605462" y="514080"/>
                      <a:pt x="407671" y="709810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4" name="자유형: 도형 46">
                <a:extLst>
                  <a:ext uri="{FF2B5EF4-FFF2-40B4-BE49-F238E27FC236}">
                    <a16:creationId xmlns:a16="http://schemas.microsoft.com/office/drawing/2014/main" id="{CC7EC436-5E9D-B809-F876-CE96433A843E}"/>
                  </a:ext>
                </a:extLst>
              </p:cNvPr>
              <p:cNvSpPr/>
              <p:nvPr/>
            </p:nvSpPr>
            <p:spPr>
              <a:xfrm>
                <a:off x="6150565" y="3902140"/>
                <a:ext cx="223711" cy="335071"/>
              </a:xfrm>
              <a:custGeom>
                <a:avLst/>
                <a:gdLst>
                  <a:gd name="connsiteX0" fmla="*/ 0 w 210368"/>
                  <a:gd name="connsiteY0" fmla="*/ 692812 h 692812"/>
                  <a:gd name="connsiteX1" fmla="*/ 145855 w 210368"/>
                  <a:gd name="connsiteY1" fmla="*/ 0 h 692812"/>
                  <a:gd name="connsiteX2" fmla="*/ 210368 w 210368"/>
                  <a:gd name="connsiteY2" fmla="*/ 350614 h 692812"/>
                  <a:gd name="connsiteX0" fmla="*/ 0 w 204758"/>
                  <a:gd name="connsiteY0" fmla="*/ 692812 h 692812"/>
                  <a:gd name="connsiteX1" fmla="*/ 145855 w 204758"/>
                  <a:gd name="connsiteY1" fmla="*/ 0 h 692812"/>
                  <a:gd name="connsiteX2" fmla="*/ 204758 w 204758"/>
                  <a:gd name="connsiteY2" fmla="*/ 350614 h 692812"/>
                  <a:gd name="connsiteX0" fmla="*/ 0 w 259110"/>
                  <a:gd name="connsiteY0" fmla="*/ 692812 h 692812"/>
                  <a:gd name="connsiteX1" fmla="*/ 145855 w 259110"/>
                  <a:gd name="connsiteY1" fmla="*/ 0 h 692812"/>
                  <a:gd name="connsiteX2" fmla="*/ 204758 w 259110"/>
                  <a:gd name="connsiteY2" fmla="*/ 350614 h 692812"/>
                  <a:gd name="connsiteX0" fmla="*/ 0 w 259110"/>
                  <a:gd name="connsiteY0" fmla="*/ 670372 h 670372"/>
                  <a:gd name="connsiteX1" fmla="*/ 145855 w 259110"/>
                  <a:gd name="connsiteY1" fmla="*/ 0 h 670372"/>
                  <a:gd name="connsiteX2" fmla="*/ 204758 w 259110"/>
                  <a:gd name="connsiteY2" fmla="*/ 328174 h 670372"/>
                  <a:gd name="connsiteX0" fmla="*/ 0 w 276458"/>
                  <a:gd name="connsiteY0" fmla="*/ 670372 h 670372"/>
                  <a:gd name="connsiteX1" fmla="*/ 145855 w 276458"/>
                  <a:gd name="connsiteY1" fmla="*/ 0 h 670372"/>
                  <a:gd name="connsiteX2" fmla="*/ 204758 w 276458"/>
                  <a:gd name="connsiteY2" fmla="*/ 328174 h 670372"/>
                  <a:gd name="connsiteX0" fmla="*/ 0 w 276458"/>
                  <a:gd name="connsiteY0" fmla="*/ 670381 h 670381"/>
                  <a:gd name="connsiteX1" fmla="*/ 145855 w 276458"/>
                  <a:gd name="connsiteY1" fmla="*/ 9 h 670381"/>
                  <a:gd name="connsiteX2" fmla="*/ 204758 w 276458"/>
                  <a:gd name="connsiteY2" fmla="*/ 328183 h 670381"/>
                  <a:gd name="connsiteX0" fmla="*/ 17567 w 294025"/>
                  <a:gd name="connsiteY0" fmla="*/ 670381 h 670381"/>
                  <a:gd name="connsiteX1" fmla="*/ 163422 w 294025"/>
                  <a:gd name="connsiteY1" fmla="*/ 9 h 670381"/>
                  <a:gd name="connsiteX2" fmla="*/ 222325 w 294025"/>
                  <a:gd name="connsiteY2" fmla="*/ 328183 h 670381"/>
                  <a:gd name="connsiteX0" fmla="*/ 17567 w 327330"/>
                  <a:gd name="connsiteY0" fmla="*/ 671068 h 671068"/>
                  <a:gd name="connsiteX1" fmla="*/ 163422 w 327330"/>
                  <a:gd name="connsiteY1" fmla="*/ 696 h 671068"/>
                  <a:gd name="connsiteX2" fmla="*/ 222325 w 327330"/>
                  <a:gd name="connsiteY2" fmla="*/ 328870 h 671068"/>
                  <a:gd name="connsiteX0" fmla="*/ 17567 w 321664"/>
                  <a:gd name="connsiteY0" fmla="*/ 671068 h 671068"/>
                  <a:gd name="connsiteX1" fmla="*/ 163422 w 321664"/>
                  <a:gd name="connsiteY1" fmla="*/ 696 h 671068"/>
                  <a:gd name="connsiteX2" fmla="*/ 222325 w 321664"/>
                  <a:gd name="connsiteY2" fmla="*/ 328870 h 671068"/>
                  <a:gd name="connsiteX0" fmla="*/ 18431 w 322528"/>
                  <a:gd name="connsiteY0" fmla="*/ 671068 h 671068"/>
                  <a:gd name="connsiteX1" fmla="*/ 164286 w 322528"/>
                  <a:gd name="connsiteY1" fmla="*/ 696 h 671068"/>
                  <a:gd name="connsiteX2" fmla="*/ 223189 w 322528"/>
                  <a:gd name="connsiteY2" fmla="*/ 328870 h 671068"/>
                  <a:gd name="connsiteX0" fmla="*/ 18431 w 311947"/>
                  <a:gd name="connsiteY0" fmla="*/ 671151 h 671151"/>
                  <a:gd name="connsiteX1" fmla="*/ 164286 w 311947"/>
                  <a:gd name="connsiteY1" fmla="*/ 779 h 671151"/>
                  <a:gd name="connsiteX2" fmla="*/ 203910 w 311947"/>
                  <a:gd name="connsiteY2" fmla="*/ 312427 h 671151"/>
                  <a:gd name="connsiteX0" fmla="*/ 18431 w 319515"/>
                  <a:gd name="connsiteY0" fmla="*/ 670768 h 670768"/>
                  <a:gd name="connsiteX1" fmla="*/ 164286 w 319515"/>
                  <a:gd name="connsiteY1" fmla="*/ 396 h 670768"/>
                  <a:gd name="connsiteX2" fmla="*/ 203910 w 319515"/>
                  <a:gd name="connsiteY2" fmla="*/ 312044 h 670768"/>
                  <a:gd name="connsiteX0" fmla="*/ 16717 w 317801"/>
                  <a:gd name="connsiteY0" fmla="*/ 670768 h 670768"/>
                  <a:gd name="connsiteX1" fmla="*/ 162572 w 317801"/>
                  <a:gd name="connsiteY1" fmla="*/ 396 h 670768"/>
                  <a:gd name="connsiteX2" fmla="*/ 202196 w 317801"/>
                  <a:gd name="connsiteY2" fmla="*/ 312044 h 670768"/>
                  <a:gd name="connsiteX0" fmla="*/ 16717 w 320719"/>
                  <a:gd name="connsiteY0" fmla="*/ 670412 h 670412"/>
                  <a:gd name="connsiteX1" fmla="*/ 162572 w 320719"/>
                  <a:gd name="connsiteY1" fmla="*/ 40 h 670412"/>
                  <a:gd name="connsiteX2" fmla="*/ 202196 w 320719"/>
                  <a:gd name="connsiteY2" fmla="*/ 311688 h 670412"/>
                  <a:gd name="connsiteX0" fmla="*/ 16717 w 314294"/>
                  <a:gd name="connsiteY0" fmla="*/ 670412 h 670412"/>
                  <a:gd name="connsiteX1" fmla="*/ 162572 w 314294"/>
                  <a:gd name="connsiteY1" fmla="*/ 40 h 670412"/>
                  <a:gd name="connsiteX2" fmla="*/ 202196 w 314294"/>
                  <a:gd name="connsiteY2" fmla="*/ 311688 h 670412"/>
                  <a:gd name="connsiteX0" fmla="*/ 20002 w 313692"/>
                  <a:gd name="connsiteY0" fmla="*/ 684181 h 684181"/>
                  <a:gd name="connsiteX1" fmla="*/ 157594 w 313692"/>
                  <a:gd name="connsiteY1" fmla="*/ 38 h 684181"/>
                  <a:gd name="connsiteX2" fmla="*/ 205481 w 313692"/>
                  <a:gd name="connsiteY2" fmla="*/ 325457 h 684181"/>
                  <a:gd name="connsiteX0" fmla="*/ 20002 w 335146"/>
                  <a:gd name="connsiteY0" fmla="*/ 684143 h 684143"/>
                  <a:gd name="connsiteX1" fmla="*/ 157594 w 335146"/>
                  <a:gd name="connsiteY1" fmla="*/ 0 h 684143"/>
                  <a:gd name="connsiteX2" fmla="*/ 205481 w 335146"/>
                  <a:gd name="connsiteY2" fmla="*/ 325419 h 684143"/>
                  <a:gd name="connsiteX0" fmla="*/ 20002 w 322593"/>
                  <a:gd name="connsiteY0" fmla="*/ 684143 h 684143"/>
                  <a:gd name="connsiteX1" fmla="*/ 157594 w 322593"/>
                  <a:gd name="connsiteY1" fmla="*/ 0 h 684143"/>
                  <a:gd name="connsiteX2" fmla="*/ 177939 w 322593"/>
                  <a:gd name="connsiteY2" fmla="*/ 275843 h 684143"/>
                  <a:gd name="connsiteX0" fmla="*/ 20002 w 322593"/>
                  <a:gd name="connsiteY0" fmla="*/ 684143 h 684143"/>
                  <a:gd name="connsiteX1" fmla="*/ 157594 w 322593"/>
                  <a:gd name="connsiteY1" fmla="*/ 0 h 684143"/>
                  <a:gd name="connsiteX2" fmla="*/ 177939 w 322593"/>
                  <a:gd name="connsiteY2" fmla="*/ 275843 h 684143"/>
                  <a:gd name="connsiteX0" fmla="*/ 20002 w 305016"/>
                  <a:gd name="connsiteY0" fmla="*/ 684145 h 684145"/>
                  <a:gd name="connsiteX1" fmla="*/ 157594 w 305016"/>
                  <a:gd name="connsiteY1" fmla="*/ 2 h 684145"/>
                  <a:gd name="connsiteX2" fmla="*/ 177939 w 305016"/>
                  <a:gd name="connsiteY2" fmla="*/ 275845 h 684145"/>
                  <a:gd name="connsiteX0" fmla="*/ 20002 w 305016"/>
                  <a:gd name="connsiteY0" fmla="*/ 684145 h 684145"/>
                  <a:gd name="connsiteX1" fmla="*/ 157594 w 305016"/>
                  <a:gd name="connsiteY1" fmla="*/ 2 h 684145"/>
                  <a:gd name="connsiteX2" fmla="*/ 177939 w 305016"/>
                  <a:gd name="connsiteY2" fmla="*/ 275845 h 684145"/>
                  <a:gd name="connsiteX0" fmla="*/ 11876 w 318923"/>
                  <a:gd name="connsiteY0" fmla="*/ 463808 h 463808"/>
                  <a:gd name="connsiteX1" fmla="*/ 171501 w 318923"/>
                  <a:gd name="connsiteY1" fmla="*/ 2 h 463808"/>
                  <a:gd name="connsiteX2" fmla="*/ 191846 w 318923"/>
                  <a:gd name="connsiteY2" fmla="*/ 275845 h 463808"/>
                  <a:gd name="connsiteX0" fmla="*/ 11876 w 318923"/>
                  <a:gd name="connsiteY0" fmla="*/ 444528 h 444528"/>
                  <a:gd name="connsiteX1" fmla="*/ 171501 w 318923"/>
                  <a:gd name="connsiteY1" fmla="*/ 2 h 444528"/>
                  <a:gd name="connsiteX2" fmla="*/ 191846 w 318923"/>
                  <a:gd name="connsiteY2" fmla="*/ 275845 h 444528"/>
                  <a:gd name="connsiteX0" fmla="*/ 1452 w 308499"/>
                  <a:gd name="connsiteY0" fmla="*/ 444528 h 444528"/>
                  <a:gd name="connsiteX1" fmla="*/ 161077 w 308499"/>
                  <a:gd name="connsiteY1" fmla="*/ 2 h 444528"/>
                  <a:gd name="connsiteX2" fmla="*/ 181422 w 308499"/>
                  <a:gd name="connsiteY2" fmla="*/ 275845 h 444528"/>
                  <a:gd name="connsiteX0" fmla="*/ 1452 w 296864"/>
                  <a:gd name="connsiteY0" fmla="*/ 444638 h 444638"/>
                  <a:gd name="connsiteX1" fmla="*/ 161077 w 296864"/>
                  <a:gd name="connsiteY1" fmla="*/ 112 h 444638"/>
                  <a:gd name="connsiteX2" fmla="*/ 181422 w 296864"/>
                  <a:gd name="connsiteY2" fmla="*/ 275955 h 4446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96864" h="444638">
                    <a:moveTo>
                      <a:pt x="1452" y="444638"/>
                    </a:moveTo>
                    <a:cubicBezTo>
                      <a:pt x="-2260" y="204656"/>
                      <a:pt x="-11482" y="8739"/>
                      <a:pt x="161077" y="112"/>
                    </a:cubicBezTo>
                    <a:cubicBezTo>
                      <a:pt x="350238" y="-6281"/>
                      <a:pt x="327228" y="262274"/>
                      <a:pt x="181422" y="275955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5" name="직선 연결선 47">
                <a:extLst>
                  <a:ext uri="{FF2B5EF4-FFF2-40B4-BE49-F238E27FC236}">
                    <a16:creationId xmlns:a16="http://schemas.microsoft.com/office/drawing/2014/main" id="{5028E3D0-CF24-3A29-B2DB-5A4C644CACC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2008" y="3476077"/>
                <a:ext cx="1188" cy="974737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자유형: 도형 95">
              <a:extLst>
                <a:ext uri="{FF2B5EF4-FFF2-40B4-BE49-F238E27FC236}">
                  <a16:creationId xmlns:a16="http://schemas.microsoft.com/office/drawing/2014/main" id="{3F2F6016-FAAF-1161-8262-43F1C75D0B87}"/>
                </a:ext>
              </a:extLst>
            </p:cNvPr>
            <p:cNvSpPr/>
            <p:nvPr/>
          </p:nvSpPr>
          <p:spPr>
            <a:xfrm flipH="1">
              <a:off x="3323392" y="61421"/>
              <a:ext cx="2193989" cy="3316965"/>
            </a:xfrm>
            <a:custGeom>
              <a:avLst/>
              <a:gdLst>
                <a:gd name="connsiteX0" fmla="*/ 467139 w 2385391"/>
                <a:gd name="connsiteY0" fmla="*/ 0 h 3518453"/>
                <a:gd name="connsiteX1" fmla="*/ 1023731 w 2385391"/>
                <a:gd name="connsiteY1" fmla="*/ 357809 h 3518453"/>
                <a:gd name="connsiteX2" fmla="*/ 1630018 w 2385391"/>
                <a:gd name="connsiteY2" fmla="*/ 268357 h 3518453"/>
                <a:gd name="connsiteX3" fmla="*/ 1789044 w 2385391"/>
                <a:gd name="connsiteY3" fmla="*/ 715618 h 3518453"/>
                <a:gd name="connsiteX4" fmla="*/ 2216426 w 2385391"/>
                <a:gd name="connsiteY4" fmla="*/ 1063487 h 3518453"/>
                <a:gd name="connsiteX5" fmla="*/ 2037522 w 2385391"/>
                <a:gd name="connsiteY5" fmla="*/ 1639957 h 3518453"/>
                <a:gd name="connsiteX6" fmla="*/ 2385391 w 2385391"/>
                <a:gd name="connsiteY6" fmla="*/ 2057400 h 3518453"/>
                <a:gd name="connsiteX7" fmla="*/ 1938131 w 2385391"/>
                <a:gd name="connsiteY7" fmla="*/ 2643809 h 3518453"/>
                <a:gd name="connsiteX8" fmla="*/ 1719470 w 2385391"/>
                <a:gd name="connsiteY8" fmla="*/ 3299792 h 3518453"/>
                <a:gd name="connsiteX9" fmla="*/ 1033670 w 2385391"/>
                <a:gd name="connsiteY9" fmla="*/ 3349487 h 3518453"/>
                <a:gd name="connsiteX10" fmla="*/ 357809 w 2385391"/>
                <a:gd name="connsiteY10" fmla="*/ 3518453 h 3518453"/>
                <a:gd name="connsiteX11" fmla="*/ 0 w 2385391"/>
                <a:gd name="connsiteY11" fmla="*/ 2733261 h 3518453"/>
                <a:gd name="connsiteX12" fmla="*/ 9939 w 2385391"/>
                <a:gd name="connsiteY12" fmla="*/ 536713 h 3518453"/>
                <a:gd name="connsiteX13" fmla="*/ 467139 w 2385391"/>
                <a:gd name="connsiteY13" fmla="*/ 0 h 3518453"/>
                <a:gd name="connsiteX0" fmla="*/ 467139 w 2385391"/>
                <a:gd name="connsiteY0" fmla="*/ 0 h 3518453"/>
                <a:gd name="connsiteX1" fmla="*/ 1023731 w 2385391"/>
                <a:gd name="connsiteY1" fmla="*/ 357809 h 3518453"/>
                <a:gd name="connsiteX2" fmla="*/ 1630018 w 2385391"/>
                <a:gd name="connsiteY2" fmla="*/ 268357 h 3518453"/>
                <a:gd name="connsiteX3" fmla="*/ 1789044 w 2385391"/>
                <a:gd name="connsiteY3" fmla="*/ 715618 h 3518453"/>
                <a:gd name="connsiteX4" fmla="*/ 2216426 w 2385391"/>
                <a:gd name="connsiteY4" fmla="*/ 1063487 h 3518453"/>
                <a:gd name="connsiteX5" fmla="*/ 2037522 w 2385391"/>
                <a:gd name="connsiteY5" fmla="*/ 1639957 h 3518453"/>
                <a:gd name="connsiteX6" fmla="*/ 2385391 w 2385391"/>
                <a:gd name="connsiteY6" fmla="*/ 2057400 h 3518453"/>
                <a:gd name="connsiteX7" fmla="*/ 1938131 w 2385391"/>
                <a:gd name="connsiteY7" fmla="*/ 2643809 h 3518453"/>
                <a:gd name="connsiteX8" fmla="*/ 1719470 w 2385391"/>
                <a:gd name="connsiteY8" fmla="*/ 3299792 h 3518453"/>
                <a:gd name="connsiteX9" fmla="*/ 1033670 w 2385391"/>
                <a:gd name="connsiteY9" fmla="*/ 3349487 h 3518453"/>
                <a:gd name="connsiteX10" fmla="*/ 357809 w 2385391"/>
                <a:gd name="connsiteY10" fmla="*/ 3518453 h 3518453"/>
                <a:gd name="connsiteX11" fmla="*/ 0 w 2385391"/>
                <a:gd name="connsiteY11" fmla="*/ 2733261 h 3518453"/>
                <a:gd name="connsiteX12" fmla="*/ 9939 w 2385391"/>
                <a:gd name="connsiteY12" fmla="*/ 536713 h 3518453"/>
                <a:gd name="connsiteX13" fmla="*/ 467139 w 2385391"/>
                <a:gd name="connsiteY13" fmla="*/ 0 h 3518453"/>
                <a:gd name="connsiteX0" fmla="*/ 467139 w 2385391"/>
                <a:gd name="connsiteY0" fmla="*/ 2004 h 3520457"/>
                <a:gd name="connsiteX1" fmla="*/ 1023731 w 2385391"/>
                <a:gd name="connsiteY1" fmla="*/ 359813 h 3520457"/>
                <a:gd name="connsiteX2" fmla="*/ 1630018 w 2385391"/>
                <a:gd name="connsiteY2" fmla="*/ 270361 h 3520457"/>
                <a:gd name="connsiteX3" fmla="*/ 1789044 w 2385391"/>
                <a:gd name="connsiteY3" fmla="*/ 717622 h 3520457"/>
                <a:gd name="connsiteX4" fmla="*/ 2216426 w 2385391"/>
                <a:gd name="connsiteY4" fmla="*/ 1065491 h 3520457"/>
                <a:gd name="connsiteX5" fmla="*/ 2037522 w 2385391"/>
                <a:gd name="connsiteY5" fmla="*/ 1641961 h 3520457"/>
                <a:gd name="connsiteX6" fmla="*/ 2385391 w 2385391"/>
                <a:gd name="connsiteY6" fmla="*/ 2059404 h 3520457"/>
                <a:gd name="connsiteX7" fmla="*/ 1938131 w 2385391"/>
                <a:gd name="connsiteY7" fmla="*/ 2645813 h 3520457"/>
                <a:gd name="connsiteX8" fmla="*/ 1719470 w 2385391"/>
                <a:gd name="connsiteY8" fmla="*/ 3301796 h 3520457"/>
                <a:gd name="connsiteX9" fmla="*/ 1033670 w 2385391"/>
                <a:gd name="connsiteY9" fmla="*/ 3351491 h 3520457"/>
                <a:gd name="connsiteX10" fmla="*/ 357809 w 2385391"/>
                <a:gd name="connsiteY10" fmla="*/ 3520457 h 3520457"/>
                <a:gd name="connsiteX11" fmla="*/ 0 w 2385391"/>
                <a:gd name="connsiteY11" fmla="*/ 2735265 h 3520457"/>
                <a:gd name="connsiteX12" fmla="*/ 9939 w 2385391"/>
                <a:gd name="connsiteY12" fmla="*/ 538717 h 3520457"/>
                <a:gd name="connsiteX13" fmla="*/ 467139 w 2385391"/>
                <a:gd name="connsiteY13" fmla="*/ 2004 h 3520457"/>
                <a:gd name="connsiteX0" fmla="*/ 467139 w 2385391"/>
                <a:gd name="connsiteY0" fmla="*/ 2004 h 3520457"/>
                <a:gd name="connsiteX1" fmla="*/ 1023731 w 2385391"/>
                <a:gd name="connsiteY1" fmla="*/ 359813 h 3520457"/>
                <a:gd name="connsiteX2" fmla="*/ 1630018 w 2385391"/>
                <a:gd name="connsiteY2" fmla="*/ 270361 h 3520457"/>
                <a:gd name="connsiteX3" fmla="*/ 1789044 w 2385391"/>
                <a:gd name="connsiteY3" fmla="*/ 717622 h 3520457"/>
                <a:gd name="connsiteX4" fmla="*/ 2216426 w 2385391"/>
                <a:gd name="connsiteY4" fmla="*/ 1065491 h 3520457"/>
                <a:gd name="connsiteX5" fmla="*/ 2037522 w 2385391"/>
                <a:gd name="connsiteY5" fmla="*/ 1641961 h 3520457"/>
                <a:gd name="connsiteX6" fmla="*/ 2385391 w 2385391"/>
                <a:gd name="connsiteY6" fmla="*/ 2059404 h 3520457"/>
                <a:gd name="connsiteX7" fmla="*/ 1938131 w 2385391"/>
                <a:gd name="connsiteY7" fmla="*/ 2645813 h 3520457"/>
                <a:gd name="connsiteX8" fmla="*/ 1719470 w 2385391"/>
                <a:gd name="connsiteY8" fmla="*/ 3301796 h 3520457"/>
                <a:gd name="connsiteX9" fmla="*/ 1033670 w 2385391"/>
                <a:gd name="connsiteY9" fmla="*/ 3351491 h 3520457"/>
                <a:gd name="connsiteX10" fmla="*/ 357809 w 2385391"/>
                <a:gd name="connsiteY10" fmla="*/ 3520457 h 3520457"/>
                <a:gd name="connsiteX11" fmla="*/ 0 w 2385391"/>
                <a:gd name="connsiteY11" fmla="*/ 2735265 h 3520457"/>
                <a:gd name="connsiteX12" fmla="*/ 9939 w 2385391"/>
                <a:gd name="connsiteY12" fmla="*/ 538717 h 3520457"/>
                <a:gd name="connsiteX13" fmla="*/ 467139 w 2385391"/>
                <a:gd name="connsiteY13" fmla="*/ 2004 h 3520457"/>
                <a:gd name="connsiteX0" fmla="*/ 467139 w 2385391"/>
                <a:gd name="connsiteY0" fmla="*/ 1983 h 3520436"/>
                <a:gd name="connsiteX1" fmla="*/ 991074 w 2385391"/>
                <a:gd name="connsiteY1" fmla="*/ 363058 h 3520436"/>
                <a:gd name="connsiteX2" fmla="*/ 1630018 w 2385391"/>
                <a:gd name="connsiteY2" fmla="*/ 270340 h 3520436"/>
                <a:gd name="connsiteX3" fmla="*/ 1789044 w 2385391"/>
                <a:gd name="connsiteY3" fmla="*/ 717601 h 3520436"/>
                <a:gd name="connsiteX4" fmla="*/ 2216426 w 2385391"/>
                <a:gd name="connsiteY4" fmla="*/ 1065470 h 3520436"/>
                <a:gd name="connsiteX5" fmla="*/ 2037522 w 2385391"/>
                <a:gd name="connsiteY5" fmla="*/ 1641940 h 3520436"/>
                <a:gd name="connsiteX6" fmla="*/ 2385391 w 2385391"/>
                <a:gd name="connsiteY6" fmla="*/ 2059383 h 3520436"/>
                <a:gd name="connsiteX7" fmla="*/ 1938131 w 2385391"/>
                <a:gd name="connsiteY7" fmla="*/ 2645792 h 3520436"/>
                <a:gd name="connsiteX8" fmla="*/ 1719470 w 2385391"/>
                <a:gd name="connsiteY8" fmla="*/ 3301775 h 3520436"/>
                <a:gd name="connsiteX9" fmla="*/ 1033670 w 2385391"/>
                <a:gd name="connsiteY9" fmla="*/ 3351470 h 3520436"/>
                <a:gd name="connsiteX10" fmla="*/ 357809 w 2385391"/>
                <a:gd name="connsiteY10" fmla="*/ 3520436 h 3520436"/>
                <a:gd name="connsiteX11" fmla="*/ 0 w 2385391"/>
                <a:gd name="connsiteY11" fmla="*/ 2735244 h 3520436"/>
                <a:gd name="connsiteX12" fmla="*/ 9939 w 2385391"/>
                <a:gd name="connsiteY12" fmla="*/ 538696 h 3520436"/>
                <a:gd name="connsiteX13" fmla="*/ 467139 w 2385391"/>
                <a:gd name="connsiteY13" fmla="*/ 1983 h 3520436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30018 w 2385391"/>
                <a:gd name="connsiteY2" fmla="*/ 271778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620221 w 2385391"/>
                <a:gd name="connsiteY2" fmla="*/ 291372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89044 w 2385391"/>
                <a:gd name="connsiteY3" fmla="*/ 71903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28836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216426 w 2385391"/>
                <a:gd name="connsiteY4" fmla="*/ 1066908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37522 w 2385391"/>
                <a:gd name="connsiteY5" fmla="*/ 1643378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21194 w 2385391"/>
                <a:gd name="connsiteY5" fmla="*/ 1656441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2021194 w 2385391"/>
                <a:gd name="connsiteY5" fmla="*/ 1656441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95068 w 2385391"/>
                <a:gd name="connsiteY5" fmla="*/ 1640113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85391"/>
                <a:gd name="connsiteY0" fmla="*/ 3421 h 3521874"/>
                <a:gd name="connsiteX1" fmla="*/ 991074 w 2385391"/>
                <a:gd name="connsiteY1" fmla="*/ 364496 h 3521874"/>
                <a:gd name="connsiteX2" fmla="*/ 1597361 w 2385391"/>
                <a:gd name="connsiteY2" fmla="*/ 304435 h 3521874"/>
                <a:gd name="connsiteX3" fmla="*/ 1762919 w 2385391"/>
                <a:gd name="connsiteY3" fmla="*/ 741899 h 3521874"/>
                <a:gd name="connsiteX4" fmla="*/ 2190300 w 2385391"/>
                <a:gd name="connsiteY4" fmla="*/ 1096300 h 3521874"/>
                <a:gd name="connsiteX5" fmla="*/ 1982005 w 2385391"/>
                <a:gd name="connsiteY5" fmla="*/ 1627050 h 3521874"/>
                <a:gd name="connsiteX6" fmla="*/ 2385391 w 2385391"/>
                <a:gd name="connsiteY6" fmla="*/ 2060821 h 3521874"/>
                <a:gd name="connsiteX7" fmla="*/ 1938131 w 2385391"/>
                <a:gd name="connsiteY7" fmla="*/ 2647230 h 3521874"/>
                <a:gd name="connsiteX8" fmla="*/ 1719470 w 2385391"/>
                <a:gd name="connsiteY8" fmla="*/ 3303213 h 3521874"/>
                <a:gd name="connsiteX9" fmla="*/ 1033670 w 2385391"/>
                <a:gd name="connsiteY9" fmla="*/ 3352908 h 3521874"/>
                <a:gd name="connsiteX10" fmla="*/ 357809 w 2385391"/>
                <a:gd name="connsiteY10" fmla="*/ 3521874 h 3521874"/>
                <a:gd name="connsiteX11" fmla="*/ 0 w 2385391"/>
                <a:gd name="connsiteY11" fmla="*/ 2736682 h 3521874"/>
                <a:gd name="connsiteX12" fmla="*/ 9939 w 2385391"/>
                <a:gd name="connsiteY12" fmla="*/ 540134 h 3521874"/>
                <a:gd name="connsiteX13" fmla="*/ 467139 w 2385391"/>
                <a:gd name="connsiteY13" fmla="*/ 3421 h 3521874"/>
                <a:gd name="connsiteX0" fmla="*/ 467139 w 2352734"/>
                <a:gd name="connsiteY0" fmla="*/ 3421 h 3521874"/>
                <a:gd name="connsiteX1" fmla="*/ 991074 w 2352734"/>
                <a:gd name="connsiteY1" fmla="*/ 364496 h 3521874"/>
                <a:gd name="connsiteX2" fmla="*/ 1597361 w 2352734"/>
                <a:gd name="connsiteY2" fmla="*/ 304435 h 3521874"/>
                <a:gd name="connsiteX3" fmla="*/ 1762919 w 2352734"/>
                <a:gd name="connsiteY3" fmla="*/ 741899 h 3521874"/>
                <a:gd name="connsiteX4" fmla="*/ 2190300 w 2352734"/>
                <a:gd name="connsiteY4" fmla="*/ 1096300 h 3521874"/>
                <a:gd name="connsiteX5" fmla="*/ 1982005 w 2352734"/>
                <a:gd name="connsiteY5" fmla="*/ 1627050 h 3521874"/>
                <a:gd name="connsiteX6" fmla="*/ 2352734 w 2352734"/>
                <a:gd name="connsiteY6" fmla="*/ 2080415 h 3521874"/>
                <a:gd name="connsiteX7" fmla="*/ 1938131 w 2352734"/>
                <a:gd name="connsiteY7" fmla="*/ 2647230 h 3521874"/>
                <a:gd name="connsiteX8" fmla="*/ 1719470 w 2352734"/>
                <a:gd name="connsiteY8" fmla="*/ 3303213 h 3521874"/>
                <a:gd name="connsiteX9" fmla="*/ 1033670 w 2352734"/>
                <a:gd name="connsiteY9" fmla="*/ 3352908 h 3521874"/>
                <a:gd name="connsiteX10" fmla="*/ 357809 w 2352734"/>
                <a:gd name="connsiteY10" fmla="*/ 3521874 h 3521874"/>
                <a:gd name="connsiteX11" fmla="*/ 0 w 2352734"/>
                <a:gd name="connsiteY11" fmla="*/ 2736682 h 3521874"/>
                <a:gd name="connsiteX12" fmla="*/ 9939 w 2352734"/>
                <a:gd name="connsiteY12" fmla="*/ 540134 h 3521874"/>
                <a:gd name="connsiteX13" fmla="*/ 467139 w 2352734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27050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38131 w 2352860"/>
                <a:gd name="connsiteY7" fmla="*/ 2647230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15271 w 2352860"/>
                <a:gd name="connsiteY7" fmla="*/ 2614573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915271 w 2352860"/>
                <a:gd name="connsiteY7" fmla="*/ 2614573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21104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08041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860"/>
                <a:gd name="connsiteY0" fmla="*/ 3421 h 3521874"/>
                <a:gd name="connsiteX1" fmla="*/ 991074 w 2352860"/>
                <a:gd name="connsiteY1" fmla="*/ 364496 h 3521874"/>
                <a:gd name="connsiteX2" fmla="*/ 1597361 w 2352860"/>
                <a:gd name="connsiteY2" fmla="*/ 304435 h 3521874"/>
                <a:gd name="connsiteX3" fmla="*/ 1762919 w 2352860"/>
                <a:gd name="connsiteY3" fmla="*/ 741899 h 3521874"/>
                <a:gd name="connsiteX4" fmla="*/ 2190300 w 2352860"/>
                <a:gd name="connsiteY4" fmla="*/ 1096300 h 3521874"/>
                <a:gd name="connsiteX5" fmla="*/ 1982005 w 2352860"/>
                <a:gd name="connsiteY5" fmla="*/ 1640112 h 3521874"/>
                <a:gd name="connsiteX6" fmla="*/ 2352734 w 2352860"/>
                <a:gd name="connsiteY6" fmla="*/ 2080415 h 3521874"/>
                <a:gd name="connsiteX7" fmla="*/ 1882614 w 2352860"/>
                <a:gd name="connsiteY7" fmla="*/ 2608041 h 3521874"/>
                <a:gd name="connsiteX8" fmla="*/ 1719470 w 2352860"/>
                <a:gd name="connsiteY8" fmla="*/ 3303213 h 3521874"/>
                <a:gd name="connsiteX9" fmla="*/ 1033670 w 2352860"/>
                <a:gd name="connsiteY9" fmla="*/ 3352908 h 3521874"/>
                <a:gd name="connsiteX10" fmla="*/ 357809 w 2352860"/>
                <a:gd name="connsiteY10" fmla="*/ 3521874 h 3521874"/>
                <a:gd name="connsiteX11" fmla="*/ 0 w 2352860"/>
                <a:gd name="connsiteY11" fmla="*/ 2736682 h 3521874"/>
                <a:gd name="connsiteX12" fmla="*/ 9939 w 2352860"/>
                <a:gd name="connsiteY12" fmla="*/ 540134 h 3521874"/>
                <a:gd name="connsiteX13" fmla="*/ 467139 w 2352860"/>
                <a:gd name="connsiteY13" fmla="*/ 3421 h 3521874"/>
                <a:gd name="connsiteX0" fmla="*/ 467139 w 2352734"/>
                <a:gd name="connsiteY0" fmla="*/ 3421 h 3521874"/>
                <a:gd name="connsiteX1" fmla="*/ 991074 w 2352734"/>
                <a:gd name="connsiteY1" fmla="*/ 364496 h 3521874"/>
                <a:gd name="connsiteX2" fmla="*/ 1597361 w 2352734"/>
                <a:gd name="connsiteY2" fmla="*/ 304435 h 3521874"/>
                <a:gd name="connsiteX3" fmla="*/ 1762919 w 2352734"/>
                <a:gd name="connsiteY3" fmla="*/ 741899 h 3521874"/>
                <a:gd name="connsiteX4" fmla="*/ 2190300 w 2352734"/>
                <a:gd name="connsiteY4" fmla="*/ 1096300 h 3521874"/>
                <a:gd name="connsiteX5" fmla="*/ 1982005 w 2352734"/>
                <a:gd name="connsiteY5" fmla="*/ 1640112 h 3521874"/>
                <a:gd name="connsiteX6" fmla="*/ 2352734 w 2352734"/>
                <a:gd name="connsiteY6" fmla="*/ 2080415 h 3521874"/>
                <a:gd name="connsiteX7" fmla="*/ 1882614 w 2352734"/>
                <a:gd name="connsiteY7" fmla="*/ 2608041 h 3521874"/>
                <a:gd name="connsiteX8" fmla="*/ 1719470 w 2352734"/>
                <a:gd name="connsiteY8" fmla="*/ 3303213 h 3521874"/>
                <a:gd name="connsiteX9" fmla="*/ 1033670 w 2352734"/>
                <a:gd name="connsiteY9" fmla="*/ 3352908 h 3521874"/>
                <a:gd name="connsiteX10" fmla="*/ 357809 w 2352734"/>
                <a:gd name="connsiteY10" fmla="*/ 3521874 h 3521874"/>
                <a:gd name="connsiteX11" fmla="*/ 0 w 2352734"/>
                <a:gd name="connsiteY11" fmla="*/ 2736682 h 3521874"/>
                <a:gd name="connsiteX12" fmla="*/ 9939 w 2352734"/>
                <a:gd name="connsiteY12" fmla="*/ 540134 h 3521874"/>
                <a:gd name="connsiteX13" fmla="*/ 467139 w 2352734"/>
                <a:gd name="connsiteY13" fmla="*/ 3421 h 3521874"/>
                <a:gd name="connsiteX0" fmla="*/ 467139 w 2352760"/>
                <a:gd name="connsiteY0" fmla="*/ 3421 h 3521874"/>
                <a:gd name="connsiteX1" fmla="*/ 991074 w 2352760"/>
                <a:gd name="connsiteY1" fmla="*/ 364496 h 3521874"/>
                <a:gd name="connsiteX2" fmla="*/ 1597361 w 2352760"/>
                <a:gd name="connsiteY2" fmla="*/ 304435 h 3521874"/>
                <a:gd name="connsiteX3" fmla="*/ 1762919 w 2352760"/>
                <a:gd name="connsiteY3" fmla="*/ 741899 h 3521874"/>
                <a:gd name="connsiteX4" fmla="*/ 2190300 w 2352760"/>
                <a:gd name="connsiteY4" fmla="*/ 1096300 h 3521874"/>
                <a:gd name="connsiteX5" fmla="*/ 1982005 w 2352760"/>
                <a:gd name="connsiteY5" fmla="*/ 1640112 h 3521874"/>
                <a:gd name="connsiteX6" fmla="*/ 2352734 w 2352760"/>
                <a:gd name="connsiteY6" fmla="*/ 2080415 h 3521874"/>
                <a:gd name="connsiteX7" fmla="*/ 1882614 w 2352760"/>
                <a:gd name="connsiteY7" fmla="*/ 2608041 h 3521874"/>
                <a:gd name="connsiteX8" fmla="*/ 1719470 w 2352760"/>
                <a:gd name="connsiteY8" fmla="*/ 3303213 h 3521874"/>
                <a:gd name="connsiteX9" fmla="*/ 1033670 w 2352760"/>
                <a:gd name="connsiteY9" fmla="*/ 3352908 h 3521874"/>
                <a:gd name="connsiteX10" fmla="*/ 357809 w 2352760"/>
                <a:gd name="connsiteY10" fmla="*/ 3521874 h 3521874"/>
                <a:gd name="connsiteX11" fmla="*/ 0 w 2352760"/>
                <a:gd name="connsiteY11" fmla="*/ 2736682 h 3521874"/>
                <a:gd name="connsiteX12" fmla="*/ 9939 w 2352760"/>
                <a:gd name="connsiteY12" fmla="*/ 540134 h 3521874"/>
                <a:gd name="connsiteX13" fmla="*/ 467139 w 2352760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82614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719470 w 2349495"/>
                <a:gd name="connsiteY8" fmla="*/ 3303213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90079 w 2349495"/>
                <a:gd name="connsiteY8" fmla="*/ 3264025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90079 w 2349495"/>
                <a:gd name="connsiteY8" fmla="*/ 3264025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033670 w 2349495"/>
                <a:gd name="connsiteY9" fmla="*/ 3352908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521874"/>
                <a:gd name="connsiteX1" fmla="*/ 991074 w 2349495"/>
                <a:gd name="connsiteY1" fmla="*/ 364496 h 3521874"/>
                <a:gd name="connsiteX2" fmla="*/ 1597361 w 2349495"/>
                <a:gd name="connsiteY2" fmla="*/ 304435 h 3521874"/>
                <a:gd name="connsiteX3" fmla="*/ 1762919 w 2349495"/>
                <a:gd name="connsiteY3" fmla="*/ 741899 h 3521874"/>
                <a:gd name="connsiteX4" fmla="*/ 2190300 w 2349495"/>
                <a:gd name="connsiteY4" fmla="*/ 1096300 h 3521874"/>
                <a:gd name="connsiteX5" fmla="*/ 1982005 w 2349495"/>
                <a:gd name="connsiteY5" fmla="*/ 1640112 h 3521874"/>
                <a:gd name="connsiteX6" fmla="*/ 2349468 w 2349495"/>
                <a:gd name="connsiteY6" fmla="*/ 2100010 h 3521874"/>
                <a:gd name="connsiteX7" fmla="*/ 1869551 w 2349495"/>
                <a:gd name="connsiteY7" fmla="*/ 2608041 h 3521874"/>
                <a:gd name="connsiteX8" fmla="*/ 1686813 w 2349495"/>
                <a:gd name="connsiteY8" fmla="*/ 3254228 h 3521874"/>
                <a:gd name="connsiteX9" fmla="*/ 1108782 w 2349495"/>
                <a:gd name="connsiteY9" fmla="*/ 3333313 h 3521874"/>
                <a:gd name="connsiteX10" fmla="*/ 357809 w 2349495"/>
                <a:gd name="connsiteY10" fmla="*/ 3521874 h 3521874"/>
                <a:gd name="connsiteX11" fmla="*/ 0 w 2349495"/>
                <a:gd name="connsiteY11" fmla="*/ 2736682 h 3521874"/>
                <a:gd name="connsiteX12" fmla="*/ 9939 w 2349495"/>
                <a:gd name="connsiteY12" fmla="*/ 540134 h 3521874"/>
                <a:gd name="connsiteX13" fmla="*/ 467139 w 2349495"/>
                <a:gd name="connsiteY13" fmla="*/ 3421 h 3521874"/>
                <a:gd name="connsiteX0" fmla="*/ 467139 w 2349495"/>
                <a:gd name="connsiteY0" fmla="*/ 3421 h 3484067"/>
                <a:gd name="connsiteX1" fmla="*/ 991074 w 2349495"/>
                <a:gd name="connsiteY1" fmla="*/ 364496 h 3484067"/>
                <a:gd name="connsiteX2" fmla="*/ 1597361 w 2349495"/>
                <a:gd name="connsiteY2" fmla="*/ 304435 h 3484067"/>
                <a:gd name="connsiteX3" fmla="*/ 1762919 w 2349495"/>
                <a:gd name="connsiteY3" fmla="*/ 741899 h 3484067"/>
                <a:gd name="connsiteX4" fmla="*/ 2190300 w 2349495"/>
                <a:gd name="connsiteY4" fmla="*/ 1096300 h 3484067"/>
                <a:gd name="connsiteX5" fmla="*/ 1982005 w 2349495"/>
                <a:gd name="connsiteY5" fmla="*/ 1640112 h 3484067"/>
                <a:gd name="connsiteX6" fmla="*/ 2349468 w 2349495"/>
                <a:gd name="connsiteY6" fmla="*/ 2100010 h 3484067"/>
                <a:gd name="connsiteX7" fmla="*/ 1869551 w 2349495"/>
                <a:gd name="connsiteY7" fmla="*/ 2608041 h 3484067"/>
                <a:gd name="connsiteX8" fmla="*/ 1686813 w 2349495"/>
                <a:gd name="connsiteY8" fmla="*/ 3254228 h 3484067"/>
                <a:gd name="connsiteX9" fmla="*/ 1108782 w 2349495"/>
                <a:gd name="connsiteY9" fmla="*/ 3333313 h 3484067"/>
                <a:gd name="connsiteX10" fmla="*/ 364340 w 2349495"/>
                <a:gd name="connsiteY10" fmla="*/ 3469622 h 3484067"/>
                <a:gd name="connsiteX11" fmla="*/ 0 w 2349495"/>
                <a:gd name="connsiteY11" fmla="*/ 2736682 h 3484067"/>
                <a:gd name="connsiteX12" fmla="*/ 9939 w 2349495"/>
                <a:gd name="connsiteY12" fmla="*/ 540134 h 3484067"/>
                <a:gd name="connsiteX13" fmla="*/ 467139 w 2349495"/>
                <a:gd name="connsiteY13" fmla="*/ 3421 h 3484067"/>
                <a:gd name="connsiteX0" fmla="*/ 467139 w 2349495"/>
                <a:gd name="connsiteY0" fmla="*/ 3421 h 3480224"/>
                <a:gd name="connsiteX1" fmla="*/ 991074 w 2349495"/>
                <a:gd name="connsiteY1" fmla="*/ 364496 h 3480224"/>
                <a:gd name="connsiteX2" fmla="*/ 1597361 w 2349495"/>
                <a:gd name="connsiteY2" fmla="*/ 304435 h 3480224"/>
                <a:gd name="connsiteX3" fmla="*/ 1762919 w 2349495"/>
                <a:gd name="connsiteY3" fmla="*/ 741899 h 3480224"/>
                <a:gd name="connsiteX4" fmla="*/ 2190300 w 2349495"/>
                <a:gd name="connsiteY4" fmla="*/ 1096300 h 3480224"/>
                <a:gd name="connsiteX5" fmla="*/ 1982005 w 2349495"/>
                <a:gd name="connsiteY5" fmla="*/ 1640112 h 3480224"/>
                <a:gd name="connsiteX6" fmla="*/ 2349468 w 2349495"/>
                <a:gd name="connsiteY6" fmla="*/ 2100010 h 3480224"/>
                <a:gd name="connsiteX7" fmla="*/ 1869551 w 2349495"/>
                <a:gd name="connsiteY7" fmla="*/ 2608041 h 3480224"/>
                <a:gd name="connsiteX8" fmla="*/ 1686813 w 2349495"/>
                <a:gd name="connsiteY8" fmla="*/ 3254228 h 3480224"/>
                <a:gd name="connsiteX9" fmla="*/ 1108782 w 2349495"/>
                <a:gd name="connsiteY9" fmla="*/ 3333313 h 3480224"/>
                <a:gd name="connsiteX10" fmla="*/ 370871 w 2349495"/>
                <a:gd name="connsiteY10" fmla="*/ 3459825 h 3480224"/>
                <a:gd name="connsiteX11" fmla="*/ 0 w 2349495"/>
                <a:gd name="connsiteY11" fmla="*/ 2736682 h 3480224"/>
                <a:gd name="connsiteX12" fmla="*/ 9939 w 2349495"/>
                <a:gd name="connsiteY12" fmla="*/ 540134 h 3480224"/>
                <a:gd name="connsiteX13" fmla="*/ 467139 w 2349495"/>
                <a:gd name="connsiteY13" fmla="*/ 3421 h 3480224"/>
                <a:gd name="connsiteX0" fmla="*/ 467139 w 2349495"/>
                <a:gd name="connsiteY0" fmla="*/ 3421 h 3552207"/>
                <a:gd name="connsiteX1" fmla="*/ 991074 w 2349495"/>
                <a:gd name="connsiteY1" fmla="*/ 364496 h 3552207"/>
                <a:gd name="connsiteX2" fmla="*/ 1597361 w 2349495"/>
                <a:gd name="connsiteY2" fmla="*/ 304435 h 3552207"/>
                <a:gd name="connsiteX3" fmla="*/ 1762919 w 2349495"/>
                <a:gd name="connsiteY3" fmla="*/ 741899 h 3552207"/>
                <a:gd name="connsiteX4" fmla="*/ 2190300 w 2349495"/>
                <a:gd name="connsiteY4" fmla="*/ 1096300 h 3552207"/>
                <a:gd name="connsiteX5" fmla="*/ 1982005 w 2349495"/>
                <a:gd name="connsiteY5" fmla="*/ 1640112 h 3552207"/>
                <a:gd name="connsiteX6" fmla="*/ 2349468 w 2349495"/>
                <a:gd name="connsiteY6" fmla="*/ 2100010 h 3552207"/>
                <a:gd name="connsiteX7" fmla="*/ 1869551 w 2349495"/>
                <a:gd name="connsiteY7" fmla="*/ 2608041 h 3552207"/>
                <a:gd name="connsiteX8" fmla="*/ 1686813 w 2349495"/>
                <a:gd name="connsiteY8" fmla="*/ 3254228 h 3552207"/>
                <a:gd name="connsiteX9" fmla="*/ 1108782 w 2349495"/>
                <a:gd name="connsiteY9" fmla="*/ 3333313 h 3552207"/>
                <a:gd name="connsiteX10" fmla="*/ 370871 w 2349495"/>
                <a:gd name="connsiteY10" fmla="*/ 3459825 h 3552207"/>
                <a:gd name="connsiteX11" fmla="*/ 0 w 2349495"/>
                <a:gd name="connsiteY11" fmla="*/ 2736682 h 3552207"/>
                <a:gd name="connsiteX12" fmla="*/ 9939 w 2349495"/>
                <a:gd name="connsiteY12" fmla="*/ 540134 h 3552207"/>
                <a:gd name="connsiteX13" fmla="*/ 467139 w 2349495"/>
                <a:gd name="connsiteY13" fmla="*/ 3421 h 3552207"/>
                <a:gd name="connsiteX0" fmla="*/ 467139 w 2349495"/>
                <a:gd name="connsiteY0" fmla="*/ 3421 h 3552207"/>
                <a:gd name="connsiteX1" fmla="*/ 991074 w 2349495"/>
                <a:gd name="connsiteY1" fmla="*/ 364496 h 3552207"/>
                <a:gd name="connsiteX2" fmla="*/ 1597361 w 2349495"/>
                <a:gd name="connsiteY2" fmla="*/ 304435 h 3552207"/>
                <a:gd name="connsiteX3" fmla="*/ 1762919 w 2349495"/>
                <a:gd name="connsiteY3" fmla="*/ 741899 h 3552207"/>
                <a:gd name="connsiteX4" fmla="*/ 2190300 w 2349495"/>
                <a:gd name="connsiteY4" fmla="*/ 1096300 h 3552207"/>
                <a:gd name="connsiteX5" fmla="*/ 1982005 w 2349495"/>
                <a:gd name="connsiteY5" fmla="*/ 1640112 h 3552207"/>
                <a:gd name="connsiteX6" fmla="*/ 2349468 w 2349495"/>
                <a:gd name="connsiteY6" fmla="*/ 2100010 h 3552207"/>
                <a:gd name="connsiteX7" fmla="*/ 1869551 w 2349495"/>
                <a:gd name="connsiteY7" fmla="*/ 2608041 h 3552207"/>
                <a:gd name="connsiteX8" fmla="*/ 1686813 w 2349495"/>
                <a:gd name="connsiteY8" fmla="*/ 3254228 h 3552207"/>
                <a:gd name="connsiteX9" fmla="*/ 1108782 w 2349495"/>
                <a:gd name="connsiteY9" fmla="*/ 3333313 h 3552207"/>
                <a:gd name="connsiteX10" fmla="*/ 370871 w 2349495"/>
                <a:gd name="connsiteY10" fmla="*/ 3459825 h 3552207"/>
                <a:gd name="connsiteX11" fmla="*/ 0 w 2349495"/>
                <a:gd name="connsiteY11" fmla="*/ 2736682 h 3552207"/>
                <a:gd name="connsiteX12" fmla="*/ 9939 w 2349495"/>
                <a:gd name="connsiteY12" fmla="*/ 540134 h 3552207"/>
                <a:gd name="connsiteX13" fmla="*/ 467139 w 2349495"/>
                <a:gd name="connsiteY13" fmla="*/ 3421 h 3552207"/>
                <a:gd name="connsiteX0" fmla="*/ 467233 w 2349589"/>
                <a:gd name="connsiteY0" fmla="*/ 3421 h 3552207"/>
                <a:gd name="connsiteX1" fmla="*/ 991168 w 2349589"/>
                <a:gd name="connsiteY1" fmla="*/ 364496 h 3552207"/>
                <a:gd name="connsiteX2" fmla="*/ 1597455 w 2349589"/>
                <a:gd name="connsiteY2" fmla="*/ 304435 h 3552207"/>
                <a:gd name="connsiteX3" fmla="*/ 1763013 w 2349589"/>
                <a:gd name="connsiteY3" fmla="*/ 741899 h 3552207"/>
                <a:gd name="connsiteX4" fmla="*/ 2190394 w 2349589"/>
                <a:gd name="connsiteY4" fmla="*/ 1096300 h 3552207"/>
                <a:gd name="connsiteX5" fmla="*/ 1982099 w 2349589"/>
                <a:gd name="connsiteY5" fmla="*/ 1640112 h 3552207"/>
                <a:gd name="connsiteX6" fmla="*/ 2349562 w 2349589"/>
                <a:gd name="connsiteY6" fmla="*/ 2100010 h 3552207"/>
                <a:gd name="connsiteX7" fmla="*/ 1869645 w 2349589"/>
                <a:gd name="connsiteY7" fmla="*/ 2608041 h 3552207"/>
                <a:gd name="connsiteX8" fmla="*/ 1686907 w 2349589"/>
                <a:gd name="connsiteY8" fmla="*/ 3254228 h 3552207"/>
                <a:gd name="connsiteX9" fmla="*/ 1108876 w 2349589"/>
                <a:gd name="connsiteY9" fmla="*/ 3333313 h 3552207"/>
                <a:gd name="connsiteX10" fmla="*/ 370965 w 2349589"/>
                <a:gd name="connsiteY10" fmla="*/ 3459825 h 3552207"/>
                <a:gd name="connsiteX11" fmla="*/ 94 w 2349589"/>
                <a:gd name="connsiteY11" fmla="*/ 2736682 h 3552207"/>
                <a:gd name="connsiteX12" fmla="*/ 10033 w 2349589"/>
                <a:gd name="connsiteY12" fmla="*/ 540134 h 3552207"/>
                <a:gd name="connsiteX13" fmla="*/ 467233 w 2349589"/>
                <a:gd name="connsiteY13" fmla="*/ 3421 h 3552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349589" h="3552207">
                  <a:moveTo>
                    <a:pt x="467233" y="3421"/>
                  </a:moveTo>
                  <a:cubicBezTo>
                    <a:pt x="734407" y="-24266"/>
                    <a:pt x="981985" y="117864"/>
                    <a:pt x="991168" y="364496"/>
                  </a:cubicBezTo>
                  <a:cubicBezTo>
                    <a:pt x="1194352" y="121319"/>
                    <a:pt x="1498773" y="227572"/>
                    <a:pt x="1597455" y="304435"/>
                  </a:cubicBezTo>
                  <a:cubicBezTo>
                    <a:pt x="1689652" y="352285"/>
                    <a:pt x="1788382" y="579749"/>
                    <a:pt x="1763013" y="741899"/>
                  </a:cubicBezTo>
                  <a:cubicBezTo>
                    <a:pt x="1943573" y="782744"/>
                    <a:pt x="2133931" y="882371"/>
                    <a:pt x="2190394" y="1096300"/>
                  </a:cubicBezTo>
                  <a:cubicBezTo>
                    <a:pt x="2247236" y="1330910"/>
                    <a:pt x="2127731" y="1529599"/>
                    <a:pt x="1982099" y="1640112"/>
                  </a:cubicBezTo>
                  <a:cubicBezTo>
                    <a:pt x="2152484" y="1693262"/>
                    <a:pt x="2352260" y="1890106"/>
                    <a:pt x="2349562" y="2100010"/>
                  </a:cubicBezTo>
                  <a:cubicBezTo>
                    <a:pt x="2319129" y="2527345"/>
                    <a:pt x="2047035" y="2618311"/>
                    <a:pt x="1869645" y="2608041"/>
                  </a:cubicBezTo>
                  <a:cubicBezTo>
                    <a:pt x="1950246" y="2898548"/>
                    <a:pt x="1812046" y="3097616"/>
                    <a:pt x="1686907" y="3254228"/>
                  </a:cubicBezTo>
                  <a:cubicBezTo>
                    <a:pt x="1508381" y="3391624"/>
                    <a:pt x="1336387" y="3401657"/>
                    <a:pt x="1108876" y="3333313"/>
                  </a:cubicBezTo>
                  <a:cubicBezTo>
                    <a:pt x="969586" y="3611704"/>
                    <a:pt x="680072" y="3589648"/>
                    <a:pt x="370965" y="3459825"/>
                  </a:cubicBezTo>
                  <a:cubicBezTo>
                    <a:pt x="103649" y="3346140"/>
                    <a:pt x="-3644" y="3069170"/>
                    <a:pt x="94" y="2736682"/>
                  </a:cubicBezTo>
                  <a:lnTo>
                    <a:pt x="10033" y="540134"/>
                  </a:lnTo>
                  <a:cubicBezTo>
                    <a:pt x="2413" y="246930"/>
                    <a:pt x="200533" y="45165"/>
                    <a:pt x="467233" y="3421"/>
                  </a:cubicBezTo>
                  <a:close/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grpSp>
          <p:nvGrpSpPr>
            <p:cNvPr id="95" name="그룹 96">
              <a:extLst>
                <a:ext uri="{FF2B5EF4-FFF2-40B4-BE49-F238E27FC236}">
                  <a16:creationId xmlns:a16="http://schemas.microsoft.com/office/drawing/2014/main" id="{8FF51FFB-096C-57DE-7950-B2E3A4D29C8F}"/>
                </a:ext>
              </a:extLst>
            </p:cNvPr>
            <p:cNvGrpSpPr/>
            <p:nvPr/>
          </p:nvGrpSpPr>
          <p:grpSpPr>
            <a:xfrm flipH="1">
              <a:off x="3326867" y="66818"/>
              <a:ext cx="2194998" cy="3306170"/>
              <a:chOff x="6150565" y="3254095"/>
              <a:chExt cx="979312" cy="1475068"/>
            </a:xfrm>
          </p:grpSpPr>
          <p:sp>
            <p:nvSpPr>
              <p:cNvPr id="96" name="자유형: 도형 97">
                <a:extLst>
                  <a:ext uri="{FF2B5EF4-FFF2-40B4-BE49-F238E27FC236}">
                    <a16:creationId xmlns:a16="http://schemas.microsoft.com/office/drawing/2014/main" id="{02A1FE88-4755-B35D-D268-C38EF837614E}"/>
                  </a:ext>
                </a:extLst>
              </p:cNvPr>
              <p:cNvSpPr/>
              <p:nvPr/>
            </p:nvSpPr>
            <p:spPr>
              <a:xfrm>
                <a:off x="6154072" y="3254095"/>
                <a:ext cx="734589" cy="517434"/>
              </a:xfrm>
              <a:custGeom>
                <a:avLst/>
                <a:gdLst>
                  <a:gd name="connsiteX0" fmla="*/ 182319 w 931229"/>
                  <a:gd name="connsiteY0" fmla="*/ 476834 h 617079"/>
                  <a:gd name="connsiteX1" fmla="*/ 423541 w 931229"/>
                  <a:gd name="connsiteY1" fmla="*/ 339394 h 617079"/>
                  <a:gd name="connsiteX2" fmla="*/ 516103 w 931229"/>
                  <a:gd name="connsiteY2" fmla="*/ 617079 h 617079"/>
                  <a:gd name="connsiteX3" fmla="*/ 0 w 931229"/>
                  <a:gd name="connsiteY3" fmla="*/ 448785 h 617079"/>
                  <a:gd name="connsiteX4" fmla="*/ 274881 w 931229"/>
                  <a:gd name="connsiteY4" fmla="*/ 0 h 617079"/>
                  <a:gd name="connsiteX5" fmla="*/ 504883 w 931229"/>
                  <a:gd name="connsiteY5" fmla="*/ 235612 h 617079"/>
                  <a:gd name="connsiteX6" fmla="*/ 765740 w 931229"/>
                  <a:gd name="connsiteY6" fmla="*/ 159879 h 617079"/>
                  <a:gd name="connsiteX7" fmla="*/ 931229 w 931229"/>
                  <a:gd name="connsiteY7" fmla="*/ 403906 h 617079"/>
                  <a:gd name="connsiteX0" fmla="*/ 182319 w 931922"/>
                  <a:gd name="connsiteY0" fmla="*/ 476834 h 617079"/>
                  <a:gd name="connsiteX1" fmla="*/ 423541 w 931922"/>
                  <a:gd name="connsiteY1" fmla="*/ 339394 h 617079"/>
                  <a:gd name="connsiteX2" fmla="*/ 516103 w 931922"/>
                  <a:gd name="connsiteY2" fmla="*/ 617079 h 617079"/>
                  <a:gd name="connsiteX3" fmla="*/ 0 w 931922"/>
                  <a:gd name="connsiteY3" fmla="*/ 448785 h 617079"/>
                  <a:gd name="connsiteX4" fmla="*/ 274881 w 931922"/>
                  <a:gd name="connsiteY4" fmla="*/ 0 h 617079"/>
                  <a:gd name="connsiteX5" fmla="*/ 504883 w 931922"/>
                  <a:gd name="connsiteY5" fmla="*/ 235612 h 617079"/>
                  <a:gd name="connsiteX6" fmla="*/ 765740 w 931922"/>
                  <a:gd name="connsiteY6" fmla="*/ 159879 h 617079"/>
                  <a:gd name="connsiteX7" fmla="*/ 931229 w 931922"/>
                  <a:gd name="connsiteY7" fmla="*/ 403906 h 617079"/>
                  <a:gd name="connsiteX0" fmla="*/ 182319 w 931922"/>
                  <a:gd name="connsiteY0" fmla="*/ 476834 h 617079"/>
                  <a:gd name="connsiteX1" fmla="*/ 423541 w 931922"/>
                  <a:gd name="connsiteY1" fmla="*/ 339394 h 617079"/>
                  <a:gd name="connsiteX2" fmla="*/ 516103 w 931922"/>
                  <a:gd name="connsiteY2" fmla="*/ 617079 h 617079"/>
                  <a:gd name="connsiteX3" fmla="*/ 0 w 931922"/>
                  <a:gd name="connsiteY3" fmla="*/ 448785 h 617079"/>
                  <a:gd name="connsiteX4" fmla="*/ 274881 w 931922"/>
                  <a:gd name="connsiteY4" fmla="*/ 0 h 617079"/>
                  <a:gd name="connsiteX5" fmla="*/ 504883 w 931922"/>
                  <a:gd name="connsiteY5" fmla="*/ 235612 h 617079"/>
                  <a:gd name="connsiteX6" fmla="*/ 765740 w 931922"/>
                  <a:gd name="connsiteY6" fmla="*/ 159879 h 617079"/>
                  <a:gd name="connsiteX7" fmla="*/ 931229 w 931922"/>
                  <a:gd name="connsiteY7" fmla="*/ 403906 h 617079"/>
                  <a:gd name="connsiteX0" fmla="*/ 182319 w 931968"/>
                  <a:gd name="connsiteY0" fmla="*/ 476834 h 617079"/>
                  <a:gd name="connsiteX1" fmla="*/ 423541 w 931968"/>
                  <a:gd name="connsiteY1" fmla="*/ 339394 h 617079"/>
                  <a:gd name="connsiteX2" fmla="*/ 516103 w 931968"/>
                  <a:gd name="connsiteY2" fmla="*/ 617079 h 617079"/>
                  <a:gd name="connsiteX3" fmla="*/ 0 w 931968"/>
                  <a:gd name="connsiteY3" fmla="*/ 448785 h 617079"/>
                  <a:gd name="connsiteX4" fmla="*/ 274881 w 931968"/>
                  <a:gd name="connsiteY4" fmla="*/ 0 h 617079"/>
                  <a:gd name="connsiteX5" fmla="*/ 504883 w 931968"/>
                  <a:gd name="connsiteY5" fmla="*/ 235612 h 617079"/>
                  <a:gd name="connsiteX6" fmla="*/ 765740 w 931968"/>
                  <a:gd name="connsiteY6" fmla="*/ 159879 h 617079"/>
                  <a:gd name="connsiteX7" fmla="*/ 931229 w 93196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504883 w 932698"/>
                  <a:gd name="connsiteY5" fmla="*/ 235612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504883 w 932698"/>
                  <a:gd name="connsiteY5" fmla="*/ 235612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2698"/>
                  <a:gd name="connsiteY0" fmla="*/ 476834 h 617079"/>
                  <a:gd name="connsiteX1" fmla="*/ 423541 w 932698"/>
                  <a:gd name="connsiteY1" fmla="*/ 339394 h 617079"/>
                  <a:gd name="connsiteX2" fmla="*/ 516103 w 932698"/>
                  <a:gd name="connsiteY2" fmla="*/ 617079 h 617079"/>
                  <a:gd name="connsiteX3" fmla="*/ 0 w 932698"/>
                  <a:gd name="connsiteY3" fmla="*/ 448785 h 617079"/>
                  <a:gd name="connsiteX4" fmla="*/ 274881 w 932698"/>
                  <a:gd name="connsiteY4" fmla="*/ 0 h 617079"/>
                  <a:gd name="connsiteX5" fmla="*/ 477341 w 932698"/>
                  <a:gd name="connsiteY5" fmla="*/ 243874 h 617079"/>
                  <a:gd name="connsiteX6" fmla="*/ 765740 w 932698"/>
                  <a:gd name="connsiteY6" fmla="*/ 159879 h 617079"/>
                  <a:gd name="connsiteX7" fmla="*/ 931229 w 932698"/>
                  <a:gd name="connsiteY7" fmla="*/ 403906 h 617079"/>
                  <a:gd name="connsiteX0" fmla="*/ 182319 w 933062"/>
                  <a:gd name="connsiteY0" fmla="*/ 476834 h 617079"/>
                  <a:gd name="connsiteX1" fmla="*/ 423541 w 933062"/>
                  <a:gd name="connsiteY1" fmla="*/ 339394 h 617079"/>
                  <a:gd name="connsiteX2" fmla="*/ 516103 w 933062"/>
                  <a:gd name="connsiteY2" fmla="*/ 617079 h 617079"/>
                  <a:gd name="connsiteX3" fmla="*/ 0 w 933062"/>
                  <a:gd name="connsiteY3" fmla="*/ 448785 h 617079"/>
                  <a:gd name="connsiteX4" fmla="*/ 274881 w 933062"/>
                  <a:gd name="connsiteY4" fmla="*/ 0 h 617079"/>
                  <a:gd name="connsiteX5" fmla="*/ 477341 w 933062"/>
                  <a:gd name="connsiteY5" fmla="*/ 243874 h 617079"/>
                  <a:gd name="connsiteX6" fmla="*/ 765740 w 933062"/>
                  <a:gd name="connsiteY6" fmla="*/ 159879 h 617079"/>
                  <a:gd name="connsiteX7" fmla="*/ 931229 w 933062"/>
                  <a:gd name="connsiteY7" fmla="*/ 403906 h 617079"/>
                  <a:gd name="connsiteX0" fmla="*/ 182319 w 933062"/>
                  <a:gd name="connsiteY0" fmla="*/ 476834 h 617079"/>
                  <a:gd name="connsiteX1" fmla="*/ 423541 w 933062"/>
                  <a:gd name="connsiteY1" fmla="*/ 339394 h 617079"/>
                  <a:gd name="connsiteX2" fmla="*/ 516103 w 933062"/>
                  <a:gd name="connsiteY2" fmla="*/ 617079 h 617079"/>
                  <a:gd name="connsiteX3" fmla="*/ 0 w 933062"/>
                  <a:gd name="connsiteY3" fmla="*/ 448785 h 617079"/>
                  <a:gd name="connsiteX4" fmla="*/ 274881 w 933062"/>
                  <a:gd name="connsiteY4" fmla="*/ 0 h 617079"/>
                  <a:gd name="connsiteX5" fmla="*/ 477341 w 933062"/>
                  <a:gd name="connsiteY5" fmla="*/ 243874 h 617079"/>
                  <a:gd name="connsiteX6" fmla="*/ 765740 w 933062"/>
                  <a:gd name="connsiteY6" fmla="*/ 159879 h 617079"/>
                  <a:gd name="connsiteX7" fmla="*/ 931229 w 933062"/>
                  <a:gd name="connsiteY7" fmla="*/ 403906 h 617079"/>
                  <a:gd name="connsiteX0" fmla="*/ 182319 w 934161"/>
                  <a:gd name="connsiteY0" fmla="*/ 476834 h 617079"/>
                  <a:gd name="connsiteX1" fmla="*/ 423541 w 934161"/>
                  <a:gd name="connsiteY1" fmla="*/ 339394 h 617079"/>
                  <a:gd name="connsiteX2" fmla="*/ 516103 w 934161"/>
                  <a:gd name="connsiteY2" fmla="*/ 617079 h 617079"/>
                  <a:gd name="connsiteX3" fmla="*/ 0 w 934161"/>
                  <a:gd name="connsiteY3" fmla="*/ 448785 h 617079"/>
                  <a:gd name="connsiteX4" fmla="*/ 274881 w 934161"/>
                  <a:gd name="connsiteY4" fmla="*/ 0 h 617079"/>
                  <a:gd name="connsiteX5" fmla="*/ 477341 w 934161"/>
                  <a:gd name="connsiteY5" fmla="*/ 243874 h 617079"/>
                  <a:gd name="connsiteX6" fmla="*/ 787773 w 934161"/>
                  <a:gd name="connsiteY6" fmla="*/ 162633 h 617079"/>
                  <a:gd name="connsiteX7" fmla="*/ 931229 w 934161"/>
                  <a:gd name="connsiteY7" fmla="*/ 403906 h 617079"/>
                  <a:gd name="connsiteX0" fmla="*/ 182319 w 933800"/>
                  <a:gd name="connsiteY0" fmla="*/ 476834 h 617079"/>
                  <a:gd name="connsiteX1" fmla="*/ 423541 w 933800"/>
                  <a:gd name="connsiteY1" fmla="*/ 339394 h 617079"/>
                  <a:gd name="connsiteX2" fmla="*/ 516103 w 933800"/>
                  <a:gd name="connsiteY2" fmla="*/ 617079 h 617079"/>
                  <a:gd name="connsiteX3" fmla="*/ 0 w 933800"/>
                  <a:gd name="connsiteY3" fmla="*/ 448785 h 617079"/>
                  <a:gd name="connsiteX4" fmla="*/ 274881 w 933800"/>
                  <a:gd name="connsiteY4" fmla="*/ 0 h 617079"/>
                  <a:gd name="connsiteX5" fmla="*/ 477341 w 933800"/>
                  <a:gd name="connsiteY5" fmla="*/ 243874 h 617079"/>
                  <a:gd name="connsiteX6" fmla="*/ 782265 w 933800"/>
                  <a:gd name="connsiteY6" fmla="*/ 143353 h 617079"/>
                  <a:gd name="connsiteX7" fmla="*/ 931229 w 933800"/>
                  <a:gd name="connsiteY7" fmla="*/ 403906 h 617079"/>
                  <a:gd name="connsiteX0" fmla="*/ 182319 w 933800"/>
                  <a:gd name="connsiteY0" fmla="*/ 476834 h 617079"/>
                  <a:gd name="connsiteX1" fmla="*/ 423541 w 933800"/>
                  <a:gd name="connsiteY1" fmla="*/ 339394 h 617079"/>
                  <a:gd name="connsiteX2" fmla="*/ 516103 w 933800"/>
                  <a:gd name="connsiteY2" fmla="*/ 617079 h 617079"/>
                  <a:gd name="connsiteX3" fmla="*/ 0 w 933800"/>
                  <a:gd name="connsiteY3" fmla="*/ 448785 h 617079"/>
                  <a:gd name="connsiteX4" fmla="*/ 274881 w 933800"/>
                  <a:gd name="connsiteY4" fmla="*/ 0 h 617079"/>
                  <a:gd name="connsiteX5" fmla="*/ 477341 w 933800"/>
                  <a:gd name="connsiteY5" fmla="*/ 243874 h 617079"/>
                  <a:gd name="connsiteX6" fmla="*/ 782265 w 933800"/>
                  <a:gd name="connsiteY6" fmla="*/ 143353 h 617079"/>
                  <a:gd name="connsiteX7" fmla="*/ 931229 w 933800"/>
                  <a:gd name="connsiteY7" fmla="*/ 403906 h 617079"/>
                  <a:gd name="connsiteX0" fmla="*/ 182319 w 935016"/>
                  <a:gd name="connsiteY0" fmla="*/ 476834 h 617079"/>
                  <a:gd name="connsiteX1" fmla="*/ 423541 w 935016"/>
                  <a:gd name="connsiteY1" fmla="*/ 339394 h 617079"/>
                  <a:gd name="connsiteX2" fmla="*/ 516103 w 935016"/>
                  <a:gd name="connsiteY2" fmla="*/ 617079 h 617079"/>
                  <a:gd name="connsiteX3" fmla="*/ 0 w 935016"/>
                  <a:gd name="connsiteY3" fmla="*/ 448785 h 617079"/>
                  <a:gd name="connsiteX4" fmla="*/ 274881 w 935016"/>
                  <a:gd name="connsiteY4" fmla="*/ 0 h 617079"/>
                  <a:gd name="connsiteX5" fmla="*/ 477341 w 935016"/>
                  <a:gd name="connsiteY5" fmla="*/ 243874 h 617079"/>
                  <a:gd name="connsiteX6" fmla="*/ 782265 w 935016"/>
                  <a:gd name="connsiteY6" fmla="*/ 143353 h 617079"/>
                  <a:gd name="connsiteX7" fmla="*/ 931229 w 935016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77341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74881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6834 h 617079"/>
                  <a:gd name="connsiteX1" fmla="*/ 423541 w 932773"/>
                  <a:gd name="connsiteY1" fmla="*/ 339394 h 617079"/>
                  <a:gd name="connsiteX2" fmla="*/ 516103 w 932773"/>
                  <a:gd name="connsiteY2" fmla="*/ 617079 h 617079"/>
                  <a:gd name="connsiteX3" fmla="*/ 0 w 932773"/>
                  <a:gd name="connsiteY3" fmla="*/ 448785 h 617079"/>
                  <a:gd name="connsiteX4" fmla="*/ 239076 w 932773"/>
                  <a:gd name="connsiteY4" fmla="*/ 0 h 617079"/>
                  <a:gd name="connsiteX5" fmla="*/ 491112 w 932773"/>
                  <a:gd name="connsiteY5" fmla="*/ 243874 h 617079"/>
                  <a:gd name="connsiteX6" fmla="*/ 782265 w 932773"/>
                  <a:gd name="connsiteY6" fmla="*/ 143353 h 617079"/>
                  <a:gd name="connsiteX7" fmla="*/ 931229 w 932773"/>
                  <a:gd name="connsiteY7" fmla="*/ 403906 h 617079"/>
                  <a:gd name="connsiteX0" fmla="*/ 182319 w 932773"/>
                  <a:gd name="connsiteY0" fmla="*/ 478537 h 618782"/>
                  <a:gd name="connsiteX1" fmla="*/ 423541 w 932773"/>
                  <a:gd name="connsiteY1" fmla="*/ 341097 h 618782"/>
                  <a:gd name="connsiteX2" fmla="*/ 516103 w 932773"/>
                  <a:gd name="connsiteY2" fmla="*/ 618782 h 618782"/>
                  <a:gd name="connsiteX3" fmla="*/ 0 w 932773"/>
                  <a:gd name="connsiteY3" fmla="*/ 450488 h 618782"/>
                  <a:gd name="connsiteX4" fmla="*/ 239076 w 932773"/>
                  <a:gd name="connsiteY4" fmla="*/ 1703 h 618782"/>
                  <a:gd name="connsiteX5" fmla="*/ 491112 w 932773"/>
                  <a:gd name="connsiteY5" fmla="*/ 245577 h 618782"/>
                  <a:gd name="connsiteX6" fmla="*/ 782265 w 932773"/>
                  <a:gd name="connsiteY6" fmla="*/ 145056 h 618782"/>
                  <a:gd name="connsiteX7" fmla="*/ 931229 w 932773"/>
                  <a:gd name="connsiteY7" fmla="*/ 405609 h 618782"/>
                  <a:gd name="connsiteX0" fmla="*/ 182319 w 932773"/>
                  <a:gd name="connsiteY0" fmla="*/ 478537 h 618782"/>
                  <a:gd name="connsiteX1" fmla="*/ 423541 w 932773"/>
                  <a:gd name="connsiteY1" fmla="*/ 341097 h 618782"/>
                  <a:gd name="connsiteX2" fmla="*/ 516103 w 932773"/>
                  <a:gd name="connsiteY2" fmla="*/ 618782 h 618782"/>
                  <a:gd name="connsiteX3" fmla="*/ 0 w 932773"/>
                  <a:gd name="connsiteY3" fmla="*/ 450488 h 618782"/>
                  <a:gd name="connsiteX4" fmla="*/ 239076 w 932773"/>
                  <a:gd name="connsiteY4" fmla="*/ 1703 h 618782"/>
                  <a:gd name="connsiteX5" fmla="*/ 491112 w 932773"/>
                  <a:gd name="connsiteY5" fmla="*/ 245577 h 618782"/>
                  <a:gd name="connsiteX6" fmla="*/ 782265 w 932773"/>
                  <a:gd name="connsiteY6" fmla="*/ 145056 h 618782"/>
                  <a:gd name="connsiteX7" fmla="*/ 931229 w 932773"/>
                  <a:gd name="connsiteY7" fmla="*/ 405609 h 618782"/>
                  <a:gd name="connsiteX0" fmla="*/ 160286 w 910740"/>
                  <a:gd name="connsiteY0" fmla="*/ 478537 h 618782"/>
                  <a:gd name="connsiteX1" fmla="*/ 401508 w 910740"/>
                  <a:gd name="connsiteY1" fmla="*/ 341097 h 618782"/>
                  <a:gd name="connsiteX2" fmla="*/ 494070 w 910740"/>
                  <a:gd name="connsiteY2" fmla="*/ 618782 h 618782"/>
                  <a:gd name="connsiteX3" fmla="*/ 0 w 910740"/>
                  <a:gd name="connsiteY3" fmla="*/ 450488 h 618782"/>
                  <a:gd name="connsiteX4" fmla="*/ 217043 w 910740"/>
                  <a:gd name="connsiteY4" fmla="*/ 1703 h 618782"/>
                  <a:gd name="connsiteX5" fmla="*/ 469079 w 910740"/>
                  <a:gd name="connsiteY5" fmla="*/ 245577 h 618782"/>
                  <a:gd name="connsiteX6" fmla="*/ 760232 w 910740"/>
                  <a:gd name="connsiteY6" fmla="*/ 145056 h 618782"/>
                  <a:gd name="connsiteX7" fmla="*/ 909196 w 910740"/>
                  <a:gd name="connsiteY7" fmla="*/ 405609 h 618782"/>
                  <a:gd name="connsiteX0" fmla="*/ 205095 w 955549"/>
                  <a:gd name="connsiteY0" fmla="*/ 478537 h 618782"/>
                  <a:gd name="connsiteX1" fmla="*/ 446317 w 955549"/>
                  <a:gd name="connsiteY1" fmla="*/ 341097 h 618782"/>
                  <a:gd name="connsiteX2" fmla="*/ 538879 w 955549"/>
                  <a:gd name="connsiteY2" fmla="*/ 618782 h 618782"/>
                  <a:gd name="connsiteX3" fmla="*/ 44809 w 955549"/>
                  <a:gd name="connsiteY3" fmla="*/ 450488 h 618782"/>
                  <a:gd name="connsiteX4" fmla="*/ 261852 w 955549"/>
                  <a:gd name="connsiteY4" fmla="*/ 1703 h 618782"/>
                  <a:gd name="connsiteX5" fmla="*/ 513888 w 955549"/>
                  <a:gd name="connsiteY5" fmla="*/ 245577 h 618782"/>
                  <a:gd name="connsiteX6" fmla="*/ 805041 w 955549"/>
                  <a:gd name="connsiteY6" fmla="*/ 145056 h 618782"/>
                  <a:gd name="connsiteX7" fmla="*/ 954005 w 955549"/>
                  <a:gd name="connsiteY7" fmla="*/ 405609 h 618782"/>
                  <a:gd name="connsiteX0" fmla="*/ 205095 w 955549"/>
                  <a:gd name="connsiteY0" fmla="*/ 478537 h 618782"/>
                  <a:gd name="connsiteX1" fmla="*/ 446317 w 955549"/>
                  <a:gd name="connsiteY1" fmla="*/ 341097 h 618782"/>
                  <a:gd name="connsiteX2" fmla="*/ 538879 w 955549"/>
                  <a:gd name="connsiteY2" fmla="*/ 618782 h 618782"/>
                  <a:gd name="connsiteX3" fmla="*/ 44809 w 955549"/>
                  <a:gd name="connsiteY3" fmla="*/ 450488 h 618782"/>
                  <a:gd name="connsiteX4" fmla="*/ 261852 w 955549"/>
                  <a:gd name="connsiteY4" fmla="*/ 1703 h 618782"/>
                  <a:gd name="connsiteX5" fmla="*/ 513888 w 955549"/>
                  <a:gd name="connsiteY5" fmla="*/ 245577 h 618782"/>
                  <a:gd name="connsiteX6" fmla="*/ 805041 w 955549"/>
                  <a:gd name="connsiteY6" fmla="*/ 145056 h 618782"/>
                  <a:gd name="connsiteX7" fmla="*/ 954005 w 955549"/>
                  <a:gd name="connsiteY7" fmla="*/ 405609 h 618782"/>
                  <a:gd name="connsiteX0" fmla="*/ 205095 w 955549"/>
                  <a:gd name="connsiteY0" fmla="*/ 478537 h 607765"/>
                  <a:gd name="connsiteX1" fmla="*/ 446317 w 955549"/>
                  <a:gd name="connsiteY1" fmla="*/ 341097 h 607765"/>
                  <a:gd name="connsiteX2" fmla="*/ 527862 w 955549"/>
                  <a:gd name="connsiteY2" fmla="*/ 607765 h 607765"/>
                  <a:gd name="connsiteX3" fmla="*/ 44809 w 955549"/>
                  <a:gd name="connsiteY3" fmla="*/ 450488 h 607765"/>
                  <a:gd name="connsiteX4" fmla="*/ 261852 w 955549"/>
                  <a:gd name="connsiteY4" fmla="*/ 1703 h 607765"/>
                  <a:gd name="connsiteX5" fmla="*/ 513888 w 955549"/>
                  <a:gd name="connsiteY5" fmla="*/ 245577 h 607765"/>
                  <a:gd name="connsiteX6" fmla="*/ 805041 w 955549"/>
                  <a:gd name="connsiteY6" fmla="*/ 145056 h 607765"/>
                  <a:gd name="connsiteX7" fmla="*/ 954005 w 955549"/>
                  <a:gd name="connsiteY7" fmla="*/ 405609 h 607765"/>
                  <a:gd name="connsiteX0" fmla="*/ 205095 w 955549"/>
                  <a:gd name="connsiteY0" fmla="*/ 478537 h 664635"/>
                  <a:gd name="connsiteX1" fmla="*/ 446317 w 955549"/>
                  <a:gd name="connsiteY1" fmla="*/ 34109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46317 w 955549"/>
                  <a:gd name="connsiteY1" fmla="*/ 34109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47853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402249 w 955549"/>
                  <a:gd name="connsiteY1" fmla="*/ 352114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05095 w 955549"/>
                  <a:gd name="connsiteY0" fmla="*/ 511587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4635"/>
                  <a:gd name="connsiteX1" fmla="*/ 396740 w 955549"/>
                  <a:gd name="connsiteY1" fmla="*/ 327327 h 664635"/>
                  <a:gd name="connsiteX2" fmla="*/ 527862 w 955549"/>
                  <a:gd name="connsiteY2" fmla="*/ 607765 h 664635"/>
                  <a:gd name="connsiteX3" fmla="*/ 44809 w 955549"/>
                  <a:gd name="connsiteY3" fmla="*/ 450488 h 664635"/>
                  <a:gd name="connsiteX4" fmla="*/ 261852 w 955549"/>
                  <a:gd name="connsiteY4" fmla="*/ 1703 h 664635"/>
                  <a:gd name="connsiteX5" fmla="*/ 513888 w 955549"/>
                  <a:gd name="connsiteY5" fmla="*/ 245577 h 664635"/>
                  <a:gd name="connsiteX6" fmla="*/ 805041 w 955549"/>
                  <a:gd name="connsiteY6" fmla="*/ 145056 h 664635"/>
                  <a:gd name="connsiteX7" fmla="*/ 954005 w 955549"/>
                  <a:gd name="connsiteY7" fmla="*/ 405609 h 664635"/>
                  <a:gd name="connsiteX0" fmla="*/ 221620 w 955549"/>
                  <a:gd name="connsiteY0" fmla="*/ 500570 h 666793"/>
                  <a:gd name="connsiteX1" fmla="*/ 396740 w 955549"/>
                  <a:gd name="connsiteY1" fmla="*/ 327327 h 666793"/>
                  <a:gd name="connsiteX2" fmla="*/ 478286 w 955549"/>
                  <a:gd name="connsiteY2" fmla="*/ 610520 h 666793"/>
                  <a:gd name="connsiteX3" fmla="*/ 44809 w 955549"/>
                  <a:gd name="connsiteY3" fmla="*/ 450488 h 666793"/>
                  <a:gd name="connsiteX4" fmla="*/ 261852 w 955549"/>
                  <a:gd name="connsiteY4" fmla="*/ 1703 h 666793"/>
                  <a:gd name="connsiteX5" fmla="*/ 513888 w 955549"/>
                  <a:gd name="connsiteY5" fmla="*/ 245577 h 666793"/>
                  <a:gd name="connsiteX6" fmla="*/ 805041 w 955549"/>
                  <a:gd name="connsiteY6" fmla="*/ 145056 h 666793"/>
                  <a:gd name="connsiteX7" fmla="*/ 954005 w 955549"/>
                  <a:gd name="connsiteY7" fmla="*/ 405609 h 666793"/>
                  <a:gd name="connsiteX0" fmla="*/ 221620 w 955549"/>
                  <a:gd name="connsiteY0" fmla="*/ 500570 h 666793"/>
                  <a:gd name="connsiteX1" fmla="*/ 396740 w 955549"/>
                  <a:gd name="connsiteY1" fmla="*/ 327327 h 666793"/>
                  <a:gd name="connsiteX2" fmla="*/ 478286 w 955549"/>
                  <a:gd name="connsiteY2" fmla="*/ 610520 h 666793"/>
                  <a:gd name="connsiteX3" fmla="*/ 44809 w 955549"/>
                  <a:gd name="connsiteY3" fmla="*/ 450488 h 666793"/>
                  <a:gd name="connsiteX4" fmla="*/ 261852 w 955549"/>
                  <a:gd name="connsiteY4" fmla="*/ 1703 h 666793"/>
                  <a:gd name="connsiteX5" fmla="*/ 513888 w 955549"/>
                  <a:gd name="connsiteY5" fmla="*/ 245577 h 666793"/>
                  <a:gd name="connsiteX6" fmla="*/ 805041 w 955549"/>
                  <a:gd name="connsiteY6" fmla="*/ 145056 h 666793"/>
                  <a:gd name="connsiteX7" fmla="*/ 954005 w 955549"/>
                  <a:gd name="connsiteY7" fmla="*/ 405609 h 666793"/>
                  <a:gd name="connsiteX0" fmla="*/ 228696 w 962625"/>
                  <a:gd name="connsiteY0" fmla="*/ 500570 h 673975"/>
                  <a:gd name="connsiteX1" fmla="*/ 403816 w 962625"/>
                  <a:gd name="connsiteY1" fmla="*/ 327327 h 673975"/>
                  <a:gd name="connsiteX2" fmla="*/ 485362 w 962625"/>
                  <a:gd name="connsiteY2" fmla="*/ 610520 h 673975"/>
                  <a:gd name="connsiteX3" fmla="*/ 43623 w 962625"/>
                  <a:gd name="connsiteY3" fmla="*/ 480784 h 673975"/>
                  <a:gd name="connsiteX4" fmla="*/ 268928 w 962625"/>
                  <a:gd name="connsiteY4" fmla="*/ 1703 h 673975"/>
                  <a:gd name="connsiteX5" fmla="*/ 520964 w 962625"/>
                  <a:gd name="connsiteY5" fmla="*/ 245577 h 673975"/>
                  <a:gd name="connsiteX6" fmla="*/ 812117 w 962625"/>
                  <a:gd name="connsiteY6" fmla="*/ 145056 h 673975"/>
                  <a:gd name="connsiteX7" fmla="*/ 961081 w 962625"/>
                  <a:gd name="connsiteY7" fmla="*/ 405609 h 673975"/>
                  <a:gd name="connsiteX0" fmla="*/ 238218 w 972147"/>
                  <a:gd name="connsiteY0" fmla="*/ 500570 h 681004"/>
                  <a:gd name="connsiteX1" fmla="*/ 413338 w 972147"/>
                  <a:gd name="connsiteY1" fmla="*/ 327327 h 681004"/>
                  <a:gd name="connsiteX2" fmla="*/ 494884 w 972147"/>
                  <a:gd name="connsiteY2" fmla="*/ 610520 h 681004"/>
                  <a:gd name="connsiteX3" fmla="*/ 42128 w 972147"/>
                  <a:gd name="connsiteY3" fmla="*/ 505572 h 681004"/>
                  <a:gd name="connsiteX4" fmla="*/ 278450 w 972147"/>
                  <a:gd name="connsiteY4" fmla="*/ 1703 h 681004"/>
                  <a:gd name="connsiteX5" fmla="*/ 530486 w 972147"/>
                  <a:gd name="connsiteY5" fmla="*/ 245577 h 681004"/>
                  <a:gd name="connsiteX6" fmla="*/ 821639 w 972147"/>
                  <a:gd name="connsiteY6" fmla="*/ 145056 h 681004"/>
                  <a:gd name="connsiteX7" fmla="*/ 970603 w 972147"/>
                  <a:gd name="connsiteY7" fmla="*/ 405609 h 681004"/>
                  <a:gd name="connsiteX0" fmla="*/ 238218 w 972147"/>
                  <a:gd name="connsiteY0" fmla="*/ 500570 h 684851"/>
                  <a:gd name="connsiteX1" fmla="*/ 413338 w 972147"/>
                  <a:gd name="connsiteY1" fmla="*/ 327327 h 684851"/>
                  <a:gd name="connsiteX2" fmla="*/ 483867 w 972147"/>
                  <a:gd name="connsiteY2" fmla="*/ 616028 h 684851"/>
                  <a:gd name="connsiteX3" fmla="*/ 42128 w 972147"/>
                  <a:gd name="connsiteY3" fmla="*/ 505572 h 684851"/>
                  <a:gd name="connsiteX4" fmla="*/ 278450 w 972147"/>
                  <a:gd name="connsiteY4" fmla="*/ 1703 h 684851"/>
                  <a:gd name="connsiteX5" fmla="*/ 530486 w 972147"/>
                  <a:gd name="connsiteY5" fmla="*/ 245577 h 684851"/>
                  <a:gd name="connsiteX6" fmla="*/ 821639 w 972147"/>
                  <a:gd name="connsiteY6" fmla="*/ 145056 h 684851"/>
                  <a:gd name="connsiteX7" fmla="*/ 970603 w 972147"/>
                  <a:gd name="connsiteY7" fmla="*/ 405609 h 684851"/>
                  <a:gd name="connsiteX0" fmla="*/ 238218 w 972147"/>
                  <a:gd name="connsiteY0" fmla="*/ 500570 h 678763"/>
                  <a:gd name="connsiteX1" fmla="*/ 413338 w 972147"/>
                  <a:gd name="connsiteY1" fmla="*/ 327327 h 678763"/>
                  <a:gd name="connsiteX2" fmla="*/ 483867 w 972147"/>
                  <a:gd name="connsiteY2" fmla="*/ 616028 h 678763"/>
                  <a:gd name="connsiteX3" fmla="*/ 42128 w 972147"/>
                  <a:gd name="connsiteY3" fmla="*/ 505572 h 678763"/>
                  <a:gd name="connsiteX4" fmla="*/ 278450 w 972147"/>
                  <a:gd name="connsiteY4" fmla="*/ 1703 h 678763"/>
                  <a:gd name="connsiteX5" fmla="*/ 530486 w 972147"/>
                  <a:gd name="connsiteY5" fmla="*/ 245577 h 678763"/>
                  <a:gd name="connsiteX6" fmla="*/ 821639 w 972147"/>
                  <a:gd name="connsiteY6" fmla="*/ 145056 h 678763"/>
                  <a:gd name="connsiteX7" fmla="*/ 970603 w 972147"/>
                  <a:gd name="connsiteY7" fmla="*/ 405609 h 678763"/>
                  <a:gd name="connsiteX0" fmla="*/ 238218 w 972147"/>
                  <a:gd name="connsiteY0" fmla="*/ 501130 h 679323"/>
                  <a:gd name="connsiteX1" fmla="*/ 413338 w 972147"/>
                  <a:gd name="connsiteY1" fmla="*/ 327887 h 679323"/>
                  <a:gd name="connsiteX2" fmla="*/ 483867 w 972147"/>
                  <a:gd name="connsiteY2" fmla="*/ 616588 h 679323"/>
                  <a:gd name="connsiteX3" fmla="*/ 42128 w 972147"/>
                  <a:gd name="connsiteY3" fmla="*/ 506132 h 679323"/>
                  <a:gd name="connsiteX4" fmla="*/ 278450 w 972147"/>
                  <a:gd name="connsiteY4" fmla="*/ 2263 h 679323"/>
                  <a:gd name="connsiteX5" fmla="*/ 535994 w 972147"/>
                  <a:gd name="connsiteY5" fmla="*/ 210332 h 679323"/>
                  <a:gd name="connsiteX6" fmla="*/ 821639 w 972147"/>
                  <a:gd name="connsiteY6" fmla="*/ 145616 h 679323"/>
                  <a:gd name="connsiteX7" fmla="*/ 970603 w 972147"/>
                  <a:gd name="connsiteY7" fmla="*/ 406169 h 679323"/>
                  <a:gd name="connsiteX0" fmla="*/ 238218 w 972147"/>
                  <a:gd name="connsiteY0" fmla="*/ 501130 h 679323"/>
                  <a:gd name="connsiteX1" fmla="*/ 413338 w 972147"/>
                  <a:gd name="connsiteY1" fmla="*/ 327887 h 679323"/>
                  <a:gd name="connsiteX2" fmla="*/ 483867 w 972147"/>
                  <a:gd name="connsiteY2" fmla="*/ 616588 h 679323"/>
                  <a:gd name="connsiteX3" fmla="*/ 42128 w 972147"/>
                  <a:gd name="connsiteY3" fmla="*/ 506132 h 679323"/>
                  <a:gd name="connsiteX4" fmla="*/ 278450 w 972147"/>
                  <a:gd name="connsiteY4" fmla="*/ 2263 h 679323"/>
                  <a:gd name="connsiteX5" fmla="*/ 535994 w 972147"/>
                  <a:gd name="connsiteY5" fmla="*/ 210332 h 679323"/>
                  <a:gd name="connsiteX6" fmla="*/ 821639 w 972147"/>
                  <a:gd name="connsiteY6" fmla="*/ 145616 h 679323"/>
                  <a:gd name="connsiteX7" fmla="*/ 970603 w 972147"/>
                  <a:gd name="connsiteY7" fmla="*/ 406169 h 679323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1584 h 679777"/>
                  <a:gd name="connsiteX1" fmla="*/ 413338 w 972147"/>
                  <a:gd name="connsiteY1" fmla="*/ 328341 h 679777"/>
                  <a:gd name="connsiteX2" fmla="*/ 483867 w 972147"/>
                  <a:gd name="connsiteY2" fmla="*/ 617042 h 679777"/>
                  <a:gd name="connsiteX3" fmla="*/ 42128 w 972147"/>
                  <a:gd name="connsiteY3" fmla="*/ 506586 h 679777"/>
                  <a:gd name="connsiteX4" fmla="*/ 278450 w 972147"/>
                  <a:gd name="connsiteY4" fmla="*/ 2717 h 679777"/>
                  <a:gd name="connsiteX5" fmla="*/ 535994 w 972147"/>
                  <a:gd name="connsiteY5" fmla="*/ 210786 h 679777"/>
                  <a:gd name="connsiteX6" fmla="*/ 821639 w 972147"/>
                  <a:gd name="connsiteY6" fmla="*/ 146070 h 679777"/>
                  <a:gd name="connsiteX7" fmla="*/ 970603 w 972147"/>
                  <a:gd name="connsiteY7" fmla="*/ 406623 h 679777"/>
                  <a:gd name="connsiteX0" fmla="*/ 238218 w 972147"/>
                  <a:gd name="connsiteY0" fmla="*/ 502590 h 680783"/>
                  <a:gd name="connsiteX1" fmla="*/ 413338 w 972147"/>
                  <a:gd name="connsiteY1" fmla="*/ 329347 h 680783"/>
                  <a:gd name="connsiteX2" fmla="*/ 483867 w 972147"/>
                  <a:gd name="connsiteY2" fmla="*/ 618048 h 680783"/>
                  <a:gd name="connsiteX3" fmla="*/ 42128 w 972147"/>
                  <a:gd name="connsiteY3" fmla="*/ 507592 h 680783"/>
                  <a:gd name="connsiteX4" fmla="*/ 278450 w 972147"/>
                  <a:gd name="connsiteY4" fmla="*/ 3723 h 680783"/>
                  <a:gd name="connsiteX5" fmla="*/ 535994 w 972147"/>
                  <a:gd name="connsiteY5" fmla="*/ 211792 h 680783"/>
                  <a:gd name="connsiteX6" fmla="*/ 821639 w 972147"/>
                  <a:gd name="connsiteY6" fmla="*/ 147076 h 680783"/>
                  <a:gd name="connsiteX7" fmla="*/ 970603 w 972147"/>
                  <a:gd name="connsiteY7" fmla="*/ 407629 h 680783"/>
                  <a:gd name="connsiteX0" fmla="*/ 238218 w 972381"/>
                  <a:gd name="connsiteY0" fmla="*/ 502590 h 680783"/>
                  <a:gd name="connsiteX1" fmla="*/ 413338 w 972381"/>
                  <a:gd name="connsiteY1" fmla="*/ 329347 h 680783"/>
                  <a:gd name="connsiteX2" fmla="*/ 483867 w 972381"/>
                  <a:gd name="connsiteY2" fmla="*/ 618048 h 680783"/>
                  <a:gd name="connsiteX3" fmla="*/ 42128 w 972381"/>
                  <a:gd name="connsiteY3" fmla="*/ 507592 h 680783"/>
                  <a:gd name="connsiteX4" fmla="*/ 278450 w 972381"/>
                  <a:gd name="connsiteY4" fmla="*/ 3723 h 680783"/>
                  <a:gd name="connsiteX5" fmla="*/ 535994 w 972381"/>
                  <a:gd name="connsiteY5" fmla="*/ 211792 h 680783"/>
                  <a:gd name="connsiteX6" fmla="*/ 829902 w 972381"/>
                  <a:gd name="connsiteY6" fmla="*/ 119534 h 680783"/>
                  <a:gd name="connsiteX7" fmla="*/ 970603 w 972381"/>
                  <a:gd name="connsiteY7" fmla="*/ 407629 h 680783"/>
                  <a:gd name="connsiteX0" fmla="*/ 238218 w 972381"/>
                  <a:gd name="connsiteY0" fmla="*/ 502590 h 680783"/>
                  <a:gd name="connsiteX1" fmla="*/ 413338 w 972381"/>
                  <a:gd name="connsiteY1" fmla="*/ 329347 h 680783"/>
                  <a:gd name="connsiteX2" fmla="*/ 483867 w 972381"/>
                  <a:gd name="connsiteY2" fmla="*/ 618048 h 680783"/>
                  <a:gd name="connsiteX3" fmla="*/ 42128 w 972381"/>
                  <a:gd name="connsiteY3" fmla="*/ 507592 h 680783"/>
                  <a:gd name="connsiteX4" fmla="*/ 278450 w 972381"/>
                  <a:gd name="connsiteY4" fmla="*/ 3723 h 680783"/>
                  <a:gd name="connsiteX5" fmla="*/ 535994 w 972381"/>
                  <a:gd name="connsiteY5" fmla="*/ 211792 h 680783"/>
                  <a:gd name="connsiteX6" fmla="*/ 829902 w 972381"/>
                  <a:gd name="connsiteY6" fmla="*/ 119534 h 680783"/>
                  <a:gd name="connsiteX7" fmla="*/ 970603 w 972381"/>
                  <a:gd name="connsiteY7" fmla="*/ 407629 h 680783"/>
                  <a:gd name="connsiteX0" fmla="*/ 238218 w 973905"/>
                  <a:gd name="connsiteY0" fmla="*/ 502590 h 680783"/>
                  <a:gd name="connsiteX1" fmla="*/ 413338 w 973905"/>
                  <a:gd name="connsiteY1" fmla="*/ 329347 h 680783"/>
                  <a:gd name="connsiteX2" fmla="*/ 483867 w 973905"/>
                  <a:gd name="connsiteY2" fmla="*/ 618048 h 680783"/>
                  <a:gd name="connsiteX3" fmla="*/ 42128 w 973905"/>
                  <a:gd name="connsiteY3" fmla="*/ 507592 h 680783"/>
                  <a:gd name="connsiteX4" fmla="*/ 278450 w 973905"/>
                  <a:gd name="connsiteY4" fmla="*/ 3723 h 680783"/>
                  <a:gd name="connsiteX5" fmla="*/ 535994 w 973905"/>
                  <a:gd name="connsiteY5" fmla="*/ 211792 h 680783"/>
                  <a:gd name="connsiteX6" fmla="*/ 857444 w 973905"/>
                  <a:gd name="connsiteY6" fmla="*/ 144322 h 680783"/>
                  <a:gd name="connsiteX7" fmla="*/ 970603 w 973905"/>
                  <a:gd name="connsiteY7" fmla="*/ 407629 h 680783"/>
                  <a:gd name="connsiteX0" fmla="*/ 238218 w 973905"/>
                  <a:gd name="connsiteY0" fmla="*/ 502590 h 680783"/>
                  <a:gd name="connsiteX1" fmla="*/ 413338 w 973905"/>
                  <a:gd name="connsiteY1" fmla="*/ 329347 h 680783"/>
                  <a:gd name="connsiteX2" fmla="*/ 483867 w 973905"/>
                  <a:gd name="connsiteY2" fmla="*/ 618048 h 680783"/>
                  <a:gd name="connsiteX3" fmla="*/ 42128 w 973905"/>
                  <a:gd name="connsiteY3" fmla="*/ 507592 h 680783"/>
                  <a:gd name="connsiteX4" fmla="*/ 278450 w 973905"/>
                  <a:gd name="connsiteY4" fmla="*/ 3723 h 680783"/>
                  <a:gd name="connsiteX5" fmla="*/ 535994 w 973905"/>
                  <a:gd name="connsiteY5" fmla="*/ 211792 h 680783"/>
                  <a:gd name="connsiteX6" fmla="*/ 857444 w 973905"/>
                  <a:gd name="connsiteY6" fmla="*/ 144322 h 680783"/>
                  <a:gd name="connsiteX7" fmla="*/ 970603 w 973905"/>
                  <a:gd name="connsiteY7" fmla="*/ 407629 h 680783"/>
                  <a:gd name="connsiteX0" fmla="*/ 238218 w 975028"/>
                  <a:gd name="connsiteY0" fmla="*/ 502590 h 680783"/>
                  <a:gd name="connsiteX1" fmla="*/ 413338 w 975028"/>
                  <a:gd name="connsiteY1" fmla="*/ 329347 h 680783"/>
                  <a:gd name="connsiteX2" fmla="*/ 483867 w 975028"/>
                  <a:gd name="connsiteY2" fmla="*/ 618048 h 680783"/>
                  <a:gd name="connsiteX3" fmla="*/ 42128 w 975028"/>
                  <a:gd name="connsiteY3" fmla="*/ 507592 h 680783"/>
                  <a:gd name="connsiteX4" fmla="*/ 278450 w 975028"/>
                  <a:gd name="connsiteY4" fmla="*/ 3723 h 680783"/>
                  <a:gd name="connsiteX5" fmla="*/ 535994 w 975028"/>
                  <a:gd name="connsiteY5" fmla="*/ 211792 h 680783"/>
                  <a:gd name="connsiteX6" fmla="*/ 857444 w 975028"/>
                  <a:gd name="connsiteY6" fmla="*/ 144322 h 680783"/>
                  <a:gd name="connsiteX7" fmla="*/ 970603 w 975028"/>
                  <a:gd name="connsiteY7" fmla="*/ 407629 h 680783"/>
                  <a:gd name="connsiteX0" fmla="*/ 238218 w 975028"/>
                  <a:gd name="connsiteY0" fmla="*/ 502590 h 680783"/>
                  <a:gd name="connsiteX1" fmla="*/ 413338 w 975028"/>
                  <a:gd name="connsiteY1" fmla="*/ 329347 h 680783"/>
                  <a:gd name="connsiteX2" fmla="*/ 483867 w 975028"/>
                  <a:gd name="connsiteY2" fmla="*/ 618048 h 680783"/>
                  <a:gd name="connsiteX3" fmla="*/ 42128 w 975028"/>
                  <a:gd name="connsiteY3" fmla="*/ 507592 h 680783"/>
                  <a:gd name="connsiteX4" fmla="*/ 278450 w 975028"/>
                  <a:gd name="connsiteY4" fmla="*/ 3723 h 680783"/>
                  <a:gd name="connsiteX5" fmla="*/ 535994 w 975028"/>
                  <a:gd name="connsiteY5" fmla="*/ 211792 h 680783"/>
                  <a:gd name="connsiteX6" fmla="*/ 857444 w 975028"/>
                  <a:gd name="connsiteY6" fmla="*/ 144322 h 680783"/>
                  <a:gd name="connsiteX7" fmla="*/ 970603 w 975028"/>
                  <a:gd name="connsiteY7" fmla="*/ 407629 h 680783"/>
                  <a:gd name="connsiteX0" fmla="*/ 238218 w 975375"/>
                  <a:gd name="connsiteY0" fmla="*/ 502590 h 680783"/>
                  <a:gd name="connsiteX1" fmla="*/ 413338 w 975375"/>
                  <a:gd name="connsiteY1" fmla="*/ 329347 h 680783"/>
                  <a:gd name="connsiteX2" fmla="*/ 483867 w 975375"/>
                  <a:gd name="connsiteY2" fmla="*/ 618048 h 680783"/>
                  <a:gd name="connsiteX3" fmla="*/ 42128 w 975375"/>
                  <a:gd name="connsiteY3" fmla="*/ 507592 h 680783"/>
                  <a:gd name="connsiteX4" fmla="*/ 278450 w 975375"/>
                  <a:gd name="connsiteY4" fmla="*/ 3723 h 680783"/>
                  <a:gd name="connsiteX5" fmla="*/ 535994 w 975375"/>
                  <a:gd name="connsiteY5" fmla="*/ 211792 h 680783"/>
                  <a:gd name="connsiteX6" fmla="*/ 857444 w 975375"/>
                  <a:gd name="connsiteY6" fmla="*/ 144322 h 680783"/>
                  <a:gd name="connsiteX7" fmla="*/ 970603 w 975375"/>
                  <a:gd name="connsiteY7" fmla="*/ 407629 h 680783"/>
                  <a:gd name="connsiteX0" fmla="*/ 238218 w 975375"/>
                  <a:gd name="connsiteY0" fmla="*/ 502590 h 680783"/>
                  <a:gd name="connsiteX1" fmla="*/ 413338 w 975375"/>
                  <a:gd name="connsiteY1" fmla="*/ 329347 h 680783"/>
                  <a:gd name="connsiteX2" fmla="*/ 483867 w 975375"/>
                  <a:gd name="connsiteY2" fmla="*/ 618048 h 680783"/>
                  <a:gd name="connsiteX3" fmla="*/ 42128 w 975375"/>
                  <a:gd name="connsiteY3" fmla="*/ 507592 h 680783"/>
                  <a:gd name="connsiteX4" fmla="*/ 278450 w 975375"/>
                  <a:gd name="connsiteY4" fmla="*/ 3723 h 680783"/>
                  <a:gd name="connsiteX5" fmla="*/ 535994 w 975375"/>
                  <a:gd name="connsiteY5" fmla="*/ 211792 h 680783"/>
                  <a:gd name="connsiteX6" fmla="*/ 857444 w 975375"/>
                  <a:gd name="connsiteY6" fmla="*/ 144322 h 680783"/>
                  <a:gd name="connsiteX7" fmla="*/ 970603 w 975375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35994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35994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2590 h 680783"/>
                  <a:gd name="connsiteX1" fmla="*/ 413338 w 973301"/>
                  <a:gd name="connsiteY1" fmla="*/ 329347 h 680783"/>
                  <a:gd name="connsiteX2" fmla="*/ 483867 w 973301"/>
                  <a:gd name="connsiteY2" fmla="*/ 618048 h 680783"/>
                  <a:gd name="connsiteX3" fmla="*/ 42128 w 973301"/>
                  <a:gd name="connsiteY3" fmla="*/ 507592 h 680783"/>
                  <a:gd name="connsiteX4" fmla="*/ 278450 w 973301"/>
                  <a:gd name="connsiteY4" fmla="*/ 3723 h 680783"/>
                  <a:gd name="connsiteX5" fmla="*/ 558028 w 973301"/>
                  <a:gd name="connsiteY5" fmla="*/ 211792 h 680783"/>
                  <a:gd name="connsiteX6" fmla="*/ 857444 w 973301"/>
                  <a:gd name="connsiteY6" fmla="*/ 144322 h 680783"/>
                  <a:gd name="connsiteX7" fmla="*/ 970603 w 973301"/>
                  <a:gd name="connsiteY7" fmla="*/ 407629 h 680783"/>
                  <a:gd name="connsiteX0" fmla="*/ 238218 w 973301"/>
                  <a:gd name="connsiteY0" fmla="*/ 503717 h 681910"/>
                  <a:gd name="connsiteX1" fmla="*/ 413338 w 973301"/>
                  <a:gd name="connsiteY1" fmla="*/ 330474 h 681910"/>
                  <a:gd name="connsiteX2" fmla="*/ 483867 w 973301"/>
                  <a:gd name="connsiteY2" fmla="*/ 619175 h 681910"/>
                  <a:gd name="connsiteX3" fmla="*/ 42128 w 973301"/>
                  <a:gd name="connsiteY3" fmla="*/ 508719 h 681910"/>
                  <a:gd name="connsiteX4" fmla="*/ 278450 w 973301"/>
                  <a:gd name="connsiteY4" fmla="*/ 4850 h 681910"/>
                  <a:gd name="connsiteX5" fmla="*/ 558028 w 973301"/>
                  <a:gd name="connsiteY5" fmla="*/ 212919 h 681910"/>
                  <a:gd name="connsiteX6" fmla="*/ 857444 w 973301"/>
                  <a:gd name="connsiteY6" fmla="*/ 145449 h 681910"/>
                  <a:gd name="connsiteX7" fmla="*/ 970603 w 973301"/>
                  <a:gd name="connsiteY7" fmla="*/ 408756 h 681910"/>
                  <a:gd name="connsiteX0" fmla="*/ 238218 w 973301"/>
                  <a:gd name="connsiteY0" fmla="*/ 503717 h 681910"/>
                  <a:gd name="connsiteX1" fmla="*/ 413338 w 973301"/>
                  <a:gd name="connsiteY1" fmla="*/ 330474 h 681910"/>
                  <a:gd name="connsiteX2" fmla="*/ 483867 w 973301"/>
                  <a:gd name="connsiteY2" fmla="*/ 619175 h 681910"/>
                  <a:gd name="connsiteX3" fmla="*/ 42128 w 973301"/>
                  <a:gd name="connsiteY3" fmla="*/ 508719 h 681910"/>
                  <a:gd name="connsiteX4" fmla="*/ 278450 w 973301"/>
                  <a:gd name="connsiteY4" fmla="*/ 4850 h 681910"/>
                  <a:gd name="connsiteX5" fmla="*/ 558028 w 973301"/>
                  <a:gd name="connsiteY5" fmla="*/ 212919 h 681910"/>
                  <a:gd name="connsiteX6" fmla="*/ 857444 w 973301"/>
                  <a:gd name="connsiteY6" fmla="*/ 145449 h 681910"/>
                  <a:gd name="connsiteX7" fmla="*/ 970603 w 973301"/>
                  <a:gd name="connsiteY7" fmla="*/ 408756 h 681910"/>
                  <a:gd name="connsiteX0" fmla="*/ 238218 w 973301"/>
                  <a:gd name="connsiteY0" fmla="*/ 506290 h 684483"/>
                  <a:gd name="connsiteX1" fmla="*/ 413338 w 973301"/>
                  <a:gd name="connsiteY1" fmla="*/ 333047 h 684483"/>
                  <a:gd name="connsiteX2" fmla="*/ 483867 w 973301"/>
                  <a:gd name="connsiteY2" fmla="*/ 621748 h 684483"/>
                  <a:gd name="connsiteX3" fmla="*/ 42128 w 973301"/>
                  <a:gd name="connsiteY3" fmla="*/ 511292 h 684483"/>
                  <a:gd name="connsiteX4" fmla="*/ 278450 w 973301"/>
                  <a:gd name="connsiteY4" fmla="*/ 7423 h 684483"/>
                  <a:gd name="connsiteX5" fmla="*/ 549765 w 973301"/>
                  <a:gd name="connsiteY5" fmla="*/ 190704 h 684483"/>
                  <a:gd name="connsiteX6" fmla="*/ 857444 w 973301"/>
                  <a:gd name="connsiteY6" fmla="*/ 148022 h 684483"/>
                  <a:gd name="connsiteX7" fmla="*/ 970603 w 973301"/>
                  <a:gd name="connsiteY7" fmla="*/ 411329 h 684483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3104 h 681297"/>
                  <a:gd name="connsiteX1" fmla="*/ 413338 w 973301"/>
                  <a:gd name="connsiteY1" fmla="*/ 329861 h 681297"/>
                  <a:gd name="connsiteX2" fmla="*/ 483867 w 973301"/>
                  <a:gd name="connsiteY2" fmla="*/ 618562 h 681297"/>
                  <a:gd name="connsiteX3" fmla="*/ 42128 w 973301"/>
                  <a:gd name="connsiteY3" fmla="*/ 508106 h 681297"/>
                  <a:gd name="connsiteX4" fmla="*/ 278450 w 973301"/>
                  <a:gd name="connsiteY4" fmla="*/ 4237 h 681297"/>
                  <a:gd name="connsiteX5" fmla="*/ 549765 w 973301"/>
                  <a:gd name="connsiteY5" fmla="*/ 187518 h 681297"/>
                  <a:gd name="connsiteX6" fmla="*/ 857444 w 973301"/>
                  <a:gd name="connsiteY6" fmla="*/ 144836 h 681297"/>
                  <a:gd name="connsiteX7" fmla="*/ 970603 w 973301"/>
                  <a:gd name="connsiteY7" fmla="*/ 408143 h 681297"/>
                  <a:gd name="connsiteX0" fmla="*/ 238218 w 973301"/>
                  <a:gd name="connsiteY0" fmla="*/ 501535 h 679728"/>
                  <a:gd name="connsiteX1" fmla="*/ 413338 w 973301"/>
                  <a:gd name="connsiteY1" fmla="*/ 328292 h 679728"/>
                  <a:gd name="connsiteX2" fmla="*/ 483867 w 973301"/>
                  <a:gd name="connsiteY2" fmla="*/ 616993 h 679728"/>
                  <a:gd name="connsiteX3" fmla="*/ 42128 w 973301"/>
                  <a:gd name="connsiteY3" fmla="*/ 506537 h 679728"/>
                  <a:gd name="connsiteX4" fmla="*/ 278450 w 973301"/>
                  <a:gd name="connsiteY4" fmla="*/ 2668 h 679728"/>
                  <a:gd name="connsiteX5" fmla="*/ 549765 w 973301"/>
                  <a:gd name="connsiteY5" fmla="*/ 185949 h 679728"/>
                  <a:gd name="connsiteX6" fmla="*/ 857444 w 973301"/>
                  <a:gd name="connsiteY6" fmla="*/ 143267 h 679728"/>
                  <a:gd name="connsiteX7" fmla="*/ 970603 w 973301"/>
                  <a:gd name="connsiteY7" fmla="*/ 406574 h 679728"/>
                  <a:gd name="connsiteX0" fmla="*/ 239713 w 974796"/>
                  <a:gd name="connsiteY0" fmla="*/ 509581 h 687774"/>
                  <a:gd name="connsiteX1" fmla="*/ 414833 w 974796"/>
                  <a:gd name="connsiteY1" fmla="*/ 336338 h 687774"/>
                  <a:gd name="connsiteX2" fmla="*/ 485362 w 974796"/>
                  <a:gd name="connsiteY2" fmla="*/ 625039 h 687774"/>
                  <a:gd name="connsiteX3" fmla="*/ 43623 w 974796"/>
                  <a:gd name="connsiteY3" fmla="*/ 514583 h 687774"/>
                  <a:gd name="connsiteX4" fmla="*/ 268928 w 974796"/>
                  <a:gd name="connsiteY4" fmla="*/ 2452 h 687774"/>
                  <a:gd name="connsiteX5" fmla="*/ 551260 w 974796"/>
                  <a:gd name="connsiteY5" fmla="*/ 193995 h 687774"/>
                  <a:gd name="connsiteX6" fmla="*/ 858939 w 974796"/>
                  <a:gd name="connsiteY6" fmla="*/ 151313 h 687774"/>
                  <a:gd name="connsiteX7" fmla="*/ 972098 w 974796"/>
                  <a:gd name="connsiteY7" fmla="*/ 414620 h 687774"/>
                  <a:gd name="connsiteX0" fmla="*/ 239713 w 974796"/>
                  <a:gd name="connsiteY0" fmla="*/ 508440 h 686633"/>
                  <a:gd name="connsiteX1" fmla="*/ 414833 w 974796"/>
                  <a:gd name="connsiteY1" fmla="*/ 335197 h 686633"/>
                  <a:gd name="connsiteX2" fmla="*/ 485362 w 974796"/>
                  <a:gd name="connsiteY2" fmla="*/ 623898 h 686633"/>
                  <a:gd name="connsiteX3" fmla="*/ 43623 w 974796"/>
                  <a:gd name="connsiteY3" fmla="*/ 513442 h 686633"/>
                  <a:gd name="connsiteX4" fmla="*/ 268928 w 974796"/>
                  <a:gd name="connsiteY4" fmla="*/ 1311 h 686633"/>
                  <a:gd name="connsiteX5" fmla="*/ 551260 w 974796"/>
                  <a:gd name="connsiteY5" fmla="*/ 192854 h 686633"/>
                  <a:gd name="connsiteX6" fmla="*/ 858939 w 974796"/>
                  <a:gd name="connsiteY6" fmla="*/ 150172 h 686633"/>
                  <a:gd name="connsiteX7" fmla="*/ 972098 w 974796"/>
                  <a:gd name="connsiteY7" fmla="*/ 413479 h 686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74796" h="686633">
                    <a:moveTo>
                      <a:pt x="239713" y="508440"/>
                    </a:moveTo>
                    <a:cubicBezTo>
                      <a:pt x="220051" y="400199"/>
                      <a:pt x="313311" y="308483"/>
                      <a:pt x="414833" y="335197"/>
                    </a:cubicBezTo>
                    <a:cubicBezTo>
                      <a:pt x="568709" y="355231"/>
                      <a:pt x="571103" y="526747"/>
                      <a:pt x="485362" y="623898"/>
                    </a:cubicBezTo>
                    <a:cubicBezTo>
                      <a:pt x="359231" y="741315"/>
                      <a:pt x="103653" y="687971"/>
                      <a:pt x="43623" y="513442"/>
                    </a:cubicBezTo>
                    <a:cubicBezTo>
                      <a:pt x="-86006" y="165544"/>
                      <a:pt x="98347" y="15949"/>
                      <a:pt x="268928" y="1311"/>
                    </a:cubicBezTo>
                    <a:cubicBezTo>
                      <a:pt x="423631" y="-11041"/>
                      <a:pt x="534267" y="64743"/>
                      <a:pt x="551260" y="192854"/>
                    </a:cubicBezTo>
                    <a:cubicBezTo>
                      <a:pt x="632704" y="84983"/>
                      <a:pt x="783005" y="98296"/>
                      <a:pt x="858939" y="150172"/>
                    </a:cubicBezTo>
                    <a:cubicBezTo>
                      <a:pt x="963678" y="201219"/>
                      <a:pt x="983037" y="310103"/>
                      <a:pt x="972098" y="413479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sp>
            <p:nvSpPr>
              <p:cNvPr id="97" name="자유형: 도형 98">
                <a:extLst>
                  <a:ext uri="{FF2B5EF4-FFF2-40B4-BE49-F238E27FC236}">
                    <a16:creationId xmlns:a16="http://schemas.microsoft.com/office/drawing/2014/main" id="{F340D1EF-BADB-C4E2-077D-D3E1EC56E768}"/>
                  </a:ext>
                </a:extLst>
              </p:cNvPr>
              <p:cNvSpPr/>
              <p:nvPr/>
            </p:nvSpPr>
            <p:spPr>
              <a:xfrm>
                <a:off x="6646452" y="3560646"/>
                <a:ext cx="483425" cy="785841"/>
              </a:xfrm>
              <a:custGeom>
                <a:avLst/>
                <a:gdLst>
                  <a:gd name="connsiteX0" fmla="*/ 0 w 647934"/>
                  <a:gd name="connsiteY0" fmla="*/ 277685 h 1051840"/>
                  <a:gd name="connsiteX1" fmla="*/ 330979 w 647934"/>
                  <a:gd name="connsiteY1" fmla="*/ 0 h 1051840"/>
                  <a:gd name="connsiteX2" fmla="*/ 560982 w 647934"/>
                  <a:gd name="connsiteY2" fmla="*/ 171099 h 1051840"/>
                  <a:gd name="connsiteX3" fmla="*/ 468420 w 647934"/>
                  <a:gd name="connsiteY3" fmla="*/ 493663 h 1051840"/>
                  <a:gd name="connsiteX4" fmla="*/ 647934 w 647934"/>
                  <a:gd name="connsiteY4" fmla="*/ 793789 h 1051840"/>
                  <a:gd name="connsiteX5" fmla="*/ 468420 w 647934"/>
                  <a:gd name="connsiteY5" fmla="*/ 1051840 h 1051840"/>
                  <a:gd name="connsiteX0" fmla="*/ 0 w 647934"/>
                  <a:gd name="connsiteY0" fmla="*/ 277685 h 1051840"/>
                  <a:gd name="connsiteX1" fmla="*/ 330979 w 647934"/>
                  <a:gd name="connsiteY1" fmla="*/ 0 h 1051840"/>
                  <a:gd name="connsiteX2" fmla="*/ 560982 w 647934"/>
                  <a:gd name="connsiteY2" fmla="*/ 171099 h 1051840"/>
                  <a:gd name="connsiteX3" fmla="*/ 468420 w 647934"/>
                  <a:gd name="connsiteY3" fmla="*/ 493663 h 1051840"/>
                  <a:gd name="connsiteX4" fmla="*/ 647934 w 647934"/>
                  <a:gd name="connsiteY4" fmla="*/ 793789 h 1051840"/>
                  <a:gd name="connsiteX5" fmla="*/ 468420 w 647934"/>
                  <a:gd name="connsiteY5" fmla="*/ 1051840 h 1051840"/>
                  <a:gd name="connsiteX0" fmla="*/ 0 w 647937"/>
                  <a:gd name="connsiteY0" fmla="*/ 277685 h 1051840"/>
                  <a:gd name="connsiteX1" fmla="*/ 330979 w 647937"/>
                  <a:gd name="connsiteY1" fmla="*/ 0 h 1051840"/>
                  <a:gd name="connsiteX2" fmla="*/ 560982 w 647937"/>
                  <a:gd name="connsiteY2" fmla="*/ 171099 h 1051840"/>
                  <a:gd name="connsiteX3" fmla="*/ 468420 w 647937"/>
                  <a:gd name="connsiteY3" fmla="*/ 493663 h 1051840"/>
                  <a:gd name="connsiteX4" fmla="*/ 647934 w 647937"/>
                  <a:gd name="connsiteY4" fmla="*/ 793789 h 1051840"/>
                  <a:gd name="connsiteX5" fmla="*/ 468420 w 647937"/>
                  <a:gd name="connsiteY5" fmla="*/ 1051840 h 1051840"/>
                  <a:gd name="connsiteX0" fmla="*/ 0 w 647937"/>
                  <a:gd name="connsiteY0" fmla="*/ 277685 h 1051840"/>
                  <a:gd name="connsiteX1" fmla="*/ 330979 w 647937"/>
                  <a:gd name="connsiteY1" fmla="*/ 0 h 1051840"/>
                  <a:gd name="connsiteX2" fmla="*/ 560982 w 647937"/>
                  <a:gd name="connsiteY2" fmla="*/ 171099 h 1051840"/>
                  <a:gd name="connsiteX3" fmla="*/ 468420 w 647937"/>
                  <a:gd name="connsiteY3" fmla="*/ 493663 h 1051840"/>
                  <a:gd name="connsiteX4" fmla="*/ 647934 w 647937"/>
                  <a:gd name="connsiteY4" fmla="*/ 793789 h 1051840"/>
                  <a:gd name="connsiteX5" fmla="*/ 468420 w 647937"/>
                  <a:gd name="connsiteY5" fmla="*/ 1051840 h 1051840"/>
                  <a:gd name="connsiteX0" fmla="*/ 0 w 647937"/>
                  <a:gd name="connsiteY0" fmla="*/ 277685 h 1035314"/>
                  <a:gd name="connsiteX1" fmla="*/ 330979 w 647937"/>
                  <a:gd name="connsiteY1" fmla="*/ 0 h 1035314"/>
                  <a:gd name="connsiteX2" fmla="*/ 560982 w 647937"/>
                  <a:gd name="connsiteY2" fmla="*/ 171099 h 1035314"/>
                  <a:gd name="connsiteX3" fmla="*/ 468420 w 647937"/>
                  <a:gd name="connsiteY3" fmla="*/ 493663 h 1035314"/>
                  <a:gd name="connsiteX4" fmla="*/ 647934 w 647937"/>
                  <a:gd name="connsiteY4" fmla="*/ 793789 h 1035314"/>
                  <a:gd name="connsiteX5" fmla="*/ 465665 w 647937"/>
                  <a:gd name="connsiteY5" fmla="*/ 1035314 h 1035314"/>
                  <a:gd name="connsiteX0" fmla="*/ 0 w 642428"/>
                  <a:gd name="connsiteY0" fmla="*/ 277685 h 1035314"/>
                  <a:gd name="connsiteX1" fmla="*/ 330979 w 642428"/>
                  <a:gd name="connsiteY1" fmla="*/ 0 h 1035314"/>
                  <a:gd name="connsiteX2" fmla="*/ 560982 w 642428"/>
                  <a:gd name="connsiteY2" fmla="*/ 171099 h 1035314"/>
                  <a:gd name="connsiteX3" fmla="*/ 468420 w 642428"/>
                  <a:gd name="connsiteY3" fmla="*/ 493663 h 1035314"/>
                  <a:gd name="connsiteX4" fmla="*/ 642425 w 642428"/>
                  <a:gd name="connsiteY4" fmla="*/ 769001 h 1035314"/>
                  <a:gd name="connsiteX5" fmla="*/ 465665 w 642428"/>
                  <a:gd name="connsiteY5" fmla="*/ 1035314 h 1035314"/>
                  <a:gd name="connsiteX0" fmla="*/ 0 w 642428"/>
                  <a:gd name="connsiteY0" fmla="*/ 277685 h 1035314"/>
                  <a:gd name="connsiteX1" fmla="*/ 330979 w 642428"/>
                  <a:gd name="connsiteY1" fmla="*/ 0 h 1035314"/>
                  <a:gd name="connsiteX2" fmla="*/ 560982 w 642428"/>
                  <a:gd name="connsiteY2" fmla="*/ 171099 h 1035314"/>
                  <a:gd name="connsiteX3" fmla="*/ 468420 w 642428"/>
                  <a:gd name="connsiteY3" fmla="*/ 493663 h 1035314"/>
                  <a:gd name="connsiteX4" fmla="*/ 642425 w 642428"/>
                  <a:gd name="connsiteY4" fmla="*/ 769001 h 1035314"/>
                  <a:gd name="connsiteX5" fmla="*/ 465665 w 642428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501"/>
                  <a:gd name="connsiteY0" fmla="*/ 277685 h 1035314"/>
                  <a:gd name="connsiteX1" fmla="*/ 330979 w 642501"/>
                  <a:gd name="connsiteY1" fmla="*/ 0 h 1035314"/>
                  <a:gd name="connsiteX2" fmla="*/ 560982 w 642501"/>
                  <a:gd name="connsiteY2" fmla="*/ 171099 h 1035314"/>
                  <a:gd name="connsiteX3" fmla="*/ 468420 w 642501"/>
                  <a:gd name="connsiteY3" fmla="*/ 493663 h 1035314"/>
                  <a:gd name="connsiteX4" fmla="*/ 642425 w 642501"/>
                  <a:gd name="connsiteY4" fmla="*/ 769001 h 1035314"/>
                  <a:gd name="connsiteX5" fmla="*/ 465665 w 642501"/>
                  <a:gd name="connsiteY5" fmla="*/ 1035314 h 1035314"/>
                  <a:gd name="connsiteX0" fmla="*/ 0 w 642489"/>
                  <a:gd name="connsiteY0" fmla="*/ 277685 h 1035314"/>
                  <a:gd name="connsiteX1" fmla="*/ 330979 w 642489"/>
                  <a:gd name="connsiteY1" fmla="*/ 0 h 1035314"/>
                  <a:gd name="connsiteX2" fmla="*/ 560982 w 642489"/>
                  <a:gd name="connsiteY2" fmla="*/ 171099 h 1035314"/>
                  <a:gd name="connsiteX3" fmla="*/ 446386 w 642489"/>
                  <a:gd name="connsiteY3" fmla="*/ 490909 h 1035314"/>
                  <a:gd name="connsiteX4" fmla="*/ 642425 w 642489"/>
                  <a:gd name="connsiteY4" fmla="*/ 769001 h 1035314"/>
                  <a:gd name="connsiteX5" fmla="*/ 465665 w 642489"/>
                  <a:gd name="connsiteY5" fmla="*/ 1035314 h 1035314"/>
                  <a:gd name="connsiteX0" fmla="*/ 0 w 642733"/>
                  <a:gd name="connsiteY0" fmla="*/ 277685 h 1035314"/>
                  <a:gd name="connsiteX1" fmla="*/ 330979 w 642733"/>
                  <a:gd name="connsiteY1" fmla="*/ 0 h 1035314"/>
                  <a:gd name="connsiteX2" fmla="*/ 560982 w 642733"/>
                  <a:gd name="connsiteY2" fmla="*/ 171099 h 1035314"/>
                  <a:gd name="connsiteX3" fmla="*/ 446386 w 642733"/>
                  <a:gd name="connsiteY3" fmla="*/ 490909 h 1035314"/>
                  <a:gd name="connsiteX4" fmla="*/ 642425 w 642733"/>
                  <a:gd name="connsiteY4" fmla="*/ 769001 h 1035314"/>
                  <a:gd name="connsiteX5" fmla="*/ 465665 w 642733"/>
                  <a:gd name="connsiteY5" fmla="*/ 1035314 h 1035314"/>
                  <a:gd name="connsiteX0" fmla="*/ 0 w 642733"/>
                  <a:gd name="connsiteY0" fmla="*/ 277685 h 1035314"/>
                  <a:gd name="connsiteX1" fmla="*/ 330979 w 642733"/>
                  <a:gd name="connsiteY1" fmla="*/ 0 h 1035314"/>
                  <a:gd name="connsiteX2" fmla="*/ 560982 w 642733"/>
                  <a:gd name="connsiteY2" fmla="*/ 171099 h 1035314"/>
                  <a:gd name="connsiteX3" fmla="*/ 446386 w 642733"/>
                  <a:gd name="connsiteY3" fmla="*/ 490909 h 1035314"/>
                  <a:gd name="connsiteX4" fmla="*/ 642425 w 642733"/>
                  <a:gd name="connsiteY4" fmla="*/ 769001 h 1035314"/>
                  <a:gd name="connsiteX5" fmla="*/ 465665 w 642733"/>
                  <a:gd name="connsiteY5" fmla="*/ 1035314 h 1035314"/>
                  <a:gd name="connsiteX0" fmla="*/ 0 w 642564"/>
                  <a:gd name="connsiteY0" fmla="*/ 277685 h 1035314"/>
                  <a:gd name="connsiteX1" fmla="*/ 330979 w 642564"/>
                  <a:gd name="connsiteY1" fmla="*/ 0 h 1035314"/>
                  <a:gd name="connsiteX2" fmla="*/ 560982 w 642564"/>
                  <a:gd name="connsiteY2" fmla="*/ 171099 h 1035314"/>
                  <a:gd name="connsiteX3" fmla="*/ 446386 w 642564"/>
                  <a:gd name="connsiteY3" fmla="*/ 490909 h 1035314"/>
                  <a:gd name="connsiteX4" fmla="*/ 642425 w 642564"/>
                  <a:gd name="connsiteY4" fmla="*/ 769001 h 1035314"/>
                  <a:gd name="connsiteX5" fmla="*/ 465665 w 642564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77685 h 1035314"/>
                  <a:gd name="connsiteX1" fmla="*/ 330979 w 639815"/>
                  <a:gd name="connsiteY1" fmla="*/ 0 h 1035314"/>
                  <a:gd name="connsiteX2" fmla="*/ 560982 w 639815"/>
                  <a:gd name="connsiteY2" fmla="*/ 171099 h 1035314"/>
                  <a:gd name="connsiteX3" fmla="*/ 446386 w 639815"/>
                  <a:gd name="connsiteY3" fmla="*/ 490909 h 1035314"/>
                  <a:gd name="connsiteX4" fmla="*/ 639670 w 639815"/>
                  <a:gd name="connsiteY4" fmla="*/ 760738 h 1035314"/>
                  <a:gd name="connsiteX5" fmla="*/ 465665 w 639815"/>
                  <a:gd name="connsiteY5" fmla="*/ 1035314 h 1035314"/>
                  <a:gd name="connsiteX0" fmla="*/ 0 w 639815"/>
                  <a:gd name="connsiteY0" fmla="*/ 280359 h 1037988"/>
                  <a:gd name="connsiteX1" fmla="*/ 330979 w 639815"/>
                  <a:gd name="connsiteY1" fmla="*/ 2674 h 1037988"/>
                  <a:gd name="connsiteX2" fmla="*/ 560982 w 639815"/>
                  <a:gd name="connsiteY2" fmla="*/ 173773 h 1037988"/>
                  <a:gd name="connsiteX3" fmla="*/ 446386 w 639815"/>
                  <a:gd name="connsiteY3" fmla="*/ 493583 h 1037988"/>
                  <a:gd name="connsiteX4" fmla="*/ 639670 w 639815"/>
                  <a:gd name="connsiteY4" fmla="*/ 763412 h 1037988"/>
                  <a:gd name="connsiteX5" fmla="*/ 465665 w 639815"/>
                  <a:gd name="connsiteY5" fmla="*/ 1037988 h 1037988"/>
                  <a:gd name="connsiteX0" fmla="*/ 0 w 639815"/>
                  <a:gd name="connsiteY0" fmla="*/ 284735 h 1042364"/>
                  <a:gd name="connsiteX1" fmla="*/ 330979 w 639815"/>
                  <a:gd name="connsiteY1" fmla="*/ 7050 h 1042364"/>
                  <a:gd name="connsiteX2" fmla="*/ 560982 w 639815"/>
                  <a:gd name="connsiteY2" fmla="*/ 178149 h 1042364"/>
                  <a:gd name="connsiteX3" fmla="*/ 446386 w 639815"/>
                  <a:gd name="connsiteY3" fmla="*/ 497959 h 1042364"/>
                  <a:gd name="connsiteX4" fmla="*/ 639670 w 639815"/>
                  <a:gd name="connsiteY4" fmla="*/ 767788 h 1042364"/>
                  <a:gd name="connsiteX5" fmla="*/ 465665 w 639815"/>
                  <a:gd name="connsiteY5" fmla="*/ 1042364 h 1042364"/>
                  <a:gd name="connsiteX0" fmla="*/ 0 w 639815"/>
                  <a:gd name="connsiteY0" fmla="*/ 284735 h 1042364"/>
                  <a:gd name="connsiteX1" fmla="*/ 330979 w 639815"/>
                  <a:gd name="connsiteY1" fmla="*/ 7050 h 1042364"/>
                  <a:gd name="connsiteX2" fmla="*/ 560982 w 639815"/>
                  <a:gd name="connsiteY2" fmla="*/ 178149 h 1042364"/>
                  <a:gd name="connsiteX3" fmla="*/ 446386 w 639815"/>
                  <a:gd name="connsiteY3" fmla="*/ 497959 h 1042364"/>
                  <a:gd name="connsiteX4" fmla="*/ 639670 w 639815"/>
                  <a:gd name="connsiteY4" fmla="*/ 767788 h 1042364"/>
                  <a:gd name="connsiteX5" fmla="*/ 465665 w 639815"/>
                  <a:gd name="connsiteY5" fmla="*/ 1042364 h 1042364"/>
                  <a:gd name="connsiteX0" fmla="*/ 0 w 639815"/>
                  <a:gd name="connsiteY0" fmla="*/ 278763 h 1036392"/>
                  <a:gd name="connsiteX1" fmla="*/ 330979 w 639815"/>
                  <a:gd name="connsiteY1" fmla="*/ 1078 h 1036392"/>
                  <a:gd name="connsiteX2" fmla="*/ 560982 w 639815"/>
                  <a:gd name="connsiteY2" fmla="*/ 172177 h 1036392"/>
                  <a:gd name="connsiteX3" fmla="*/ 446386 w 639815"/>
                  <a:gd name="connsiteY3" fmla="*/ 491987 h 1036392"/>
                  <a:gd name="connsiteX4" fmla="*/ 639670 w 639815"/>
                  <a:gd name="connsiteY4" fmla="*/ 761816 h 1036392"/>
                  <a:gd name="connsiteX5" fmla="*/ 465665 w 639815"/>
                  <a:gd name="connsiteY5" fmla="*/ 1036392 h 1036392"/>
                  <a:gd name="connsiteX0" fmla="*/ 0 w 639815"/>
                  <a:gd name="connsiteY0" fmla="*/ 280192 h 1037821"/>
                  <a:gd name="connsiteX1" fmla="*/ 330979 w 639815"/>
                  <a:gd name="connsiteY1" fmla="*/ 2507 h 1037821"/>
                  <a:gd name="connsiteX2" fmla="*/ 560982 w 639815"/>
                  <a:gd name="connsiteY2" fmla="*/ 173606 h 1037821"/>
                  <a:gd name="connsiteX3" fmla="*/ 446386 w 639815"/>
                  <a:gd name="connsiteY3" fmla="*/ 493416 h 1037821"/>
                  <a:gd name="connsiteX4" fmla="*/ 639670 w 639815"/>
                  <a:gd name="connsiteY4" fmla="*/ 763245 h 1037821"/>
                  <a:gd name="connsiteX5" fmla="*/ 465665 w 639815"/>
                  <a:gd name="connsiteY5" fmla="*/ 1037821 h 1037821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32 w 639847"/>
                  <a:gd name="connsiteY0" fmla="*/ 279537 h 1037166"/>
                  <a:gd name="connsiteX1" fmla="*/ 331011 w 639847"/>
                  <a:gd name="connsiteY1" fmla="*/ 1852 h 1037166"/>
                  <a:gd name="connsiteX2" fmla="*/ 561014 w 639847"/>
                  <a:gd name="connsiteY2" fmla="*/ 172951 h 1037166"/>
                  <a:gd name="connsiteX3" fmla="*/ 446418 w 639847"/>
                  <a:gd name="connsiteY3" fmla="*/ 492761 h 1037166"/>
                  <a:gd name="connsiteX4" fmla="*/ 639702 w 639847"/>
                  <a:gd name="connsiteY4" fmla="*/ 762590 h 1037166"/>
                  <a:gd name="connsiteX5" fmla="*/ 465697 w 639847"/>
                  <a:gd name="connsiteY5" fmla="*/ 1037166 h 1037166"/>
                  <a:gd name="connsiteX0" fmla="*/ 26 w 639841"/>
                  <a:gd name="connsiteY0" fmla="*/ 279060 h 1036689"/>
                  <a:gd name="connsiteX1" fmla="*/ 331005 w 639841"/>
                  <a:gd name="connsiteY1" fmla="*/ 1375 h 1036689"/>
                  <a:gd name="connsiteX2" fmla="*/ 561008 w 639841"/>
                  <a:gd name="connsiteY2" fmla="*/ 172474 h 1036689"/>
                  <a:gd name="connsiteX3" fmla="*/ 446412 w 639841"/>
                  <a:gd name="connsiteY3" fmla="*/ 492284 h 1036689"/>
                  <a:gd name="connsiteX4" fmla="*/ 639696 w 639841"/>
                  <a:gd name="connsiteY4" fmla="*/ 762113 h 1036689"/>
                  <a:gd name="connsiteX5" fmla="*/ 465691 w 639841"/>
                  <a:gd name="connsiteY5" fmla="*/ 1036689 h 1036689"/>
                  <a:gd name="connsiteX0" fmla="*/ 26 w 639841"/>
                  <a:gd name="connsiteY0" fmla="*/ 279103 h 1036732"/>
                  <a:gd name="connsiteX1" fmla="*/ 331005 w 639841"/>
                  <a:gd name="connsiteY1" fmla="*/ 1418 h 1036732"/>
                  <a:gd name="connsiteX2" fmla="*/ 561008 w 639841"/>
                  <a:gd name="connsiteY2" fmla="*/ 172517 h 1036732"/>
                  <a:gd name="connsiteX3" fmla="*/ 446412 w 639841"/>
                  <a:gd name="connsiteY3" fmla="*/ 492327 h 1036732"/>
                  <a:gd name="connsiteX4" fmla="*/ 639696 w 639841"/>
                  <a:gd name="connsiteY4" fmla="*/ 762156 h 1036732"/>
                  <a:gd name="connsiteX5" fmla="*/ 465691 w 639841"/>
                  <a:gd name="connsiteY5" fmla="*/ 1036732 h 1036732"/>
                  <a:gd name="connsiteX0" fmla="*/ 26 w 639841"/>
                  <a:gd name="connsiteY0" fmla="*/ 279060 h 1036689"/>
                  <a:gd name="connsiteX1" fmla="*/ 331005 w 639841"/>
                  <a:gd name="connsiteY1" fmla="*/ 1375 h 1036689"/>
                  <a:gd name="connsiteX2" fmla="*/ 561008 w 639841"/>
                  <a:gd name="connsiteY2" fmla="*/ 172474 h 1036689"/>
                  <a:gd name="connsiteX3" fmla="*/ 446412 w 639841"/>
                  <a:gd name="connsiteY3" fmla="*/ 492284 h 1036689"/>
                  <a:gd name="connsiteX4" fmla="*/ 639696 w 639841"/>
                  <a:gd name="connsiteY4" fmla="*/ 762113 h 1036689"/>
                  <a:gd name="connsiteX5" fmla="*/ 465691 w 639841"/>
                  <a:gd name="connsiteY5" fmla="*/ 1036689 h 1036689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34 w 639849"/>
                  <a:gd name="connsiteY0" fmla="*/ 280063 h 1037692"/>
                  <a:gd name="connsiteX1" fmla="*/ 331013 w 639849"/>
                  <a:gd name="connsiteY1" fmla="*/ 2378 h 1037692"/>
                  <a:gd name="connsiteX2" fmla="*/ 561016 w 639849"/>
                  <a:gd name="connsiteY2" fmla="*/ 173477 h 1037692"/>
                  <a:gd name="connsiteX3" fmla="*/ 446420 w 639849"/>
                  <a:gd name="connsiteY3" fmla="*/ 493287 h 1037692"/>
                  <a:gd name="connsiteX4" fmla="*/ 639704 w 639849"/>
                  <a:gd name="connsiteY4" fmla="*/ 763116 h 1037692"/>
                  <a:gd name="connsiteX5" fmla="*/ 465699 w 639849"/>
                  <a:gd name="connsiteY5" fmla="*/ 1037692 h 1037692"/>
                  <a:gd name="connsiteX0" fmla="*/ 40 w 620576"/>
                  <a:gd name="connsiteY0" fmla="*/ 296331 h 1037435"/>
                  <a:gd name="connsiteX1" fmla="*/ 311740 w 620576"/>
                  <a:gd name="connsiteY1" fmla="*/ 2121 h 1037435"/>
                  <a:gd name="connsiteX2" fmla="*/ 541743 w 620576"/>
                  <a:gd name="connsiteY2" fmla="*/ 173220 h 1037435"/>
                  <a:gd name="connsiteX3" fmla="*/ 427147 w 620576"/>
                  <a:gd name="connsiteY3" fmla="*/ 493030 h 1037435"/>
                  <a:gd name="connsiteX4" fmla="*/ 620431 w 620576"/>
                  <a:gd name="connsiteY4" fmla="*/ 762859 h 1037435"/>
                  <a:gd name="connsiteX5" fmla="*/ 446426 w 620576"/>
                  <a:gd name="connsiteY5" fmla="*/ 1037435 h 1037435"/>
                  <a:gd name="connsiteX0" fmla="*/ 5008 w 625544"/>
                  <a:gd name="connsiteY0" fmla="*/ 297012 h 1038116"/>
                  <a:gd name="connsiteX1" fmla="*/ 316708 w 625544"/>
                  <a:gd name="connsiteY1" fmla="*/ 2802 h 1038116"/>
                  <a:gd name="connsiteX2" fmla="*/ 546711 w 625544"/>
                  <a:gd name="connsiteY2" fmla="*/ 173901 h 1038116"/>
                  <a:gd name="connsiteX3" fmla="*/ 432115 w 625544"/>
                  <a:gd name="connsiteY3" fmla="*/ 493711 h 1038116"/>
                  <a:gd name="connsiteX4" fmla="*/ 625399 w 625544"/>
                  <a:gd name="connsiteY4" fmla="*/ 763540 h 1038116"/>
                  <a:gd name="connsiteX5" fmla="*/ 451394 w 625544"/>
                  <a:gd name="connsiteY5" fmla="*/ 1038116 h 1038116"/>
                  <a:gd name="connsiteX0" fmla="*/ 5008 w 625544"/>
                  <a:gd name="connsiteY0" fmla="*/ 299704 h 1040808"/>
                  <a:gd name="connsiteX1" fmla="*/ 316708 w 625544"/>
                  <a:gd name="connsiteY1" fmla="*/ 2739 h 1040808"/>
                  <a:gd name="connsiteX2" fmla="*/ 546711 w 625544"/>
                  <a:gd name="connsiteY2" fmla="*/ 176593 h 1040808"/>
                  <a:gd name="connsiteX3" fmla="*/ 432115 w 625544"/>
                  <a:gd name="connsiteY3" fmla="*/ 496403 h 1040808"/>
                  <a:gd name="connsiteX4" fmla="*/ 625399 w 625544"/>
                  <a:gd name="connsiteY4" fmla="*/ 766232 h 1040808"/>
                  <a:gd name="connsiteX5" fmla="*/ 451394 w 625544"/>
                  <a:gd name="connsiteY5" fmla="*/ 1040808 h 1040808"/>
                  <a:gd name="connsiteX0" fmla="*/ 4206 w 624742"/>
                  <a:gd name="connsiteY0" fmla="*/ 298093 h 1039197"/>
                  <a:gd name="connsiteX1" fmla="*/ 315906 w 624742"/>
                  <a:gd name="connsiteY1" fmla="*/ 1128 h 1039197"/>
                  <a:gd name="connsiteX2" fmla="*/ 545909 w 624742"/>
                  <a:gd name="connsiteY2" fmla="*/ 174982 h 1039197"/>
                  <a:gd name="connsiteX3" fmla="*/ 431313 w 624742"/>
                  <a:gd name="connsiteY3" fmla="*/ 494792 h 1039197"/>
                  <a:gd name="connsiteX4" fmla="*/ 624597 w 624742"/>
                  <a:gd name="connsiteY4" fmla="*/ 764621 h 1039197"/>
                  <a:gd name="connsiteX5" fmla="*/ 450592 w 624742"/>
                  <a:gd name="connsiteY5" fmla="*/ 1039197 h 1039197"/>
                  <a:gd name="connsiteX0" fmla="*/ 4206 w 624742"/>
                  <a:gd name="connsiteY0" fmla="*/ 298093 h 1039197"/>
                  <a:gd name="connsiteX1" fmla="*/ 315906 w 624742"/>
                  <a:gd name="connsiteY1" fmla="*/ 1128 h 1039197"/>
                  <a:gd name="connsiteX2" fmla="*/ 545909 w 624742"/>
                  <a:gd name="connsiteY2" fmla="*/ 174982 h 1039197"/>
                  <a:gd name="connsiteX3" fmla="*/ 431313 w 624742"/>
                  <a:gd name="connsiteY3" fmla="*/ 494792 h 1039197"/>
                  <a:gd name="connsiteX4" fmla="*/ 624597 w 624742"/>
                  <a:gd name="connsiteY4" fmla="*/ 764621 h 1039197"/>
                  <a:gd name="connsiteX5" fmla="*/ 450592 w 624742"/>
                  <a:gd name="connsiteY5" fmla="*/ 1039197 h 1039197"/>
                  <a:gd name="connsiteX0" fmla="*/ 4206 w 625023"/>
                  <a:gd name="connsiteY0" fmla="*/ 298093 h 1039197"/>
                  <a:gd name="connsiteX1" fmla="*/ 315906 w 625023"/>
                  <a:gd name="connsiteY1" fmla="*/ 1128 h 1039197"/>
                  <a:gd name="connsiteX2" fmla="*/ 545909 w 625023"/>
                  <a:gd name="connsiteY2" fmla="*/ 174982 h 1039197"/>
                  <a:gd name="connsiteX3" fmla="*/ 431313 w 625023"/>
                  <a:gd name="connsiteY3" fmla="*/ 494792 h 1039197"/>
                  <a:gd name="connsiteX4" fmla="*/ 624597 w 625023"/>
                  <a:gd name="connsiteY4" fmla="*/ 764621 h 1039197"/>
                  <a:gd name="connsiteX5" fmla="*/ 450592 w 625023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5059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5059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25804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467"/>
                  <a:gd name="connsiteY0" fmla="*/ 298093 h 1039197"/>
                  <a:gd name="connsiteX1" fmla="*/ 315906 w 641467"/>
                  <a:gd name="connsiteY1" fmla="*/ 1128 h 1039197"/>
                  <a:gd name="connsiteX2" fmla="*/ 545909 w 641467"/>
                  <a:gd name="connsiteY2" fmla="*/ 174982 h 1039197"/>
                  <a:gd name="connsiteX3" fmla="*/ 431313 w 641467"/>
                  <a:gd name="connsiteY3" fmla="*/ 494792 h 1039197"/>
                  <a:gd name="connsiteX4" fmla="*/ 641122 w 641467"/>
                  <a:gd name="connsiteY4" fmla="*/ 764621 h 1039197"/>
                  <a:gd name="connsiteX5" fmla="*/ 417542 w 641467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417542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417542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399268 w 641503"/>
                  <a:gd name="connsiteY5" fmla="*/ 1039197 h 1039197"/>
                  <a:gd name="connsiteX0" fmla="*/ 4206 w 641503"/>
                  <a:gd name="connsiteY0" fmla="*/ 298093 h 1039197"/>
                  <a:gd name="connsiteX1" fmla="*/ 315906 w 641503"/>
                  <a:gd name="connsiteY1" fmla="*/ 1128 h 1039197"/>
                  <a:gd name="connsiteX2" fmla="*/ 545909 w 641503"/>
                  <a:gd name="connsiteY2" fmla="*/ 174982 h 1039197"/>
                  <a:gd name="connsiteX3" fmla="*/ 431313 w 641503"/>
                  <a:gd name="connsiteY3" fmla="*/ 494792 h 1039197"/>
                  <a:gd name="connsiteX4" fmla="*/ 641122 w 641503"/>
                  <a:gd name="connsiteY4" fmla="*/ 764621 h 1039197"/>
                  <a:gd name="connsiteX5" fmla="*/ 399268 w 641503"/>
                  <a:gd name="connsiteY5" fmla="*/ 1039197 h 1039197"/>
                  <a:gd name="connsiteX0" fmla="*/ 4206 w 641503"/>
                  <a:gd name="connsiteY0" fmla="*/ 298093 h 1042808"/>
                  <a:gd name="connsiteX1" fmla="*/ 315906 w 641503"/>
                  <a:gd name="connsiteY1" fmla="*/ 1128 h 1042808"/>
                  <a:gd name="connsiteX2" fmla="*/ 545909 w 641503"/>
                  <a:gd name="connsiteY2" fmla="*/ 174982 h 1042808"/>
                  <a:gd name="connsiteX3" fmla="*/ 431313 w 641503"/>
                  <a:gd name="connsiteY3" fmla="*/ 494792 h 1042808"/>
                  <a:gd name="connsiteX4" fmla="*/ 641122 w 641503"/>
                  <a:gd name="connsiteY4" fmla="*/ 764621 h 1042808"/>
                  <a:gd name="connsiteX5" fmla="*/ 384825 w 641503"/>
                  <a:gd name="connsiteY5" fmla="*/ 1042808 h 1042808"/>
                  <a:gd name="connsiteX0" fmla="*/ 4206 w 641503"/>
                  <a:gd name="connsiteY0" fmla="*/ 298093 h 1042808"/>
                  <a:gd name="connsiteX1" fmla="*/ 315906 w 641503"/>
                  <a:gd name="connsiteY1" fmla="*/ 1128 h 1042808"/>
                  <a:gd name="connsiteX2" fmla="*/ 545909 w 641503"/>
                  <a:gd name="connsiteY2" fmla="*/ 174982 h 1042808"/>
                  <a:gd name="connsiteX3" fmla="*/ 431313 w 641503"/>
                  <a:gd name="connsiteY3" fmla="*/ 494792 h 1042808"/>
                  <a:gd name="connsiteX4" fmla="*/ 641122 w 641503"/>
                  <a:gd name="connsiteY4" fmla="*/ 764621 h 1042808"/>
                  <a:gd name="connsiteX5" fmla="*/ 384825 w 641503"/>
                  <a:gd name="connsiteY5" fmla="*/ 1042808 h 1042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1503" h="1042808">
                    <a:moveTo>
                      <a:pt x="4206" y="298093"/>
                    </a:moveTo>
                    <a:cubicBezTo>
                      <a:pt x="-31441" y="73328"/>
                      <a:pt x="167021" y="-10969"/>
                      <a:pt x="315906" y="1128"/>
                    </a:cubicBezTo>
                    <a:cubicBezTo>
                      <a:pt x="428380" y="8585"/>
                      <a:pt x="527080" y="95916"/>
                      <a:pt x="545909" y="174982"/>
                    </a:cubicBezTo>
                    <a:cubicBezTo>
                      <a:pt x="579319" y="262305"/>
                      <a:pt x="557648" y="418486"/>
                      <a:pt x="431313" y="494792"/>
                    </a:cubicBezTo>
                    <a:cubicBezTo>
                      <a:pt x="576532" y="548013"/>
                      <a:pt x="647384" y="650808"/>
                      <a:pt x="641122" y="764621"/>
                    </a:cubicBezTo>
                    <a:cubicBezTo>
                      <a:pt x="633615" y="919493"/>
                      <a:pt x="535403" y="1017236"/>
                      <a:pt x="384825" y="1042808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sp>
            <p:nvSpPr>
              <p:cNvPr id="98" name="자유형: 도형 99">
                <a:extLst>
                  <a:ext uri="{FF2B5EF4-FFF2-40B4-BE49-F238E27FC236}">
                    <a16:creationId xmlns:a16="http://schemas.microsoft.com/office/drawing/2014/main" id="{7C8E47A0-03A8-60B7-3657-99FE77314484}"/>
                  </a:ext>
                </a:extLst>
              </p:cNvPr>
              <p:cNvSpPr/>
              <p:nvPr/>
            </p:nvSpPr>
            <p:spPr>
              <a:xfrm>
                <a:off x="6153240" y="3948272"/>
                <a:ext cx="785355" cy="780891"/>
              </a:xfrm>
              <a:custGeom>
                <a:avLst/>
                <a:gdLst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25244 w 970498"/>
                  <a:gd name="connsiteY6" fmla="*/ 384272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415126 w 970498"/>
                  <a:gd name="connsiteY7" fmla="*/ 56659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379321 w 970498"/>
                  <a:gd name="connsiteY7" fmla="*/ 599641 h 925619"/>
                  <a:gd name="connsiteX0" fmla="*/ 283295 w 970498"/>
                  <a:gd name="connsiteY0" fmla="*/ 213173 h 925619"/>
                  <a:gd name="connsiteX1" fmla="*/ 471224 w 970498"/>
                  <a:gd name="connsiteY1" fmla="*/ 0 h 925619"/>
                  <a:gd name="connsiteX2" fmla="*/ 611469 w 970498"/>
                  <a:gd name="connsiteY2" fmla="*/ 311345 h 925619"/>
                  <a:gd name="connsiteX3" fmla="*/ 970498 w 970498"/>
                  <a:gd name="connsiteY3" fmla="*/ 535737 h 925619"/>
                  <a:gd name="connsiteX4" fmla="*/ 538542 w 970498"/>
                  <a:gd name="connsiteY4" fmla="*/ 925619 h 925619"/>
                  <a:gd name="connsiteX5" fmla="*/ 0 w 970498"/>
                  <a:gd name="connsiteY5" fmla="*/ 852692 h 925619"/>
                  <a:gd name="connsiteX6" fmla="*/ 41769 w 970498"/>
                  <a:gd name="connsiteY6" fmla="*/ 395289 h 925619"/>
                  <a:gd name="connsiteX7" fmla="*/ 379321 w 970498"/>
                  <a:gd name="connsiteY7" fmla="*/ 599641 h 925619"/>
                  <a:gd name="connsiteX0" fmla="*/ 344345 w 1031548"/>
                  <a:gd name="connsiteY0" fmla="*/ 213173 h 925619"/>
                  <a:gd name="connsiteX1" fmla="*/ 532274 w 1031548"/>
                  <a:gd name="connsiteY1" fmla="*/ 0 h 925619"/>
                  <a:gd name="connsiteX2" fmla="*/ 672519 w 1031548"/>
                  <a:gd name="connsiteY2" fmla="*/ 311345 h 925619"/>
                  <a:gd name="connsiteX3" fmla="*/ 1031548 w 1031548"/>
                  <a:gd name="connsiteY3" fmla="*/ 535737 h 925619"/>
                  <a:gd name="connsiteX4" fmla="*/ 599592 w 1031548"/>
                  <a:gd name="connsiteY4" fmla="*/ 925619 h 925619"/>
                  <a:gd name="connsiteX5" fmla="*/ 61050 w 1031548"/>
                  <a:gd name="connsiteY5" fmla="*/ 852692 h 925619"/>
                  <a:gd name="connsiteX6" fmla="*/ 102819 w 1031548"/>
                  <a:gd name="connsiteY6" fmla="*/ 395289 h 925619"/>
                  <a:gd name="connsiteX7" fmla="*/ 440371 w 1031548"/>
                  <a:gd name="connsiteY7" fmla="*/ 599641 h 925619"/>
                  <a:gd name="connsiteX0" fmla="*/ 344345 w 1031548"/>
                  <a:gd name="connsiteY0" fmla="*/ 213173 h 925619"/>
                  <a:gd name="connsiteX1" fmla="*/ 532274 w 1031548"/>
                  <a:gd name="connsiteY1" fmla="*/ 0 h 925619"/>
                  <a:gd name="connsiteX2" fmla="*/ 672519 w 1031548"/>
                  <a:gd name="connsiteY2" fmla="*/ 311345 h 925619"/>
                  <a:gd name="connsiteX3" fmla="*/ 1031548 w 1031548"/>
                  <a:gd name="connsiteY3" fmla="*/ 535737 h 925619"/>
                  <a:gd name="connsiteX4" fmla="*/ 599592 w 1031548"/>
                  <a:gd name="connsiteY4" fmla="*/ 925619 h 925619"/>
                  <a:gd name="connsiteX5" fmla="*/ 61050 w 1031548"/>
                  <a:gd name="connsiteY5" fmla="*/ 852692 h 925619"/>
                  <a:gd name="connsiteX6" fmla="*/ 102819 w 1031548"/>
                  <a:gd name="connsiteY6" fmla="*/ 395289 h 925619"/>
                  <a:gd name="connsiteX7" fmla="*/ 440371 w 1031548"/>
                  <a:gd name="connsiteY7" fmla="*/ 599641 h 925619"/>
                  <a:gd name="connsiteX0" fmla="*/ 347877 w 1035080"/>
                  <a:gd name="connsiteY0" fmla="*/ 213173 h 925619"/>
                  <a:gd name="connsiteX1" fmla="*/ 535806 w 1035080"/>
                  <a:gd name="connsiteY1" fmla="*/ 0 h 925619"/>
                  <a:gd name="connsiteX2" fmla="*/ 676051 w 1035080"/>
                  <a:gd name="connsiteY2" fmla="*/ 311345 h 925619"/>
                  <a:gd name="connsiteX3" fmla="*/ 1035080 w 1035080"/>
                  <a:gd name="connsiteY3" fmla="*/ 535737 h 925619"/>
                  <a:gd name="connsiteX4" fmla="*/ 603124 w 1035080"/>
                  <a:gd name="connsiteY4" fmla="*/ 925619 h 925619"/>
                  <a:gd name="connsiteX5" fmla="*/ 53565 w 1035080"/>
                  <a:gd name="connsiteY5" fmla="*/ 871971 h 925619"/>
                  <a:gd name="connsiteX6" fmla="*/ 106351 w 1035080"/>
                  <a:gd name="connsiteY6" fmla="*/ 395289 h 925619"/>
                  <a:gd name="connsiteX7" fmla="*/ 443903 w 1035080"/>
                  <a:gd name="connsiteY7" fmla="*/ 599641 h 925619"/>
                  <a:gd name="connsiteX0" fmla="*/ 375671 w 1062874"/>
                  <a:gd name="connsiteY0" fmla="*/ 213173 h 925619"/>
                  <a:gd name="connsiteX1" fmla="*/ 563600 w 1062874"/>
                  <a:gd name="connsiteY1" fmla="*/ 0 h 925619"/>
                  <a:gd name="connsiteX2" fmla="*/ 703845 w 1062874"/>
                  <a:gd name="connsiteY2" fmla="*/ 311345 h 925619"/>
                  <a:gd name="connsiteX3" fmla="*/ 1062874 w 1062874"/>
                  <a:gd name="connsiteY3" fmla="*/ 535737 h 925619"/>
                  <a:gd name="connsiteX4" fmla="*/ 630918 w 1062874"/>
                  <a:gd name="connsiteY4" fmla="*/ 925619 h 925619"/>
                  <a:gd name="connsiteX5" fmla="*/ 81359 w 1062874"/>
                  <a:gd name="connsiteY5" fmla="*/ 871971 h 925619"/>
                  <a:gd name="connsiteX6" fmla="*/ 134145 w 1062874"/>
                  <a:gd name="connsiteY6" fmla="*/ 395289 h 925619"/>
                  <a:gd name="connsiteX7" fmla="*/ 471697 w 1062874"/>
                  <a:gd name="connsiteY7" fmla="*/ 599641 h 925619"/>
                  <a:gd name="connsiteX0" fmla="*/ 375671 w 1062874"/>
                  <a:gd name="connsiteY0" fmla="*/ 213173 h 973239"/>
                  <a:gd name="connsiteX1" fmla="*/ 563600 w 1062874"/>
                  <a:gd name="connsiteY1" fmla="*/ 0 h 973239"/>
                  <a:gd name="connsiteX2" fmla="*/ 703845 w 1062874"/>
                  <a:gd name="connsiteY2" fmla="*/ 311345 h 973239"/>
                  <a:gd name="connsiteX3" fmla="*/ 1062874 w 1062874"/>
                  <a:gd name="connsiteY3" fmla="*/ 535737 h 973239"/>
                  <a:gd name="connsiteX4" fmla="*/ 630918 w 1062874"/>
                  <a:gd name="connsiteY4" fmla="*/ 925619 h 973239"/>
                  <a:gd name="connsiteX5" fmla="*/ 81359 w 1062874"/>
                  <a:gd name="connsiteY5" fmla="*/ 871971 h 973239"/>
                  <a:gd name="connsiteX6" fmla="*/ 134145 w 1062874"/>
                  <a:gd name="connsiteY6" fmla="*/ 395289 h 973239"/>
                  <a:gd name="connsiteX7" fmla="*/ 471697 w 1062874"/>
                  <a:gd name="connsiteY7" fmla="*/ 599641 h 973239"/>
                  <a:gd name="connsiteX0" fmla="*/ 375671 w 1062874"/>
                  <a:gd name="connsiteY0" fmla="*/ 213173 h 973239"/>
                  <a:gd name="connsiteX1" fmla="*/ 563600 w 1062874"/>
                  <a:gd name="connsiteY1" fmla="*/ 0 h 973239"/>
                  <a:gd name="connsiteX2" fmla="*/ 703845 w 1062874"/>
                  <a:gd name="connsiteY2" fmla="*/ 311345 h 973239"/>
                  <a:gd name="connsiteX3" fmla="*/ 1062874 w 1062874"/>
                  <a:gd name="connsiteY3" fmla="*/ 535737 h 973239"/>
                  <a:gd name="connsiteX4" fmla="*/ 606130 w 1062874"/>
                  <a:gd name="connsiteY4" fmla="*/ 925619 h 973239"/>
                  <a:gd name="connsiteX5" fmla="*/ 81359 w 1062874"/>
                  <a:gd name="connsiteY5" fmla="*/ 871971 h 973239"/>
                  <a:gd name="connsiteX6" fmla="*/ 134145 w 1062874"/>
                  <a:gd name="connsiteY6" fmla="*/ 395289 h 973239"/>
                  <a:gd name="connsiteX7" fmla="*/ 471697 w 1062874"/>
                  <a:gd name="connsiteY7" fmla="*/ 599641 h 973239"/>
                  <a:gd name="connsiteX0" fmla="*/ 375671 w 1062874"/>
                  <a:gd name="connsiteY0" fmla="*/ 213173 h 979036"/>
                  <a:gd name="connsiteX1" fmla="*/ 563600 w 1062874"/>
                  <a:gd name="connsiteY1" fmla="*/ 0 h 979036"/>
                  <a:gd name="connsiteX2" fmla="*/ 703845 w 1062874"/>
                  <a:gd name="connsiteY2" fmla="*/ 311345 h 979036"/>
                  <a:gd name="connsiteX3" fmla="*/ 1062874 w 1062874"/>
                  <a:gd name="connsiteY3" fmla="*/ 535737 h 979036"/>
                  <a:gd name="connsiteX4" fmla="*/ 597867 w 1062874"/>
                  <a:gd name="connsiteY4" fmla="*/ 942144 h 979036"/>
                  <a:gd name="connsiteX5" fmla="*/ 81359 w 1062874"/>
                  <a:gd name="connsiteY5" fmla="*/ 871971 h 979036"/>
                  <a:gd name="connsiteX6" fmla="*/ 134145 w 1062874"/>
                  <a:gd name="connsiteY6" fmla="*/ 395289 h 979036"/>
                  <a:gd name="connsiteX7" fmla="*/ 471697 w 1062874"/>
                  <a:gd name="connsiteY7" fmla="*/ 599641 h 979036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49379"/>
                  <a:gd name="connsiteX1" fmla="*/ 563600 w 1062874"/>
                  <a:gd name="connsiteY1" fmla="*/ 0 h 1049379"/>
                  <a:gd name="connsiteX2" fmla="*/ 703845 w 1062874"/>
                  <a:gd name="connsiteY2" fmla="*/ 311345 h 1049379"/>
                  <a:gd name="connsiteX3" fmla="*/ 1062874 w 1062874"/>
                  <a:gd name="connsiteY3" fmla="*/ 535737 h 1049379"/>
                  <a:gd name="connsiteX4" fmla="*/ 597867 w 1062874"/>
                  <a:gd name="connsiteY4" fmla="*/ 942144 h 1049379"/>
                  <a:gd name="connsiteX5" fmla="*/ 81359 w 1062874"/>
                  <a:gd name="connsiteY5" fmla="*/ 871971 h 1049379"/>
                  <a:gd name="connsiteX6" fmla="*/ 134145 w 1062874"/>
                  <a:gd name="connsiteY6" fmla="*/ 395289 h 1049379"/>
                  <a:gd name="connsiteX7" fmla="*/ 471697 w 1062874"/>
                  <a:gd name="connsiteY7" fmla="*/ 599641 h 1049379"/>
                  <a:gd name="connsiteX0" fmla="*/ 375671 w 1062874"/>
                  <a:gd name="connsiteY0" fmla="*/ 213173 h 1033999"/>
                  <a:gd name="connsiteX1" fmla="*/ 563600 w 1062874"/>
                  <a:gd name="connsiteY1" fmla="*/ 0 h 1033999"/>
                  <a:gd name="connsiteX2" fmla="*/ 703845 w 1062874"/>
                  <a:gd name="connsiteY2" fmla="*/ 311345 h 1033999"/>
                  <a:gd name="connsiteX3" fmla="*/ 1062874 w 1062874"/>
                  <a:gd name="connsiteY3" fmla="*/ 535737 h 1033999"/>
                  <a:gd name="connsiteX4" fmla="*/ 597867 w 1062874"/>
                  <a:gd name="connsiteY4" fmla="*/ 942144 h 1033999"/>
                  <a:gd name="connsiteX5" fmla="*/ 81359 w 1062874"/>
                  <a:gd name="connsiteY5" fmla="*/ 871971 h 1033999"/>
                  <a:gd name="connsiteX6" fmla="*/ 134145 w 1062874"/>
                  <a:gd name="connsiteY6" fmla="*/ 395289 h 1033999"/>
                  <a:gd name="connsiteX7" fmla="*/ 471697 w 1062874"/>
                  <a:gd name="connsiteY7" fmla="*/ 599641 h 1033999"/>
                  <a:gd name="connsiteX0" fmla="*/ 363975 w 1051178"/>
                  <a:gd name="connsiteY0" fmla="*/ 213173 h 1033999"/>
                  <a:gd name="connsiteX1" fmla="*/ 551904 w 1051178"/>
                  <a:gd name="connsiteY1" fmla="*/ 0 h 1033999"/>
                  <a:gd name="connsiteX2" fmla="*/ 692149 w 1051178"/>
                  <a:gd name="connsiteY2" fmla="*/ 311345 h 1033999"/>
                  <a:gd name="connsiteX3" fmla="*/ 1051178 w 1051178"/>
                  <a:gd name="connsiteY3" fmla="*/ 535737 h 1033999"/>
                  <a:gd name="connsiteX4" fmla="*/ 586171 w 1051178"/>
                  <a:gd name="connsiteY4" fmla="*/ 942144 h 1033999"/>
                  <a:gd name="connsiteX5" fmla="*/ 69663 w 1051178"/>
                  <a:gd name="connsiteY5" fmla="*/ 871971 h 1033999"/>
                  <a:gd name="connsiteX6" fmla="*/ 122449 w 1051178"/>
                  <a:gd name="connsiteY6" fmla="*/ 395289 h 1033999"/>
                  <a:gd name="connsiteX7" fmla="*/ 460001 w 1051178"/>
                  <a:gd name="connsiteY7" fmla="*/ 599641 h 1033999"/>
                  <a:gd name="connsiteX0" fmla="*/ 363975 w 1051178"/>
                  <a:gd name="connsiteY0" fmla="*/ 213173 h 1030327"/>
                  <a:gd name="connsiteX1" fmla="*/ 551904 w 1051178"/>
                  <a:gd name="connsiteY1" fmla="*/ 0 h 1030327"/>
                  <a:gd name="connsiteX2" fmla="*/ 692149 w 1051178"/>
                  <a:gd name="connsiteY2" fmla="*/ 311345 h 1030327"/>
                  <a:gd name="connsiteX3" fmla="*/ 1051178 w 1051178"/>
                  <a:gd name="connsiteY3" fmla="*/ 535737 h 1030327"/>
                  <a:gd name="connsiteX4" fmla="*/ 613713 w 1051178"/>
                  <a:gd name="connsiteY4" fmla="*/ 936636 h 1030327"/>
                  <a:gd name="connsiteX5" fmla="*/ 69663 w 1051178"/>
                  <a:gd name="connsiteY5" fmla="*/ 871971 h 1030327"/>
                  <a:gd name="connsiteX6" fmla="*/ 122449 w 1051178"/>
                  <a:gd name="connsiteY6" fmla="*/ 395289 h 1030327"/>
                  <a:gd name="connsiteX7" fmla="*/ 460001 w 1051178"/>
                  <a:gd name="connsiteY7" fmla="*/ 599641 h 1030327"/>
                  <a:gd name="connsiteX0" fmla="*/ 363975 w 1051178"/>
                  <a:gd name="connsiteY0" fmla="*/ 213173 h 1030327"/>
                  <a:gd name="connsiteX1" fmla="*/ 551904 w 1051178"/>
                  <a:gd name="connsiteY1" fmla="*/ 0 h 1030327"/>
                  <a:gd name="connsiteX2" fmla="*/ 692149 w 1051178"/>
                  <a:gd name="connsiteY2" fmla="*/ 311345 h 1030327"/>
                  <a:gd name="connsiteX3" fmla="*/ 1051178 w 1051178"/>
                  <a:gd name="connsiteY3" fmla="*/ 535737 h 1030327"/>
                  <a:gd name="connsiteX4" fmla="*/ 613713 w 1051178"/>
                  <a:gd name="connsiteY4" fmla="*/ 936636 h 1030327"/>
                  <a:gd name="connsiteX5" fmla="*/ 69663 w 1051178"/>
                  <a:gd name="connsiteY5" fmla="*/ 871971 h 1030327"/>
                  <a:gd name="connsiteX6" fmla="*/ 122449 w 1051178"/>
                  <a:gd name="connsiteY6" fmla="*/ 395289 h 1030327"/>
                  <a:gd name="connsiteX7" fmla="*/ 460001 w 1051178"/>
                  <a:gd name="connsiteY7" fmla="*/ 599641 h 1030327"/>
                  <a:gd name="connsiteX0" fmla="*/ 363975 w 1034653"/>
                  <a:gd name="connsiteY0" fmla="*/ 213173 h 1030327"/>
                  <a:gd name="connsiteX1" fmla="*/ 551904 w 1034653"/>
                  <a:gd name="connsiteY1" fmla="*/ 0 h 1030327"/>
                  <a:gd name="connsiteX2" fmla="*/ 692149 w 1034653"/>
                  <a:gd name="connsiteY2" fmla="*/ 311345 h 1030327"/>
                  <a:gd name="connsiteX3" fmla="*/ 1034653 w 1034653"/>
                  <a:gd name="connsiteY3" fmla="*/ 538491 h 1030327"/>
                  <a:gd name="connsiteX4" fmla="*/ 613713 w 1034653"/>
                  <a:gd name="connsiteY4" fmla="*/ 936636 h 1030327"/>
                  <a:gd name="connsiteX5" fmla="*/ 69663 w 1034653"/>
                  <a:gd name="connsiteY5" fmla="*/ 871971 h 1030327"/>
                  <a:gd name="connsiteX6" fmla="*/ 122449 w 1034653"/>
                  <a:gd name="connsiteY6" fmla="*/ 395289 h 1030327"/>
                  <a:gd name="connsiteX7" fmla="*/ 460001 w 1034653"/>
                  <a:gd name="connsiteY7" fmla="*/ 599641 h 1030327"/>
                  <a:gd name="connsiteX0" fmla="*/ 363975 w 1037690"/>
                  <a:gd name="connsiteY0" fmla="*/ 213173 h 1030327"/>
                  <a:gd name="connsiteX1" fmla="*/ 551904 w 1037690"/>
                  <a:gd name="connsiteY1" fmla="*/ 0 h 1030327"/>
                  <a:gd name="connsiteX2" fmla="*/ 692149 w 1037690"/>
                  <a:gd name="connsiteY2" fmla="*/ 311345 h 1030327"/>
                  <a:gd name="connsiteX3" fmla="*/ 1034653 w 1037690"/>
                  <a:gd name="connsiteY3" fmla="*/ 538491 h 1030327"/>
                  <a:gd name="connsiteX4" fmla="*/ 613713 w 1037690"/>
                  <a:gd name="connsiteY4" fmla="*/ 936636 h 1030327"/>
                  <a:gd name="connsiteX5" fmla="*/ 69663 w 1037690"/>
                  <a:gd name="connsiteY5" fmla="*/ 871971 h 1030327"/>
                  <a:gd name="connsiteX6" fmla="*/ 122449 w 1037690"/>
                  <a:gd name="connsiteY6" fmla="*/ 395289 h 1030327"/>
                  <a:gd name="connsiteX7" fmla="*/ 460001 w 1037690"/>
                  <a:gd name="connsiteY7" fmla="*/ 599641 h 1030327"/>
                  <a:gd name="connsiteX0" fmla="*/ 363975 w 1037917"/>
                  <a:gd name="connsiteY0" fmla="*/ 213173 h 1030327"/>
                  <a:gd name="connsiteX1" fmla="*/ 551904 w 1037917"/>
                  <a:gd name="connsiteY1" fmla="*/ 0 h 1030327"/>
                  <a:gd name="connsiteX2" fmla="*/ 692149 w 1037917"/>
                  <a:gd name="connsiteY2" fmla="*/ 311345 h 1030327"/>
                  <a:gd name="connsiteX3" fmla="*/ 1034653 w 1037917"/>
                  <a:gd name="connsiteY3" fmla="*/ 538491 h 1030327"/>
                  <a:gd name="connsiteX4" fmla="*/ 613713 w 1037917"/>
                  <a:gd name="connsiteY4" fmla="*/ 936636 h 1030327"/>
                  <a:gd name="connsiteX5" fmla="*/ 69663 w 1037917"/>
                  <a:gd name="connsiteY5" fmla="*/ 871971 h 1030327"/>
                  <a:gd name="connsiteX6" fmla="*/ 122449 w 1037917"/>
                  <a:gd name="connsiteY6" fmla="*/ 395289 h 1030327"/>
                  <a:gd name="connsiteX7" fmla="*/ 460001 w 1037917"/>
                  <a:gd name="connsiteY7" fmla="*/ 599641 h 1030327"/>
                  <a:gd name="connsiteX0" fmla="*/ 363975 w 1046257"/>
                  <a:gd name="connsiteY0" fmla="*/ 213173 h 1030327"/>
                  <a:gd name="connsiteX1" fmla="*/ 551904 w 1046257"/>
                  <a:gd name="connsiteY1" fmla="*/ 0 h 1030327"/>
                  <a:gd name="connsiteX2" fmla="*/ 692149 w 1046257"/>
                  <a:gd name="connsiteY2" fmla="*/ 311345 h 1030327"/>
                  <a:gd name="connsiteX3" fmla="*/ 1034653 w 1046257"/>
                  <a:gd name="connsiteY3" fmla="*/ 538491 h 1030327"/>
                  <a:gd name="connsiteX4" fmla="*/ 613713 w 1046257"/>
                  <a:gd name="connsiteY4" fmla="*/ 936636 h 1030327"/>
                  <a:gd name="connsiteX5" fmla="*/ 69663 w 1046257"/>
                  <a:gd name="connsiteY5" fmla="*/ 871971 h 1030327"/>
                  <a:gd name="connsiteX6" fmla="*/ 122449 w 1046257"/>
                  <a:gd name="connsiteY6" fmla="*/ 395289 h 1030327"/>
                  <a:gd name="connsiteX7" fmla="*/ 460001 w 1046257"/>
                  <a:gd name="connsiteY7" fmla="*/ 599641 h 1030327"/>
                  <a:gd name="connsiteX0" fmla="*/ 363975 w 1046257"/>
                  <a:gd name="connsiteY0" fmla="*/ 213173 h 1030327"/>
                  <a:gd name="connsiteX1" fmla="*/ 551904 w 1046257"/>
                  <a:gd name="connsiteY1" fmla="*/ 0 h 1030327"/>
                  <a:gd name="connsiteX2" fmla="*/ 692149 w 1046257"/>
                  <a:gd name="connsiteY2" fmla="*/ 311345 h 1030327"/>
                  <a:gd name="connsiteX3" fmla="*/ 1034653 w 1046257"/>
                  <a:gd name="connsiteY3" fmla="*/ 538491 h 1030327"/>
                  <a:gd name="connsiteX4" fmla="*/ 613713 w 1046257"/>
                  <a:gd name="connsiteY4" fmla="*/ 936636 h 1030327"/>
                  <a:gd name="connsiteX5" fmla="*/ 69663 w 1046257"/>
                  <a:gd name="connsiteY5" fmla="*/ 871971 h 1030327"/>
                  <a:gd name="connsiteX6" fmla="*/ 122449 w 1046257"/>
                  <a:gd name="connsiteY6" fmla="*/ 395289 h 1030327"/>
                  <a:gd name="connsiteX7" fmla="*/ 460001 w 1046257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92149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92149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2870 w 1041370"/>
                  <a:gd name="connsiteY2" fmla="*/ 311345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830 h 1030984"/>
                  <a:gd name="connsiteX1" fmla="*/ 551904 w 1041370"/>
                  <a:gd name="connsiteY1" fmla="*/ 657 h 1030984"/>
                  <a:gd name="connsiteX2" fmla="*/ 675624 w 1041370"/>
                  <a:gd name="connsiteY2" fmla="*/ 300985 h 1030984"/>
                  <a:gd name="connsiteX3" fmla="*/ 1034653 w 1041370"/>
                  <a:gd name="connsiteY3" fmla="*/ 539148 h 1030984"/>
                  <a:gd name="connsiteX4" fmla="*/ 613713 w 1041370"/>
                  <a:gd name="connsiteY4" fmla="*/ 937293 h 1030984"/>
                  <a:gd name="connsiteX5" fmla="*/ 69663 w 1041370"/>
                  <a:gd name="connsiteY5" fmla="*/ 872628 h 1030984"/>
                  <a:gd name="connsiteX6" fmla="*/ 122449 w 1041370"/>
                  <a:gd name="connsiteY6" fmla="*/ 395946 h 1030984"/>
                  <a:gd name="connsiteX7" fmla="*/ 460001 w 1041370"/>
                  <a:gd name="connsiteY7" fmla="*/ 600298 h 1030984"/>
                  <a:gd name="connsiteX0" fmla="*/ 363975 w 1041370"/>
                  <a:gd name="connsiteY0" fmla="*/ 213270 h 1030424"/>
                  <a:gd name="connsiteX1" fmla="*/ 551904 w 1041370"/>
                  <a:gd name="connsiteY1" fmla="*/ 97 h 1030424"/>
                  <a:gd name="connsiteX2" fmla="*/ 675624 w 1041370"/>
                  <a:gd name="connsiteY2" fmla="*/ 300425 h 1030424"/>
                  <a:gd name="connsiteX3" fmla="*/ 1034653 w 1041370"/>
                  <a:gd name="connsiteY3" fmla="*/ 538588 h 1030424"/>
                  <a:gd name="connsiteX4" fmla="*/ 613713 w 1041370"/>
                  <a:gd name="connsiteY4" fmla="*/ 936733 h 1030424"/>
                  <a:gd name="connsiteX5" fmla="*/ 69663 w 1041370"/>
                  <a:gd name="connsiteY5" fmla="*/ 872068 h 1030424"/>
                  <a:gd name="connsiteX6" fmla="*/ 122449 w 1041370"/>
                  <a:gd name="connsiteY6" fmla="*/ 395386 h 1030424"/>
                  <a:gd name="connsiteX7" fmla="*/ 460001 w 1041370"/>
                  <a:gd name="connsiteY7" fmla="*/ 599738 h 1030424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363975 w 1041370"/>
                  <a:gd name="connsiteY0" fmla="*/ 213173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60001 w 1041370"/>
                  <a:gd name="connsiteY7" fmla="*/ 599641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15934 w 1041370"/>
                  <a:gd name="connsiteY7" fmla="*/ 693285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370"/>
                  <a:gd name="connsiteY0" fmla="*/ 237961 h 1030327"/>
                  <a:gd name="connsiteX1" fmla="*/ 551904 w 1041370"/>
                  <a:gd name="connsiteY1" fmla="*/ 0 h 1030327"/>
                  <a:gd name="connsiteX2" fmla="*/ 675624 w 1041370"/>
                  <a:gd name="connsiteY2" fmla="*/ 300328 h 1030327"/>
                  <a:gd name="connsiteX3" fmla="*/ 1034653 w 1041370"/>
                  <a:gd name="connsiteY3" fmla="*/ 538491 h 1030327"/>
                  <a:gd name="connsiteX4" fmla="*/ 613713 w 1041370"/>
                  <a:gd name="connsiteY4" fmla="*/ 936636 h 1030327"/>
                  <a:gd name="connsiteX5" fmla="*/ 69663 w 1041370"/>
                  <a:gd name="connsiteY5" fmla="*/ 871971 h 1030327"/>
                  <a:gd name="connsiteX6" fmla="*/ 122449 w 1041370"/>
                  <a:gd name="connsiteY6" fmla="*/ 395289 h 1030327"/>
                  <a:gd name="connsiteX7" fmla="*/ 407671 w 1041370"/>
                  <a:gd name="connsiteY7" fmla="*/ 709810 h 1030327"/>
                  <a:gd name="connsiteX0" fmla="*/ 408043 w 1041266"/>
                  <a:gd name="connsiteY0" fmla="*/ 237961 h 1016230"/>
                  <a:gd name="connsiteX1" fmla="*/ 551904 w 1041266"/>
                  <a:gd name="connsiteY1" fmla="*/ 0 h 1016230"/>
                  <a:gd name="connsiteX2" fmla="*/ 675624 w 1041266"/>
                  <a:gd name="connsiteY2" fmla="*/ 300328 h 1016230"/>
                  <a:gd name="connsiteX3" fmla="*/ 1034653 w 1041266"/>
                  <a:gd name="connsiteY3" fmla="*/ 538491 h 1016230"/>
                  <a:gd name="connsiteX4" fmla="*/ 610959 w 1041266"/>
                  <a:gd name="connsiteY4" fmla="*/ 914602 h 1016230"/>
                  <a:gd name="connsiteX5" fmla="*/ 69663 w 1041266"/>
                  <a:gd name="connsiteY5" fmla="*/ 871971 h 1016230"/>
                  <a:gd name="connsiteX6" fmla="*/ 122449 w 1041266"/>
                  <a:gd name="connsiteY6" fmla="*/ 395289 h 1016230"/>
                  <a:gd name="connsiteX7" fmla="*/ 407671 w 1041266"/>
                  <a:gd name="connsiteY7" fmla="*/ 709810 h 1016230"/>
                  <a:gd name="connsiteX0" fmla="*/ 408043 w 1042386"/>
                  <a:gd name="connsiteY0" fmla="*/ 237961 h 1016230"/>
                  <a:gd name="connsiteX1" fmla="*/ 551904 w 1042386"/>
                  <a:gd name="connsiteY1" fmla="*/ 0 h 1016230"/>
                  <a:gd name="connsiteX2" fmla="*/ 675624 w 1042386"/>
                  <a:gd name="connsiteY2" fmla="*/ 300328 h 1016230"/>
                  <a:gd name="connsiteX3" fmla="*/ 1034653 w 1042386"/>
                  <a:gd name="connsiteY3" fmla="*/ 538491 h 1016230"/>
                  <a:gd name="connsiteX4" fmla="*/ 610959 w 1042386"/>
                  <a:gd name="connsiteY4" fmla="*/ 914602 h 1016230"/>
                  <a:gd name="connsiteX5" fmla="*/ 69663 w 1042386"/>
                  <a:gd name="connsiteY5" fmla="*/ 871971 h 1016230"/>
                  <a:gd name="connsiteX6" fmla="*/ 122449 w 1042386"/>
                  <a:gd name="connsiteY6" fmla="*/ 395289 h 1016230"/>
                  <a:gd name="connsiteX7" fmla="*/ 407671 w 1042386"/>
                  <a:gd name="connsiteY7" fmla="*/ 709810 h 1016230"/>
                  <a:gd name="connsiteX0" fmla="*/ 408043 w 1042386"/>
                  <a:gd name="connsiteY0" fmla="*/ 237961 h 1031503"/>
                  <a:gd name="connsiteX1" fmla="*/ 551904 w 1042386"/>
                  <a:gd name="connsiteY1" fmla="*/ 0 h 1031503"/>
                  <a:gd name="connsiteX2" fmla="*/ 675624 w 1042386"/>
                  <a:gd name="connsiteY2" fmla="*/ 300328 h 1031503"/>
                  <a:gd name="connsiteX3" fmla="*/ 1034653 w 1042386"/>
                  <a:gd name="connsiteY3" fmla="*/ 538491 h 1031503"/>
                  <a:gd name="connsiteX4" fmla="*/ 610959 w 1042386"/>
                  <a:gd name="connsiteY4" fmla="*/ 914602 h 1031503"/>
                  <a:gd name="connsiteX5" fmla="*/ 69663 w 1042386"/>
                  <a:gd name="connsiteY5" fmla="*/ 871971 h 1031503"/>
                  <a:gd name="connsiteX6" fmla="*/ 122449 w 1042386"/>
                  <a:gd name="connsiteY6" fmla="*/ 395289 h 1031503"/>
                  <a:gd name="connsiteX7" fmla="*/ 407671 w 1042386"/>
                  <a:gd name="connsiteY7" fmla="*/ 709810 h 1031503"/>
                  <a:gd name="connsiteX0" fmla="*/ 408043 w 1040983"/>
                  <a:gd name="connsiteY0" fmla="*/ 237961 h 1031503"/>
                  <a:gd name="connsiteX1" fmla="*/ 551904 w 1040983"/>
                  <a:gd name="connsiteY1" fmla="*/ 0 h 1031503"/>
                  <a:gd name="connsiteX2" fmla="*/ 675624 w 1040983"/>
                  <a:gd name="connsiteY2" fmla="*/ 300328 h 1031503"/>
                  <a:gd name="connsiteX3" fmla="*/ 1034653 w 1040983"/>
                  <a:gd name="connsiteY3" fmla="*/ 538491 h 1031503"/>
                  <a:gd name="connsiteX4" fmla="*/ 610959 w 1040983"/>
                  <a:gd name="connsiteY4" fmla="*/ 914602 h 1031503"/>
                  <a:gd name="connsiteX5" fmla="*/ 69663 w 1040983"/>
                  <a:gd name="connsiteY5" fmla="*/ 871971 h 1031503"/>
                  <a:gd name="connsiteX6" fmla="*/ 122449 w 1040983"/>
                  <a:gd name="connsiteY6" fmla="*/ 395289 h 1031503"/>
                  <a:gd name="connsiteX7" fmla="*/ 407671 w 1040983"/>
                  <a:gd name="connsiteY7" fmla="*/ 709810 h 1031503"/>
                  <a:gd name="connsiteX0" fmla="*/ 408043 w 1040983"/>
                  <a:gd name="connsiteY0" fmla="*/ 237961 h 1036239"/>
                  <a:gd name="connsiteX1" fmla="*/ 551904 w 1040983"/>
                  <a:gd name="connsiteY1" fmla="*/ 0 h 1036239"/>
                  <a:gd name="connsiteX2" fmla="*/ 675624 w 1040983"/>
                  <a:gd name="connsiteY2" fmla="*/ 300328 h 1036239"/>
                  <a:gd name="connsiteX3" fmla="*/ 1034653 w 1040983"/>
                  <a:gd name="connsiteY3" fmla="*/ 538491 h 1036239"/>
                  <a:gd name="connsiteX4" fmla="*/ 610959 w 1040983"/>
                  <a:gd name="connsiteY4" fmla="*/ 914602 h 1036239"/>
                  <a:gd name="connsiteX5" fmla="*/ 69663 w 1040983"/>
                  <a:gd name="connsiteY5" fmla="*/ 871971 h 1036239"/>
                  <a:gd name="connsiteX6" fmla="*/ 122449 w 1040983"/>
                  <a:gd name="connsiteY6" fmla="*/ 395289 h 1036239"/>
                  <a:gd name="connsiteX7" fmla="*/ 407671 w 1040983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75624 w 1040106"/>
                  <a:gd name="connsiteY2" fmla="*/ 300328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0106"/>
                  <a:gd name="connsiteY0" fmla="*/ 237961 h 1036239"/>
                  <a:gd name="connsiteX1" fmla="*/ 551904 w 1040106"/>
                  <a:gd name="connsiteY1" fmla="*/ 0 h 1036239"/>
                  <a:gd name="connsiteX2" fmla="*/ 694904 w 1040106"/>
                  <a:gd name="connsiteY2" fmla="*/ 308591 h 1036239"/>
                  <a:gd name="connsiteX3" fmla="*/ 1034653 w 1040106"/>
                  <a:gd name="connsiteY3" fmla="*/ 538491 h 1036239"/>
                  <a:gd name="connsiteX4" fmla="*/ 610959 w 1040106"/>
                  <a:gd name="connsiteY4" fmla="*/ 914602 h 1036239"/>
                  <a:gd name="connsiteX5" fmla="*/ 69663 w 1040106"/>
                  <a:gd name="connsiteY5" fmla="*/ 871971 h 1036239"/>
                  <a:gd name="connsiteX6" fmla="*/ 122449 w 1040106"/>
                  <a:gd name="connsiteY6" fmla="*/ 395289 h 1036239"/>
                  <a:gd name="connsiteX7" fmla="*/ 407671 w 1040106"/>
                  <a:gd name="connsiteY7" fmla="*/ 709810 h 1036239"/>
                  <a:gd name="connsiteX0" fmla="*/ 408043 w 1042163"/>
                  <a:gd name="connsiteY0" fmla="*/ 237961 h 1036239"/>
                  <a:gd name="connsiteX1" fmla="*/ 551904 w 1042163"/>
                  <a:gd name="connsiteY1" fmla="*/ 0 h 1036239"/>
                  <a:gd name="connsiteX2" fmla="*/ 694904 w 1042163"/>
                  <a:gd name="connsiteY2" fmla="*/ 308591 h 1036239"/>
                  <a:gd name="connsiteX3" fmla="*/ 1034653 w 1042163"/>
                  <a:gd name="connsiteY3" fmla="*/ 538491 h 1036239"/>
                  <a:gd name="connsiteX4" fmla="*/ 610959 w 1042163"/>
                  <a:gd name="connsiteY4" fmla="*/ 914602 h 1036239"/>
                  <a:gd name="connsiteX5" fmla="*/ 69663 w 1042163"/>
                  <a:gd name="connsiteY5" fmla="*/ 871971 h 1036239"/>
                  <a:gd name="connsiteX6" fmla="*/ 122449 w 1042163"/>
                  <a:gd name="connsiteY6" fmla="*/ 395289 h 1036239"/>
                  <a:gd name="connsiteX7" fmla="*/ 407671 w 1042163"/>
                  <a:gd name="connsiteY7" fmla="*/ 709810 h 103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042163" h="1036239">
                    <a:moveTo>
                      <a:pt x="408043" y="237961"/>
                    </a:moveTo>
                    <a:cubicBezTo>
                      <a:pt x="343992" y="128344"/>
                      <a:pt x="425913" y="2202"/>
                      <a:pt x="551904" y="0"/>
                    </a:cubicBezTo>
                    <a:cubicBezTo>
                      <a:pt x="692297" y="9220"/>
                      <a:pt x="799637" y="145134"/>
                      <a:pt x="694904" y="308591"/>
                    </a:cubicBezTo>
                    <a:cubicBezTo>
                      <a:pt x="913733" y="254856"/>
                      <a:pt x="1005866" y="388412"/>
                      <a:pt x="1034653" y="538491"/>
                    </a:cubicBezTo>
                    <a:cubicBezTo>
                      <a:pt x="1080710" y="748323"/>
                      <a:pt x="911934" y="1029765"/>
                      <a:pt x="610959" y="914602"/>
                    </a:cubicBezTo>
                    <a:cubicBezTo>
                      <a:pt x="529678" y="1130828"/>
                      <a:pt x="156451" y="1022057"/>
                      <a:pt x="69663" y="871971"/>
                    </a:cubicBezTo>
                    <a:cubicBezTo>
                      <a:pt x="-4549" y="766325"/>
                      <a:pt x="-59482" y="489919"/>
                      <a:pt x="122449" y="395289"/>
                    </a:cubicBezTo>
                    <a:cubicBezTo>
                      <a:pt x="315758" y="274283"/>
                      <a:pt x="605462" y="514080"/>
                      <a:pt x="407671" y="709810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sp>
            <p:nvSpPr>
              <p:cNvPr id="99" name="자유형: 도형 100">
                <a:extLst>
                  <a:ext uri="{FF2B5EF4-FFF2-40B4-BE49-F238E27FC236}">
                    <a16:creationId xmlns:a16="http://schemas.microsoft.com/office/drawing/2014/main" id="{A1516682-153B-1D4C-2957-3C34F2CF1C85}"/>
                  </a:ext>
                </a:extLst>
              </p:cNvPr>
              <p:cNvSpPr/>
              <p:nvPr/>
            </p:nvSpPr>
            <p:spPr>
              <a:xfrm>
                <a:off x="6150565" y="3902140"/>
                <a:ext cx="223711" cy="335071"/>
              </a:xfrm>
              <a:custGeom>
                <a:avLst/>
                <a:gdLst>
                  <a:gd name="connsiteX0" fmla="*/ 0 w 210368"/>
                  <a:gd name="connsiteY0" fmla="*/ 692812 h 692812"/>
                  <a:gd name="connsiteX1" fmla="*/ 145855 w 210368"/>
                  <a:gd name="connsiteY1" fmla="*/ 0 h 692812"/>
                  <a:gd name="connsiteX2" fmla="*/ 210368 w 210368"/>
                  <a:gd name="connsiteY2" fmla="*/ 350614 h 692812"/>
                  <a:gd name="connsiteX0" fmla="*/ 0 w 204758"/>
                  <a:gd name="connsiteY0" fmla="*/ 692812 h 692812"/>
                  <a:gd name="connsiteX1" fmla="*/ 145855 w 204758"/>
                  <a:gd name="connsiteY1" fmla="*/ 0 h 692812"/>
                  <a:gd name="connsiteX2" fmla="*/ 204758 w 204758"/>
                  <a:gd name="connsiteY2" fmla="*/ 350614 h 692812"/>
                  <a:gd name="connsiteX0" fmla="*/ 0 w 259110"/>
                  <a:gd name="connsiteY0" fmla="*/ 692812 h 692812"/>
                  <a:gd name="connsiteX1" fmla="*/ 145855 w 259110"/>
                  <a:gd name="connsiteY1" fmla="*/ 0 h 692812"/>
                  <a:gd name="connsiteX2" fmla="*/ 204758 w 259110"/>
                  <a:gd name="connsiteY2" fmla="*/ 350614 h 692812"/>
                  <a:gd name="connsiteX0" fmla="*/ 0 w 259110"/>
                  <a:gd name="connsiteY0" fmla="*/ 670372 h 670372"/>
                  <a:gd name="connsiteX1" fmla="*/ 145855 w 259110"/>
                  <a:gd name="connsiteY1" fmla="*/ 0 h 670372"/>
                  <a:gd name="connsiteX2" fmla="*/ 204758 w 259110"/>
                  <a:gd name="connsiteY2" fmla="*/ 328174 h 670372"/>
                  <a:gd name="connsiteX0" fmla="*/ 0 w 276458"/>
                  <a:gd name="connsiteY0" fmla="*/ 670372 h 670372"/>
                  <a:gd name="connsiteX1" fmla="*/ 145855 w 276458"/>
                  <a:gd name="connsiteY1" fmla="*/ 0 h 670372"/>
                  <a:gd name="connsiteX2" fmla="*/ 204758 w 276458"/>
                  <a:gd name="connsiteY2" fmla="*/ 328174 h 670372"/>
                  <a:gd name="connsiteX0" fmla="*/ 0 w 276458"/>
                  <a:gd name="connsiteY0" fmla="*/ 670381 h 670381"/>
                  <a:gd name="connsiteX1" fmla="*/ 145855 w 276458"/>
                  <a:gd name="connsiteY1" fmla="*/ 9 h 670381"/>
                  <a:gd name="connsiteX2" fmla="*/ 204758 w 276458"/>
                  <a:gd name="connsiteY2" fmla="*/ 328183 h 670381"/>
                  <a:gd name="connsiteX0" fmla="*/ 17567 w 294025"/>
                  <a:gd name="connsiteY0" fmla="*/ 670381 h 670381"/>
                  <a:gd name="connsiteX1" fmla="*/ 163422 w 294025"/>
                  <a:gd name="connsiteY1" fmla="*/ 9 h 670381"/>
                  <a:gd name="connsiteX2" fmla="*/ 222325 w 294025"/>
                  <a:gd name="connsiteY2" fmla="*/ 328183 h 670381"/>
                  <a:gd name="connsiteX0" fmla="*/ 17567 w 327330"/>
                  <a:gd name="connsiteY0" fmla="*/ 671068 h 671068"/>
                  <a:gd name="connsiteX1" fmla="*/ 163422 w 327330"/>
                  <a:gd name="connsiteY1" fmla="*/ 696 h 671068"/>
                  <a:gd name="connsiteX2" fmla="*/ 222325 w 327330"/>
                  <a:gd name="connsiteY2" fmla="*/ 328870 h 671068"/>
                  <a:gd name="connsiteX0" fmla="*/ 17567 w 321664"/>
                  <a:gd name="connsiteY0" fmla="*/ 671068 h 671068"/>
                  <a:gd name="connsiteX1" fmla="*/ 163422 w 321664"/>
                  <a:gd name="connsiteY1" fmla="*/ 696 h 671068"/>
                  <a:gd name="connsiteX2" fmla="*/ 222325 w 321664"/>
                  <a:gd name="connsiteY2" fmla="*/ 328870 h 671068"/>
                  <a:gd name="connsiteX0" fmla="*/ 18431 w 322528"/>
                  <a:gd name="connsiteY0" fmla="*/ 671068 h 671068"/>
                  <a:gd name="connsiteX1" fmla="*/ 164286 w 322528"/>
                  <a:gd name="connsiteY1" fmla="*/ 696 h 671068"/>
                  <a:gd name="connsiteX2" fmla="*/ 223189 w 322528"/>
                  <a:gd name="connsiteY2" fmla="*/ 328870 h 671068"/>
                  <a:gd name="connsiteX0" fmla="*/ 18431 w 311947"/>
                  <a:gd name="connsiteY0" fmla="*/ 671151 h 671151"/>
                  <a:gd name="connsiteX1" fmla="*/ 164286 w 311947"/>
                  <a:gd name="connsiteY1" fmla="*/ 779 h 671151"/>
                  <a:gd name="connsiteX2" fmla="*/ 203910 w 311947"/>
                  <a:gd name="connsiteY2" fmla="*/ 312427 h 671151"/>
                  <a:gd name="connsiteX0" fmla="*/ 18431 w 319515"/>
                  <a:gd name="connsiteY0" fmla="*/ 670768 h 670768"/>
                  <a:gd name="connsiteX1" fmla="*/ 164286 w 319515"/>
                  <a:gd name="connsiteY1" fmla="*/ 396 h 670768"/>
                  <a:gd name="connsiteX2" fmla="*/ 203910 w 319515"/>
                  <a:gd name="connsiteY2" fmla="*/ 312044 h 670768"/>
                  <a:gd name="connsiteX0" fmla="*/ 16717 w 317801"/>
                  <a:gd name="connsiteY0" fmla="*/ 670768 h 670768"/>
                  <a:gd name="connsiteX1" fmla="*/ 162572 w 317801"/>
                  <a:gd name="connsiteY1" fmla="*/ 396 h 670768"/>
                  <a:gd name="connsiteX2" fmla="*/ 202196 w 317801"/>
                  <a:gd name="connsiteY2" fmla="*/ 312044 h 670768"/>
                  <a:gd name="connsiteX0" fmla="*/ 16717 w 320719"/>
                  <a:gd name="connsiteY0" fmla="*/ 670412 h 670412"/>
                  <a:gd name="connsiteX1" fmla="*/ 162572 w 320719"/>
                  <a:gd name="connsiteY1" fmla="*/ 40 h 670412"/>
                  <a:gd name="connsiteX2" fmla="*/ 202196 w 320719"/>
                  <a:gd name="connsiteY2" fmla="*/ 311688 h 670412"/>
                  <a:gd name="connsiteX0" fmla="*/ 16717 w 314294"/>
                  <a:gd name="connsiteY0" fmla="*/ 670412 h 670412"/>
                  <a:gd name="connsiteX1" fmla="*/ 162572 w 314294"/>
                  <a:gd name="connsiteY1" fmla="*/ 40 h 670412"/>
                  <a:gd name="connsiteX2" fmla="*/ 202196 w 314294"/>
                  <a:gd name="connsiteY2" fmla="*/ 311688 h 670412"/>
                  <a:gd name="connsiteX0" fmla="*/ 20002 w 313692"/>
                  <a:gd name="connsiteY0" fmla="*/ 684181 h 684181"/>
                  <a:gd name="connsiteX1" fmla="*/ 157594 w 313692"/>
                  <a:gd name="connsiteY1" fmla="*/ 38 h 684181"/>
                  <a:gd name="connsiteX2" fmla="*/ 205481 w 313692"/>
                  <a:gd name="connsiteY2" fmla="*/ 325457 h 684181"/>
                  <a:gd name="connsiteX0" fmla="*/ 20002 w 335146"/>
                  <a:gd name="connsiteY0" fmla="*/ 684143 h 684143"/>
                  <a:gd name="connsiteX1" fmla="*/ 157594 w 335146"/>
                  <a:gd name="connsiteY1" fmla="*/ 0 h 684143"/>
                  <a:gd name="connsiteX2" fmla="*/ 205481 w 335146"/>
                  <a:gd name="connsiteY2" fmla="*/ 325419 h 684143"/>
                  <a:gd name="connsiteX0" fmla="*/ 20002 w 322593"/>
                  <a:gd name="connsiteY0" fmla="*/ 684143 h 684143"/>
                  <a:gd name="connsiteX1" fmla="*/ 157594 w 322593"/>
                  <a:gd name="connsiteY1" fmla="*/ 0 h 684143"/>
                  <a:gd name="connsiteX2" fmla="*/ 177939 w 322593"/>
                  <a:gd name="connsiteY2" fmla="*/ 275843 h 684143"/>
                  <a:gd name="connsiteX0" fmla="*/ 20002 w 322593"/>
                  <a:gd name="connsiteY0" fmla="*/ 684143 h 684143"/>
                  <a:gd name="connsiteX1" fmla="*/ 157594 w 322593"/>
                  <a:gd name="connsiteY1" fmla="*/ 0 h 684143"/>
                  <a:gd name="connsiteX2" fmla="*/ 177939 w 322593"/>
                  <a:gd name="connsiteY2" fmla="*/ 275843 h 684143"/>
                  <a:gd name="connsiteX0" fmla="*/ 20002 w 305016"/>
                  <a:gd name="connsiteY0" fmla="*/ 684145 h 684145"/>
                  <a:gd name="connsiteX1" fmla="*/ 157594 w 305016"/>
                  <a:gd name="connsiteY1" fmla="*/ 2 h 684145"/>
                  <a:gd name="connsiteX2" fmla="*/ 177939 w 305016"/>
                  <a:gd name="connsiteY2" fmla="*/ 275845 h 684145"/>
                  <a:gd name="connsiteX0" fmla="*/ 20002 w 305016"/>
                  <a:gd name="connsiteY0" fmla="*/ 684145 h 684145"/>
                  <a:gd name="connsiteX1" fmla="*/ 157594 w 305016"/>
                  <a:gd name="connsiteY1" fmla="*/ 2 h 684145"/>
                  <a:gd name="connsiteX2" fmla="*/ 177939 w 305016"/>
                  <a:gd name="connsiteY2" fmla="*/ 275845 h 684145"/>
                  <a:gd name="connsiteX0" fmla="*/ 11876 w 318923"/>
                  <a:gd name="connsiteY0" fmla="*/ 463808 h 463808"/>
                  <a:gd name="connsiteX1" fmla="*/ 171501 w 318923"/>
                  <a:gd name="connsiteY1" fmla="*/ 2 h 463808"/>
                  <a:gd name="connsiteX2" fmla="*/ 191846 w 318923"/>
                  <a:gd name="connsiteY2" fmla="*/ 275845 h 463808"/>
                  <a:gd name="connsiteX0" fmla="*/ 11876 w 318923"/>
                  <a:gd name="connsiteY0" fmla="*/ 444528 h 444528"/>
                  <a:gd name="connsiteX1" fmla="*/ 171501 w 318923"/>
                  <a:gd name="connsiteY1" fmla="*/ 2 h 444528"/>
                  <a:gd name="connsiteX2" fmla="*/ 191846 w 318923"/>
                  <a:gd name="connsiteY2" fmla="*/ 275845 h 444528"/>
                  <a:gd name="connsiteX0" fmla="*/ 1452 w 308499"/>
                  <a:gd name="connsiteY0" fmla="*/ 444528 h 444528"/>
                  <a:gd name="connsiteX1" fmla="*/ 161077 w 308499"/>
                  <a:gd name="connsiteY1" fmla="*/ 2 h 444528"/>
                  <a:gd name="connsiteX2" fmla="*/ 181422 w 308499"/>
                  <a:gd name="connsiteY2" fmla="*/ 275845 h 444528"/>
                  <a:gd name="connsiteX0" fmla="*/ 1452 w 296864"/>
                  <a:gd name="connsiteY0" fmla="*/ 444638 h 444638"/>
                  <a:gd name="connsiteX1" fmla="*/ 161077 w 296864"/>
                  <a:gd name="connsiteY1" fmla="*/ 112 h 444638"/>
                  <a:gd name="connsiteX2" fmla="*/ 181422 w 296864"/>
                  <a:gd name="connsiteY2" fmla="*/ 275955 h 4446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96864" h="444638">
                    <a:moveTo>
                      <a:pt x="1452" y="444638"/>
                    </a:moveTo>
                    <a:cubicBezTo>
                      <a:pt x="-2260" y="204656"/>
                      <a:pt x="-11482" y="8739"/>
                      <a:pt x="161077" y="112"/>
                    </a:cubicBezTo>
                    <a:cubicBezTo>
                      <a:pt x="350238" y="-6281"/>
                      <a:pt x="327228" y="262274"/>
                      <a:pt x="181422" y="275955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0" name="직선 연결선 101">
                <a:extLst>
                  <a:ext uri="{FF2B5EF4-FFF2-40B4-BE49-F238E27FC236}">
                    <a16:creationId xmlns:a16="http://schemas.microsoft.com/office/drawing/2014/main" id="{3BA7961B-773A-E63C-4862-31AD1254811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2008" y="3476077"/>
                <a:ext cx="1188" cy="974737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4961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bject 2"/>
          <p:cNvSpPr txBox="1">
            <a:spLocks/>
          </p:cNvSpPr>
          <p:nvPr/>
        </p:nvSpPr>
        <p:spPr>
          <a:xfrm>
            <a:off x="38100" y="26547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Кафедры факультетов на базе социальных партнеров</a:t>
            </a:r>
            <a:endParaRPr lang="ru-RU" sz="3200" kern="0" spc="375" dirty="0">
              <a:latin typeface="Trebuchet MS"/>
              <a:cs typeface="Trebuchet MS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graphicFrame>
        <p:nvGraphicFramePr>
          <p:cNvPr id="57" name="图表 17">
            <a:extLst>
              <a:ext uri="{FF2B5EF4-FFF2-40B4-BE49-F238E27FC236}">
                <a16:creationId xmlns:a16="http://schemas.microsoft.com/office/drawing/2014/main" id="{1EE8D2FF-A07B-4CE4-9DC4-38B1C295E6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3142849"/>
              </p:ext>
            </p:extLst>
          </p:nvPr>
        </p:nvGraphicFramePr>
        <p:xfrm>
          <a:off x="1481249" y="1379390"/>
          <a:ext cx="4801246" cy="319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59" name="直接连接符 9">
            <a:extLst>
              <a:ext uri="{FF2B5EF4-FFF2-40B4-BE49-F238E27FC236}">
                <a16:creationId xmlns:a16="http://schemas.microsoft.com/office/drawing/2014/main" id="{E90A919C-434F-4F70-ACA4-E2747843215C}"/>
              </a:ext>
            </a:extLst>
          </p:cNvPr>
          <p:cNvCxnSpPr/>
          <p:nvPr/>
        </p:nvCxnSpPr>
        <p:spPr>
          <a:xfrm>
            <a:off x="5400800" y="2948648"/>
            <a:ext cx="1357148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0" name="弧形 12">
            <a:extLst>
              <a:ext uri="{FF2B5EF4-FFF2-40B4-BE49-F238E27FC236}">
                <a16:creationId xmlns:a16="http://schemas.microsoft.com/office/drawing/2014/main" id="{530BBD1C-23AF-4B64-8347-E5A7FBFA8D6F}"/>
              </a:ext>
            </a:extLst>
          </p:cNvPr>
          <p:cNvSpPr/>
          <p:nvPr/>
        </p:nvSpPr>
        <p:spPr>
          <a:xfrm flipH="1">
            <a:off x="2344971" y="1422531"/>
            <a:ext cx="3054032" cy="3053133"/>
          </a:xfrm>
          <a:prstGeom prst="arc">
            <a:avLst>
              <a:gd name="adj1" fmla="val 12184051"/>
              <a:gd name="adj2" fmla="val 0"/>
            </a:avLst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61" name="弧形 13">
            <a:extLst>
              <a:ext uri="{FF2B5EF4-FFF2-40B4-BE49-F238E27FC236}">
                <a16:creationId xmlns:a16="http://schemas.microsoft.com/office/drawing/2014/main" id="{20B5CA0D-A09B-44A9-90D0-F1E3F5832232}"/>
              </a:ext>
            </a:extLst>
          </p:cNvPr>
          <p:cNvSpPr/>
          <p:nvPr/>
        </p:nvSpPr>
        <p:spPr>
          <a:xfrm flipH="1" flipV="1">
            <a:off x="2344971" y="1474660"/>
            <a:ext cx="3054032" cy="3053133"/>
          </a:xfrm>
          <a:prstGeom prst="arc">
            <a:avLst>
              <a:gd name="adj1" fmla="val 10684416"/>
              <a:gd name="adj2" fmla="val 20274395"/>
            </a:avLst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62" name="弧形 14">
            <a:extLst>
              <a:ext uri="{FF2B5EF4-FFF2-40B4-BE49-F238E27FC236}">
                <a16:creationId xmlns:a16="http://schemas.microsoft.com/office/drawing/2014/main" id="{70602E62-DAF0-4F8C-AED8-44F659745131}"/>
              </a:ext>
            </a:extLst>
          </p:cNvPr>
          <p:cNvSpPr/>
          <p:nvPr/>
        </p:nvSpPr>
        <p:spPr>
          <a:xfrm flipH="1">
            <a:off x="6766935" y="1422531"/>
            <a:ext cx="3054032" cy="3053133"/>
          </a:xfrm>
          <a:prstGeom prst="arc">
            <a:avLst>
              <a:gd name="adj1" fmla="val 12184051"/>
              <a:gd name="adj2" fmla="val 0"/>
            </a:avLst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63" name="弧形 15">
            <a:extLst>
              <a:ext uri="{FF2B5EF4-FFF2-40B4-BE49-F238E27FC236}">
                <a16:creationId xmlns:a16="http://schemas.microsoft.com/office/drawing/2014/main" id="{F1728DA5-8C1F-4B61-9BF7-99A4C60C536A}"/>
              </a:ext>
            </a:extLst>
          </p:cNvPr>
          <p:cNvSpPr/>
          <p:nvPr/>
        </p:nvSpPr>
        <p:spPr>
          <a:xfrm flipH="1" flipV="1">
            <a:off x="6766935" y="1474660"/>
            <a:ext cx="3054032" cy="3053133"/>
          </a:xfrm>
          <a:prstGeom prst="arc">
            <a:avLst>
              <a:gd name="adj1" fmla="val 10684416"/>
              <a:gd name="adj2" fmla="val 20274395"/>
            </a:avLst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graphicFrame>
        <p:nvGraphicFramePr>
          <p:cNvPr id="64" name="图表 18">
            <a:extLst>
              <a:ext uri="{FF2B5EF4-FFF2-40B4-BE49-F238E27FC236}">
                <a16:creationId xmlns:a16="http://schemas.microsoft.com/office/drawing/2014/main" id="{E90621AA-80EA-4C30-B4B1-B4434315CC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8225290"/>
              </p:ext>
            </p:extLst>
          </p:nvPr>
        </p:nvGraphicFramePr>
        <p:xfrm>
          <a:off x="5909505" y="1379390"/>
          <a:ext cx="4801247" cy="319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5" name="矩形 21">
            <a:extLst>
              <a:ext uri="{FF2B5EF4-FFF2-40B4-BE49-F238E27FC236}">
                <a16:creationId xmlns:a16="http://schemas.microsoft.com/office/drawing/2014/main" id="{AD172B9C-F817-4429-9464-3B6EBD095415}"/>
              </a:ext>
            </a:extLst>
          </p:cNvPr>
          <p:cNvSpPr/>
          <p:nvPr/>
        </p:nvSpPr>
        <p:spPr>
          <a:xfrm>
            <a:off x="2257687" y="4852250"/>
            <a:ext cx="3526949" cy="36931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algn="ctr">
              <a:defRPr/>
            </a:pPr>
            <a:r>
              <a:rPr lang="ru-RU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+mn-ea"/>
              </a:rPr>
              <a:t>Факультет технических </a:t>
            </a:r>
            <a:r>
              <a:rPr lang="ru-RU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+mn-ea"/>
              </a:rPr>
              <a:t>направлений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66" name="矩形 22">
            <a:extLst>
              <a:ext uri="{FF2B5EF4-FFF2-40B4-BE49-F238E27FC236}">
                <a16:creationId xmlns:a16="http://schemas.microsoft.com/office/drawing/2014/main" id="{AC0A086A-2264-4B3D-B61F-0463CB68C762}"/>
              </a:ext>
            </a:extLst>
          </p:cNvPr>
          <p:cNvSpPr/>
          <p:nvPr/>
        </p:nvSpPr>
        <p:spPr>
          <a:xfrm>
            <a:off x="2295538" y="5226160"/>
            <a:ext cx="3151998" cy="861752"/>
          </a:xfrm>
          <a:prstGeom prst="rect">
            <a:avLst/>
          </a:prstGeom>
        </p:spPr>
        <p:txBody>
          <a:bodyPr wrap="square" lIns="121899" tIns="60949" rIns="121899" bIns="60949" anchor="ctr">
            <a:spAutoFit/>
          </a:bodyPr>
          <a:lstStyle/>
          <a:p>
            <a:pPr algn="ctr">
              <a:defRPr/>
            </a:pPr>
            <a:r>
              <a:rPr lang="ru-RU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Общий охват контингента работой кафедры на базе ООО «Сервисный центр» </a:t>
            </a:r>
            <a:endParaRPr lang="ru-RU" altLang="zh-CN" sz="16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23">
            <a:extLst>
              <a:ext uri="{FF2B5EF4-FFF2-40B4-BE49-F238E27FC236}">
                <a16:creationId xmlns:a16="http://schemas.microsoft.com/office/drawing/2014/main" id="{478DBF5A-3DD7-440A-BA2A-33907AC5B591}"/>
              </a:ext>
            </a:extLst>
          </p:cNvPr>
          <p:cNvSpPr/>
          <p:nvPr/>
        </p:nvSpPr>
        <p:spPr>
          <a:xfrm>
            <a:off x="6331872" y="4863035"/>
            <a:ext cx="3924173" cy="36931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algn="ctr">
              <a:defRPr/>
            </a:pPr>
            <a:r>
              <a:rPr lang="ru-RU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Факультет технологических направлений</a:t>
            </a:r>
            <a:endParaRPr lang="en-US" sz="1600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24">
            <a:extLst>
              <a:ext uri="{FF2B5EF4-FFF2-40B4-BE49-F238E27FC236}">
                <a16:creationId xmlns:a16="http://schemas.microsoft.com/office/drawing/2014/main" id="{DB28365B-E11D-42C0-8FB0-A1DC025D0FE3}"/>
              </a:ext>
            </a:extLst>
          </p:cNvPr>
          <p:cNvSpPr/>
          <p:nvPr/>
        </p:nvSpPr>
        <p:spPr>
          <a:xfrm>
            <a:off x="6766935" y="5232345"/>
            <a:ext cx="3151998" cy="1107973"/>
          </a:xfrm>
          <a:prstGeom prst="rect">
            <a:avLst/>
          </a:prstGeom>
        </p:spPr>
        <p:txBody>
          <a:bodyPr wrap="square" lIns="121899" tIns="60949" rIns="121899" bIns="60949" anchor="ctr">
            <a:spAutoFit/>
          </a:bodyPr>
          <a:lstStyle/>
          <a:p>
            <a:pPr algn="ctr">
              <a:defRPr/>
            </a:pPr>
            <a:r>
              <a:rPr lang="ru-RU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Общий охват контингента работой кафедры на базе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</a:rPr>
              <a:t>ООО «Нижегородские </a:t>
            </a:r>
            <a:r>
              <a:rPr lang="ru-RU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</a:rPr>
              <a:t>Автокомпоненты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</a:rPr>
              <a:t>»</a:t>
            </a:r>
            <a:r>
              <a:rPr lang="ru-RU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endParaRPr lang="ru-RU" altLang="zh-CN" sz="16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矩形 26">
            <a:extLst>
              <a:ext uri="{FF2B5EF4-FFF2-40B4-BE49-F238E27FC236}">
                <a16:creationId xmlns:a16="http://schemas.microsoft.com/office/drawing/2014/main" id="{4DB15DBC-4786-44BD-A17C-43E16FB7CB84}"/>
              </a:ext>
            </a:extLst>
          </p:cNvPr>
          <p:cNvSpPr/>
          <p:nvPr/>
        </p:nvSpPr>
        <p:spPr>
          <a:xfrm>
            <a:off x="3502483" y="2633179"/>
            <a:ext cx="739905" cy="519415"/>
          </a:xfrm>
          <a:prstGeom prst="rect">
            <a:avLst/>
          </a:prstGeom>
        </p:spPr>
        <p:txBody>
          <a:bodyPr wrap="none" lIns="121899" tIns="60949" rIns="121899" bIns="60949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altLang="zh-CN" sz="24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31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en-US" altLang="zh-CN" sz="24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矩形 27">
            <a:extLst>
              <a:ext uri="{FF2B5EF4-FFF2-40B4-BE49-F238E27FC236}">
                <a16:creationId xmlns:a16="http://schemas.microsoft.com/office/drawing/2014/main" id="{C81207CB-AB25-4D1E-8E77-927C858C17A4}"/>
              </a:ext>
            </a:extLst>
          </p:cNvPr>
          <p:cNvSpPr/>
          <p:nvPr/>
        </p:nvSpPr>
        <p:spPr>
          <a:xfrm>
            <a:off x="7917929" y="2633179"/>
            <a:ext cx="787994" cy="519415"/>
          </a:xfrm>
          <a:prstGeom prst="rect">
            <a:avLst/>
          </a:prstGeom>
        </p:spPr>
        <p:txBody>
          <a:bodyPr wrap="none" lIns="121899" tIns="60949" rIns="121899" bIns="60949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altLang="zh-CN" sz="24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38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%</a:t>
            </a:r>
            <a:endParaRPr lang="en-US" altLang="zh-CN" sz="24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99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3200" spc="375" dirty="0" smtClean="0">
                <a:latin typeface="Trebuchet MS"/>
                <a:cs typeface="Trebuchet MS"/>
              </a:rPr>
              <a:t>Факультет технических направлений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7" name="Текст 1"/>
          <p:cNvSpPr txBox="1">
            <a:spLocks/>
          </p:cNvSpPr>
          <p:nvPr/>
        </p:nvSpPr>
        <p:spPr>
          <a:xfrm>
            <a:off x="609600" y="1910827"/>
            <a:ext cx="10972800" cy="5170646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200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平行四边形 3">
            <a:extLst>
              <a:ext uri="{FF2B5EF4-FFF2-40B4-BE49-F238E27FC236}">
                <a16:creationId xmlns:a16="http://schemas.microsoft.com/office/drawing/2014/main" id="{62010B49-B4BC-406B-B7E2-8CA509D04FA6}"/>
              </a:ext>
            </a:extLst>
          </p:cNvPr>
          <p:cNvSpPr/>
          <p:nvPr/>
        </p:nvSpPr>
        <p:spPr>
          <a:xfrm flipH="1">
            <a:off x="6830459" y="2079871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平行四边形 4">
            <a:extLst>
              <a:ext uri="{FF2B5EF4-FFF2-40B4-BE49-F238E27FC236}">
                <a16:creationId xmlns:a16="http://schemas.microsoft.com/office/drawing/2014/main" id="{C6EAAD9F-5CA1-4639-9828-1552DAA12EA8}"/>
              </a:ext>
            </a:extLst>
          </p:cNvPr>
          <p:cNvSpPr/>
          <p:nvPr/>
        </p:nvSpPr>
        <p:spPr>
          <a:xfrm flipH="1">
            <a:off x="6506241" y="1950179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平行四边形 5">
            <a:extLst>
              <a:ext uri="{FF2B5EF4-FFF2-40B4-BE49-F238E27FC236}">
                <a16:creationId xmlns:a16="http://schemas.microsoft.com/office/drawing/2014/main" id="{C71B572E-373D-4B7A-9DF2-C1394BFC8B80}"/>
              </a:ext>
            </a:extLst>
          </p:cNvPr>
          <p:cNvSpPr/>
          <p:nvPr/>
        </p:nvSpPr>
        <p:spPr>
          <a:xfrm flipH="1">
            <a:off x="6182262" y="1822635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平行四边形 6">
            <a:extLst>
              <a:ext uri="{FF2B5EF4-FFF2-40B4-BE49-F238E27FC236}">
                <a16:creationId xmlns:a16="http://schemas.microsoft.com/office/drawing/2014/main" id="{416CF186-3951-4005-A1C7-45EDD86BAAF7}"/>
              </a:ext>
            </a:extLst>
          </p:cNvPr>
          <p:cNvSpPr/>
          <p:nvPr/>
        </p:nvSpPr>
        <p:spPr>
          <a:xfrm flipH="1">
            <a:off x="5862316" y="1694369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平行四边形 7">
            <a:extLst>
              <a:ext uri="{FF2B5EF4-FFF2-40B4-BE49-F238E27FC236}">
                <a16:creationId xmlns:a16="http://schemas.microsoft.com/office/drawing/2014/main" id="{FC710CE1-41AB-4FB7-9C84-99FCCBEA743E}"/>
              </a:ext>
            </a:extLst>
          </p:cNvPr>
          <p:cNvSpPr/>
          <p:nvPr/>
        </p:nvSpPr>
        <p:spPr>
          <a:xfrm flipH="1">
            <a:off x="5540234" y="1563962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平行四边形 8">
            <a:extLst>
              <a:ext uri="{FF2B5EF4-FFF2-40B4-BE49-F238E27FC236}">
                <a16:creationId xmlns:a16="http://schemas.microsoft.com/office/drawing/2014/main" id="{94405452-2ABB-4944-B602-2A831EFBF0E9}"/>
              </a:ext>
            </a:extLst>
          </p:cNvPr>
          <p:cNvSpPr/>
          <p:nvPr/>
        </p:nvSpPr>
        <p:spPr>
          <a:xfrm flipH="1">
            <a:off x="5217202" y="1433567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平行四边形 9">
            <a:extLst>
              <a:ext uri="{FF2B5EF4-FFF2-40B4-BE49-F238E27FC236}">
                <a16:creationId xmlns:a16="http://schemas.microsoft.com/office/drawing/2014/main" id="{C74941AD-A4FE-4F17-AB60-E5E8E21C7E68}"/>
              </a:ext>
            </a:extLst>
          </p:cNvPr>
          <p:cNvSpPr/>
          <p:nvPr/>
        </p:nvSpPr>
        <p:spPr>
          <a:xfrm flipH="1">
            <a:off x="4891559" y="1307804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平行四边形 10">
            <a:extLst>
              <a:ext uri="{FF2B5EF4-FFF2-40B4-BE49-F238E27FC236}">
                <a16:creationId xmlns:a16="http://schemas.microsoft.com/office/drawing/2014/main" id="{2D741EF8-96B8-4663-AB92-0B8007283401}"/>
              </a:ext>
            </a:extLst>
          </p:cNvPr>
          <p:cNvSpPr/>
          <p:nvPr/>
        </p:nvSpPr>
        <p:spPr>
          <a:xfrm flipH="1">
            <a:off x="4570417" y="1177566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任意多边形 11">
            <a:extLst>
              <a:ext uri="{FF2B5EF4-FFF2-40B4-BE49-F238E27FC236}">
                <a16:creationId xmlns:a16="http://schemas.microsoft.com/office/drawing/2014/main" id="{E2E7960C-48E7-4945-A327-9DD70868B05E}"/>
              </a:ext>
            </a:extLst>
          </p:cNvPr>
          <p:cNvSpPr/>
          <p:nvPr/>
        </p:nvSpPr>
        <p:spPr>
          <a:xfrm>
            <a:off x="4717462" y="1444975"/>
            <a:ext cx="2585432" cy="2310936"/>
          </a:xfrm>
          <a:custGeom>
            <a:avLst/>
            <a:gdLst>
              <a:gd name="connsiteX0" fmla="*/ 5745 w 2309807"/>
              <a:gd name="connsiteY0" fmla="*/ 1734172 h 2064573"/>
              <a:gd name="connsiteX1" fmla="*/ 139045 w 2309807"/>
              <a:gd name="connsiteY1" fmla="*/ 1974807 h 2064573"/>
              <a:gd name="connsiteX2" fmla="*/ 425892 w 2309807"/>
              <a:gd name="connsiteY2" fmla="*/ 1974807 h 2064573"/>
              <a:gd name="connsiteX3" fmla="*/ 292592 w 2309807"/>
              <a:gd name="connsiteY3" fmla="*/ 1734172 h 2064573"/>
              <a:gd name="connsiteX4" fmla="*/ 579879 w 2309807"/>
              <a:gd name="connsiteY4" fmla="*/ 1505363 h 2064573"/>
              <a:gd name="connsiteX5" fmla="*/ 712622 w 2309807"/>
              <a:gd name="connsiteY5" fmla="*/ 1744994 h 2064573"/>
              <a:gd name="connsiteX6" fmla="*/ 714974 w 2309807"/>
              <a:gd name="connsiteY6" fmla="*/ 1744994 h 2064573"/>
              <a:gd name="connsiteX7" fmla="*/ 714974 w 2309807"/>
              <a:gd name="connsiteY7" fmla="*/ 1857899 h 2064573"/>
              <a:gd name="connsiteX8" fmla="*/ 713646 w 2309807"/>
              <a:gd name="connsiteY8" fmla="*/ 1855502 h 2064573"/>
              <a:gd name="connsiteX9" fmla="*/ 713646 w 2309807"/>
              <a:gd name="connsiteY9" fmla="*/ 1748198 h 2064573"/>
              <a:gd name="connsiteX10" fmla="*/ 1508256 w 2309807"/>
              <a:gd name="connsiteY10" fmla="*/ 1386948 h 2064573"/>
              <a:gd name="connsiteX11" fmla="*/ 1580691 w 2309807"/>
              <a:gd name="connsiteY11" fmla="*/ 1513434 h 2064573"/>
              <a:gd name="connsiteX12" fmla="*/ 1578323 w 2309807"/>
              <a:gd name="connsiteY12" fmla="*/ 1513434 h 2064573"/>
              <a:gd name="connsiteX13" fmla="*/ 1867143 w 2309807"/>
              <a:gd name="connsiteY13" fmla="*/ 1285048 h 2064573"/>
              <a:gd name="connsiteX14" fmla="*/ 1869877 w 2309807"/>
              <a:gd name="connsiteY14" fmla="*/ 1285048 h 2064573"/>
              <a:gd name="connsiteX15" fmla="*/ 1869877 w 2309807"/>
              <a:gd name="connsiteY15" fmla="*/ 1397943 h 2064573"/>
              <a:gd name="connsiteX16" fmla="*/ 1869080 w 2309807"/>
              <a:gd name="connsiteY16" fmla="*/ 1397943 h 2064573"/>
              <a:gd name="connsiteX17" fmla="*/ 1869080 w 2309807"/>
              <a:gd name="connsiteY17" fmla="*/ 1288565 h 2064573"/>
              <a:gd name="connsiteX18" fmla="*/ 0 w 2309807"/>
              <a:gd name="connsiteY18" fmla="*/ 0 h 2064573"/>
              <a:gd name="connsiteX19" fmla="*/ 288726 w 2309807"/>
              <a:gd name="connsiteY19" fmla="*/ 0 h 2064573"/>
              <a:gd name="connsiteX20" fmla="*/ 288726 w 2309807"/>
              <a:gd name="connsiteY20" fmla="*/ 115490 h 2064573"/>
              <a:gd name="connsiteX21" fmla="*/ 577452 w 2309807"/>
              <a:gd name="connsiteY21" fmla="*/ 115490 h 2064573"/>
              <a:gd name="connsiteX22" fmla="*/ 577452 w 2309807"/>
              <a:gd name="connsiteY22" fmla="*/ 230981 h 2064573"/>
              <a:gd name="connsiteX23" fmla="*/ 866178 w 2309807"/>
              <a:gd name="connsiteY23" fmla="*/ 230981 h 2064573"/>
              <a:gd name="connsiteX24" fmla="*/ 866178 w 2309807"/>
              <a:gd name="connsiteY24" fmla="*/ 346471 h 2064573"/>
              <a:gd name="connsiteX25" fmla="*/ 1154904 w 2309807"/>
              <a:gd name="connsiteY25" fmla="*/ 346471 h 2064573"/>
              <a:gd name="connsiteX26" fmla="*/ 1154904 w 2309807"/>
              <a:gd name="connsiteY26" fmla="*/ 461962 h 2064573"/>
              <a:gd name="connsiteX27" fmla="*/ 1443630 w 2309807"/>
              <a:gd name="connsiteY27" fmla="*/ 461962 h 2064573"/>
              <a:gd name="connsiteX28" fmla="*/ 1443630 w 2309807"/>
              <a:gd name="connsiteY28" fmla="*/ 577452 h 2064573"/>
              <a:gd name="connsiteX29" fmla="*/ 1732355 w 2309807"/>
              <a:gd name="connsiteY29" fmla="*/ 577452 h 2064573"/>
              <a:gd name="connsiteX30" fmla="*/ 1732355 w 2309807"/>
              <a:gd name="connsiteY30" fmla="*/ 692942 h 2064573"/>
              <a:gd name="connsiteX31" fmla="*/ 2021081 w 2309807"/>
              <a:gd name="connsiteY31" fmla="*/ 692942 h 2064573"/>
              <a:gd name="connsiteX32" fmla="*/ 2021081 w 2309807"/>
              <a:gd name="connsiteY32" fmla="*/ 809075 h 2064573"/>
              <a:gd name="connsiteX33" fmla="*/ 2309807 w 2309807"/>
              <a:gd name="connsiteY33" fmla="*/ 809075 h 2064573"/>
              <a:gd name="connsiteX34" fmla="*/ 2309807 w 2309807"/>
              <a:gd name="connsiteY34" fmla="*/ 928060 h 2064573"/>
              <a:gd name="connsiteX35" fmla="*/ 2024849 w 2309807"/>
              <a:gd name="connsiteY35" fmla="*/ 928060 h 2064573"/>
              <a:gd name="connsiteX36" fmla="*/ 2158149 w 2309807"/>
              <a:gd name="connsiteY36" fmla="*/ 1168695 h 2064573"/>
              <a:gd name="connsiteX37" fmla="*/ 2158603 w 2309807"/>
              <a:gd name="connsiteY37" fmla="*/ 1168695 h 2064573"/>
              <a:gd name="connsiteX38" fmla="*/ 2158603 w 2309807"/>
              <a:gd name="connsiteY38" fmla="*/ 1282453 h 2064573"/>
              <a:gd name="connsiteX39" fmla="*/ 2158098 w 2309807"/>
              <a:gd name="connsiteY39" fmla="*/ 1282453 h 2064573"/>
              <a:gd name="connsiteX40" fmla="*/ 2158098 w 2309807"/>
              <a:gd name="connsiteY40" fmla="*/ 1171896 h 2064573"/>
              <a:gd name="connsiteX41" fmla="*/ 2023780 w 2309807"/>
              <a:gd name="connsiteY41" fmla="*/ 928060 h 2064573"/>
              <a:gd name="connsiteX42" fmla="*/ 2023780 w 2309807"/>
              <a:gd name="connsiteY42" fmla="*/ 1041212 h 2064573"/>
              <a:gd name="connsiteX43" fmla="*/ 2156669 w 2309807"/>
              <a:gd name="connsiteY43" fmla="*/ 1282453 h 2064573"/>
              <a:gd name="connsiteX44" fmla="*/ 2156654 w 2309807"/>
              <a:gd name="connsiteY44" fmla="*/ 1282453 h 2064573"/>
              <a:gd name="connsiteX45" fmla="*/ 2024791 w 2309807"/>
              <a:gd name="connsiteY45" fmla="*/ 1044413 h 2064573"/>
              <a:gd name="connsiteX46" fmla="*/ 1733479 w 2309807"/>
              <a:gd name="connsiteY46" fmla="*/ 1044413 h 2064573"/>
              <a:gd name="connsiteX47" fmla="*/ 1734761 w 2309807"/>
              <a:gd name="connsiteY47" fmla="*/ 1046727 h 2064573"/>
              <a:gd name="connsiteX48" fmla="*/ 1734761 w 2309807"/>
              <a:gd name="connsiteY48" fmla="*/ 1155478 h 2064573"/>
              <a:gd name="connsiteX49" fmla="*/ 1868325 w 2309807"/>
              <a:gd name="connsiteY49" fmla="*/ 1397943 h 2064573"/>
              <a:gd name="connsiteX50" fmla="*/ 1581151 w 2309807"/>
              <a:gd name="connsiteY50" fmla="*/ 1397943 h 2064573"/>
              <a:gd name="connsiteX51" fmla="*/ 1581151 w 2309807"/>
              <a:gd name="connsiteY51" fmla="*/ 1513434 h 2064573"/>
              <a:gd name="connsiteX52" fmla="*/ 1580958 w 2309807"/>
              <a:gd name="connsiteY52" fmla="*/ 1513434 h 2064573"/>
              <a:gd name="connsiteX53" fmla="*/ 1580958 w 2309807"/>
              <a:gd name="connsiteY53" fmla="*/ 1397403 h 2064573"/>
              <a:gd name="connsiteX54" fmla="*/ 1867165 w 2309807"/>
              <a:gd name="connsiteY54" fmla="*/ 1397403 h 2064573"/>
              <a:gd name="connsiteX55" fmla="*/ 1733865 w 2309807"/>
              <a:gd name="connsiteY55" fmla="*/ 1156768 h 2064573"/>
              <a:gd name="connsiteX56" fmla="*/ 1447016 w 2309807"/>
              <a:gd name="connsiteY56" fmla="*/ 1156768 h 2064573"/>
              <a:gd name="connsiteX57" fmla="*/ 1514070 w 2309807"/>
              <a:gd name="connsiteY57" fmla="*/ 1277814 h 2064573"/>
              <a:gd name="connsiteX58" fmla="*/ 1443292 w 2309807"/>
              <a:gd name="connsiteY58" fmla="*/ 1154223 h 2064573"/>
              <a:gd name="connsiteX59" fmla="*/ 1443292 w 2309807"/>
              <a:gd name="connsiteY59" fmla="*/ 1273263 h 2064573"/>
              <a:gd name="connsiteX60" fmla="*/ 1158422 w 2309807"/>
              <a:gd name="connsiteY60" fmla="*/ 1273263 h 2064573"/>
              <a:gd name="connsiteX61" fmla="*/ 1291721 w 2309807"/>
              <a:gd name="connsiteY61" fmla="*/ 1513897 h 2064573"/>
              <a:gd name="connsiteX62" fmla="*/ 1292426 w 2309807"/>
              <a:gd name="connsiteY62" fmla="*/ 1513897 h 2064573"/>
              <a:gd name="connsiteX63" fmla="*/ 1292426 w 2309807"/>
              <a:gd name="connsiteY63" fmla="*/ 1516528 h 2064573"/>
              <a:gd name="connsiteX64" fmla="*/ 1158421 w 2309807"/>
              <a:gd name="connsiteY64" fmla="*/ 1273262 h 2064573"/>
              <a:gd name="connsiteX65" fmla="*/ 1158421 w 2309807"/>
              <a:gd name="connsiteY65" fmla="*/ 1386570 h 2064573"/>
              <a:gd name="connsiteX66" fmla="*/ 1291924 w 2309807"/>
              <a:gd name="connsiteY66" fmla="*/ 1628924 h 2064573"/>
              <a:gd name="connsiteX67" fmla="*/ 1290004 w 2309807"/>
              <a:gd name="connsiteY67" fmla="*/ 1628924 h 2064573"/>
              <a:gd name="connsiteX68" fmla="*/ 1157523 w 2309807"/>
              <a:gd name="connsiteY68" fmla="*/ 1389768 h 2064573"/>
              <a:gd name="connsiteX69" fmla="*/ 870676 w 2309807"/>
              <a:gd name="connsiteY69" fmla="*/ 1389768 h 2064573"/>
              <a:gd name="connsiteX70" fmla="*/ 1003700 w 2309807"/>
              <a:gd name="connsiteY70" fmla="*/ 1629905 h 2064573"/>
              <a:gd name="connsiteX71" fmla="*/ 1003700 w 2309807"/>
              <a:gd name="connsiteY71" fmla="*/ 1742658 h 2064573"/>
              <a:gd name="connsiteX72" fmla="*/ 1001384 w 2309807"/>
              <a:gd name="connsiteY72" fmla="*/ 1738477 h 2064573"/>
              <a:gd name="connsiteX73" fmla="*/ 1001384 w 2309807"/>
              <a:gd name="connsiteY73" fmla="*/ 1627054 h 2064573"/>
              <a:gd name="connsiteX74" fmla="*/ 870674 w 2309807"/>
              <a:gd name="connsiteY74" fmla="*/ 1389768 h 2064573"/>
              <a:gd name="connsiteX75" fmla="*/ 870674 w 2309807"/>
              <a:gd name="connsiteY75" fmla="*/ 1504360 h 2064573"/>
              <a:gd name="connsiteX76" fmla="*/ 579326 w 2309807"/>
              <a:gd name="connsiteY76" fmla="*/ 1504360 h 2064573"/>
              <a:gd name="connsiteX77" fmla="*/ 579325 w 2309807"/>
              <a:gd name="connsiteY77" fmla="*/ 1504358 h 2064573"/>
              <a:gd name="connsiteX78" fmla="*/ 579325 w 2309807"/>
              <a:gd name="connsiteY78" fmla="*/ 1504360 h 2064573"/>
              <a:gd name="connsiteX79" fmla="*/ 579323 w 2309807"/>
              <a:gd name="connsiteY79" fmla="*/ 1504360 h 2064573"/>
              <a:gd name="connsiteX80" fmla="*/ 579325 w 2309807"/>
              <a:gd name="connsiteY80" fmla="*/ 1504363 h 2064573"/>
              <a:gd name="connsiteX81" fmla="*/ 579325 w 2309807"/>
              <a:gd name="connsiteY81" fmla="*/ 1615103 h 2064573"/>
              <a:gd name="connsiteX82" fmla="*/ 581090 w 2309807"/>
              <a:gd name="connsiteY82" fmla="*/ 1618307 h 2064573"/>
              <a:gd name="connsiteX83" fmla="*/ 289880 w 2309807"/>
              <a:gd name="connsiteY83" fmla="*/ 1618307 h 2064573"/>
              <a:gd name="connsiteX84" fmla="*/ 291582 w 2309807"/>
              <a:gd name="connsiteY84" fmla="*/ 1621378 h 2064573"/>
              <a:gd name="connsiteX85" fmla="*/ 291582 w 2309807"/>
              <a:gd name="connsiteY85" fmla="*/ 1730973 h 2064573"/>
              <a:gd name="connsiteX86" fmla="*/ 425900 w 2309807"/>
              <a:gd name="connsiteY86" fmla="*/ 1974808 h 2064573"/>
              <a:gd name="connsiteX87" fmla="*/ 425900 w 2309807"/>
              <a:gd name="connsiteY87" fmla="*/ 1864057 h 2064573"/>
              <a:gd name="connsiteX88" fmla="*/ 405651 w 2309807"/>
              <a:gd name="connsiteY88" fmla="*/ 1827298 h 2064573"/>
              <a:gd name="connsiteX89" fmla="*/ 423180 w 2309807"/>
              <a:gd name="connsiteY89" fmla="*/ 1858942 h 2064573"/>
              <a:gd name="connsiteX90" fmla="*/ 713645 w 2309807"/>
              <a:gd name="connsiteY90" fmla="*/ 1858942 h 2064573"/>
              <a:gd name="connsiteX91" fmla="*/ 713646 w 2309807"/>
              <a:gd name="connsiteY91" fmla="*/ 1858943 h 2064573"/>
              <a:gd name="connsiteX92" fmla="*/ 713646 w 2309807"/>
              <a:gd name="connsiteY92" fmla="*/ 1858942 h 2064573"/>
              <a:gd name="connsiteX93" fmla="*/ 714974 w 2309807"/>
              <a:gd name="connsiteY93" fmla="*/ 1858942 h 2064573"/>
              <a:gd name="connsiteX94" fmla="*/ 714974 w 2309807"/>
              <a:gd name="connsiteY94" fmla="*/ 1859905 h 2064573"/>
              <a:gd name="connsiteX95" fmla="*/ 426248 w 2309807"/>
              <a:gd name="connsiteY95" fmla="*/ 1859905 h 2064573"/>
              <a:gd name="connsiteX96" fmla="*/ 426248 w 2309807"/>
              <a:gd name="connsiteY96" fmla="*/ 1976038 h 2064573"/>
              <a:gd name="connsiteX97" fmla="*/ 137522 w 2309807"/>
              <a:gd name="connsiteY97" fmla="*/ 1976038 h 2064573"/>
              <a:gd name="connsiteX98" fmla="*/ 137522 w 2309807"/>
              <a:gd name="connsiteY98" fmla="*/ 1976590 h 2064573"/>
              <a:gd name="connsiteX99" fmla="*/ 5732 w 2309807"/>
              <a:gd name="connsiteY99" fmla="*/ 1734174 h 2064573"/>
              <a:gd name="connsiteX100" fmla="*/ 5732 w 2309807"/>
              <a:gd name="connsiteY100" fmla="*/ 2064573 h 2064573"/>
              <a:gd name="connsiteX101" fmla="*/ 0 w 2309807"/>
              <a:gd name="connsiteY101" fmla="*/ 2064573 h 2064573"/>
              <a:gd name="connsiteX102" fmla="*/ 0 w 2309807"/>
              <a:gd name="connsiteY102" fmla="*/ 1149129 h 2064573"/>
              <a:gd name="connsiteX103" fmla="*/ 0 w 2309807"/>
              <a:gd name="connsiteY103" fmla="*/ 1149128 h 206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2309807" h="2064573">
                <a:moveTo>
                  <a:pt x="5745" y="1734172"/>
                </a:moveTo>
                <a:lnTo>
                  <a:pt x="139045" y="1974807"/>
                </a:lnTo>
                <a:lnTo>
                  <a:pt x="425892" y="1974807"/>
                </a:lnTo>
                <a:lnTo>
                  <a:pt x="292592" y="1734172"/>
                </a:lnTo>
                <a:close/>
                <a:moveTo>
                  <a:pt x="579879" y="1505363"/>
                </a:moveTo>
                <a:lnTo>
                  <a:pt x="712622" y="1744994"/>
                </a:lnTo>
                <a:lnTo>
                  <a:pt x="714974" y="1744994"/>
                </a:lnTo>
                <a:lnTo>
                  <a:pt x="714974" y="1857899"/>
                </a:lnTo>
                <a:lnTo>
                  <a:pt x="713646" y="1855502"/>
                </a:lnTo>
                <a:lnTo>
                  <a:pt x="713646" y="1748198"/>
                </a:lnTo>
                <a:close/>
                <a:moveTo>
                  <a:pt x="1508256" y="1386948"/>
                </a:moveTo>
                <a:lnTo>
                  <a:pt x="1580691" y="1513434"/>
                </a:lnTo>
                <a:lnTo>
                  <a:pt x="1578323" y="1513434"/>
                </a:lnTo>
                <a:close/>
                <a:moveTo>
                  <a:pt x="1867143" y="1285048"/>
                </a:moveTo>
                <a:lnTo>
                  <a:pt x="1869877" y="1285048"/>
                </a:lnTo>
                <a:lnTo>
                  <a:pt x="1869877" y="1397943"/>
                </a:lnTo>
                <a:lnTo>
                  <a:pt x="1869080" y="1397943"/>
                </a:lnTo>
                <a:lnTo>
                  <a:pt x="1869080" y="1288565"/>
                </a:lnTo>
                <a:close/>
                <a:moveTo>
                  <a:pt x="0" y="0"/>
                </a:moveTo>
                <a:lnTo>
                  <a:pt x="288726" y="0"/>
                </a:lnTo>
                <a:lnTo>
                  <a:pt x="288726" y="115490"/>
                </a:lnTo>
                <a:lnTo>
                  <a:pt x="577452" y="115490"/>
                </a:lnTo>
                <a:lnTo>
                  <a:pt x="577452" y="230981"/>
                </a:lnTo>
                <a:lnTo>
                  <a:pt x="866178" y="230981"/>
                </a:lnTo>
                <a:lnTo>
                  <a:pt x="866178" y="346471"/>
                </a:lnTo>
                <a:lnTo>
                  <a:pt x="1154904" y="346471"/>
                </a:lnTo>
                <a:lnTo>
                  <a:pt x="1154904" y="461962"/>
                </a:lnTo>
                <a:lnTo>
                  <a:pt x="1443630" y="461962"/>
                </a:lnTo>
                <a:lnTo>
                  <a:pt x="1443630" y="577452"/>
                </a:lnTo>
                <a:lnTo>
                  <a:pt x="1732355" y="577452"/>
                </a:lnTo>
                <a:lnTo>
                  <a:pt x="1732355" y="692942"/>
                </a:lnTo>
                <a:lnTo>
                  <a:pt x="2021081" y="692942"/>
                </a:lnTo>
                <a:lnTo>
                  <a:pt x="2021081" y="809075"/>
                </a:lnTo>
                <a:lnTo>
                  <a:pt x="2309807" y="809075"/>
                </a:lnTo>
                <a:lnTo>
                  <a:pt x="2309807" y="928060"/>
                </a:lnTo>
                <a:lnTo>
                  <a:pt x="2024849" y="928060"/>
                </a:lnTo>
                <a:lnTo>
                  <a:pt x="2158149" y="1168695"/>
                </a:lnTo>
                <a:lnTo>
                  <a:pt x="2158603" y="1168695"/>
                </a:lnTo>
                <a:lnTo>
                  <a:pt x="2158603" y="1282453"/>
                </a:lnTo>
                <a:lnTo>
                  <a:pt x="2158098" y="1282453"/>
                </a:lnTo>
                <a:lnTo>
                  <a:pt x="2158098" y="1171896"/>
                </a:lnTo>
                <a:lnTo>
                  <a:pt x="2023780" y="928060"/>
                </a:lnTo>
                <a:lnTo>
                  <a:pt x="2023780" y="1041212"/>
                </a:lnTo>
                <a:lnTo>
                  <a:pt x="2156669" y="1282453"/>
                </a:lnTo>
                <a:lnTo>
                  <a:pt x="2156654" y="1282453"/>
                </a:lnTo>
                <a:lnTo>
                  <a:pt x="2024791" y="1044413"/>
                </a:lnTo>
                <a:lnTo>
                  <a:pt x="1733479" y="1044413"/>
                </a:lnTo>
                <a:lnTo>
                  <a:pt x="1734761" y="1046727"/>
                </a:lnTo>
                <a:lnTo>
                  <a:pt x="1734761" y="1155478"/>
                </a:lnTo>
                <a:lnTo>
                  <a:pt x="1868325" y="1397943"/>
                </a:lnTo>
                <a:lnTo>
                  <a:pt x="1581151" y="1397943"/>
                </a:lnTo>
                <a:lnTo>
                  <a:pt x="1581151" y="1513434"/>
                </a:lnTo>
                <a:lnTo>
                  <a:pt x="1580958" y="1513434"/>
                </a:lnTo>
                <a:lnTo>
                  <a:pt x="1580958" y="1397403"/>
                </a:lnTo>
                <a:lnTo>
                  <a:pt x="1867165" y="1397403"/>
                </a:lnTo>
                <a:lnTo>
                  <a:pt x="1733865" y="1156768"/>
                </a:lnTo>
                <a:lnTo>
                  <a:pt x="1447016" y="1156768"/>
                </a:lnTo>
                <a:lnTo>
                  <a:pt x="1514070" y="1277814"/>
                </a:lnTo>
                <a:lnTo>
                  <a:pt x="1443292" y="1154223"/>
                </a:lnTo>
                <a:lnTo>
                  <a:pt x="1443292" y="1273263"/>
                </a:lnTo>
                <a:lnTo>
                  <a:pt x="1158422" y="1273263"/>
                </a:lnTo>
                <a:lnTo>
                  <a:pt x="1291721" y="1513897"/>
                </a:lnTo>
                <a:lnTo>
                  <a:pt x="1292426" y="1513897"/>
                </a:lnTo>
                <a:lnTo>
                  <a:pt x="1292426" y="1516528"/>
                </a:lnTo>
                <a:lnTo>
                  <a:pt x="1158421" y="1273262"/>
                </a:lnTo>
                <a:lnTo>
                  <a:pt x="1158421" y="1386570"/>
                </a:lnTo>
                <a:lnTo>
                  <a:pt x="1291924" y="1628924"/>
                </a:lnTo>
                <a:lnTo>
                  <a:pt x="1290004" y="1628924"/>
                </a:lnTo>
                <a:lnTo>
                  <a:pt x="1157523" y="1389768"/>
                </a:lnTo>
                <a:lnTo>
                  <a:pt x="870676" y="1389768"/>
                </a:lnTo>
                <a:lnTo>
                  <a:pt x="1003700" y="1629905"/>
                </a:lnTo>
                <a:lnTo>
                  <a:pt x="1003700" y="1742658"/>
                </a:lnTo>
                <a:lnTo>
                  <a:pt x="1001384" y="1738477"/>
                </a:lnTo>
                <a:lnTo>
                  <a:pt x="1001384" y="1627054"/>
                </a:lnTo>
                <a:lnTo>
                  <a:pt x="870674" y="1389768"/>
                </a:lnTo>
                <a:lnTo>
                  <a:pt x="870674" y="1504360"/>
                </a:lnTo>
                <a:lnTo>
                  <a:pt x="579326" y="1504360"/>
                </a:lnTo>
                <a:lnTo>
                  <a:pt x="579325" y="1504358"/>
                </a:lnTo>
                <a:lnTo>
                  <a:pt x="579325" y="1504360"/>
                </a:lnTo>
                <a:lnTo>
                  <a:pt x="579323" y="1504360"/>
                </a:lnTo>
                <a:lnTo>
                  <a:pt x="579325" y="1504363"/>
                </a:lnTo>
                <a:lnTo>
                  <a:pt x="579325" y="1615103"/>
                </a:lnTo>
                <a:lnTo>
                  <a:pt x="581090" y="1618307"/>
                </a:lnTo>
                <a:lnTo>
                  <a:pt x="289880" y="1618307"/>
                </a:lnTo>
                <a:lnTo>
                  <a:pt x="291582" y="1621378"/>
                </a:lnTo>
                <a:lnTo>
                  <a:pt x="291582" y="1730973"/>
                </a:lnTo>
                <a:lnTo>
                  <a:pt x="425900" y="1974808"/>
                </a:lnTo>
                <a:lnTo>
                  <a:pt x="425900" y="1864057"/>
                </a:lnTo>
                <a:lnTo>
                  <a:pt x="405651" y="1827298"/>
                </a:lnTo>
                <a:lnTo>
                  <a:pt x="423180" y="1858942"/>
                </a:lnTo>
                <a:lnTo>
                  <a:pt x="713645" y="1858942"/>
                </a:lnTo>
                <a:lnTo>
                  <a:pt x="713646" y="1858943"/>
                </a:lnTo>
                <a:lnTo>
                  <a:pt x="713646" y="1858942"/>
                </a:lnTo>
                <a:lnTo>
                  <a:pt x="714974" y="1858942"/>
                </a:lnTo>
                <a:lnTo>
                  <a:pt x="714974" y="1859905"/>
                </a:lnTo>
                <a:lnTo>
                  <a:pt x="426248" y="1859905"/>
                </a:lnTo>
                <a:lnTo>
                  <a:pt x="426248" y="1976038"/>
                </a:lnTo>
                <a:lnTo>
                  <a:pt x="137522" y="1976038"/>
                </a:lnTo>
                <a:lnTo>
                  <a:pt x="137522" y="1976590"/>
                </a:lnTo>
                <a:lnTo>
                  <a:pt x="5732" y="1734174"/>
                </a:lnTo>
                <a:lnTo>
                  <a:pt x="5732" y="2064573"/>
                </a:lnTo>
                <a:lnTo>
                  <a:pt x="0" y="2064573"/>
                </a:lnTo>
                <a:lnTo>
                  <a:pt x="0" y="1149129"/>
                </a:lnTo>
                <a:lnTo>
                  <a:pt x="0" y="114912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平行四边形 12">
            <a:extLst>
              <a:ext uri="{FF2B5EF4-FFF2-40B4-BE49-F238E27FC236}">
                <a16:creationId xmlns:a16="http://schemas.microsoft.com/office/drawing/2014/main" id="{32D81F29-5866-4A0A-A9C6-C802842A78AF}"/>
              </a:ext>
            </a:extLst>
          </p:cNvPr>
          <p:cNvSpPr/>
          <p:nvPr/>
        </p:nvSpPr>
        <p:spPr>
          <a:xfrm rot="16200000" flipH="1" flipV="1">
            <a:off x="2323550" y="3429282"/>
            <a:ext cx="4643523" cy="149666"/>
          </a:xfrm>
          <a:prstGeom prst="parallelogram">
            <a:avLst>
              <a:gd name="adj" fmla="val 18394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平行四边形 13">
            <a:extLst>
              <a:ext uri="{FF2B5EF4-FFF2-40B4-BE49-F238E27FC236}">
                <a16:creationId xmlns:a16="http://schemas.microsoft.com/office/drawing/2014/main" id="{D5F250FD-B063-4089-BE9C-B1B2F5A5FA04}"/>
              </a:ext>
            </a:extLst>
          </p:cNvPr>
          <p:cNvSpPr/>
          <p:nvPr/>
        </p:nvSpPr>
        <p:spPr>
          <a:xfrm flipH="1">
            <a:off x="4716741" y="3387697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2" name="平行四边形 14">
            <a:extLst>
              <a:ext uri="{FF2B5EF4-FFF2-40B4-BE49-F238E27FC236}">
                <a16:creationId xmlns:a16="http://schemas.microsoft.com/office/drawing/2014/main" id="{CA521A8B-A93A-46C8-BB59-26843DA9C7FC}"/>
              </a:ext>
            </a:extLst>
          </p:cNvPr>
          <p:cNvSpPr/>
          <p:nvPr/>
        </p:nvSpPr>
        <p:spPr>
          <a:xfrm rot="5400000">
            <a:off x="4913407" y="3383424"/>
            <a:ext cx="396897" cy="150350"/>
          </a:xfrm>
          <a:prstGeom prst="parallelogram">
            <a:avLst>
              <a:gd name="adj" fmla="val 181535"/>
            </a:avLst>
          </a:prstGeom>
          <a:gradFill flip="none" rotWithShape="1"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3" name="平行四边形 15">
            <a:extLst>
              <a:ext uri="{FF2B5EF4-FFF2-40B4-BE49-F238E27FC236}">
                <a16:creationId xmlns:a16="http://schemas.microsoft.com/office/drawing/2014/main" id="{2179A5F0-A9EF-48B1-8D42-3BB77BED86CE}"/>
              </a:ext>
            </a:extLst>
          </p:cNvPr>
          <p:cNvSpPr/>
          <p:nvPr/>
        </p:nvSpPr>
        <p:spPr>
          <a:xfrm flipH="1">
            <a:off x="5034780" y="3258007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4" name="平行四边形 16">
            <a:extLst>
              <a:ext uri="{FF2B5EF4-FFF2-40B4-BE49-F238E27FC236}">
                <a16:creationId xmlns:a16="http://schemas.microsoft.com/office/drawing/2014/main" id="{80E8F0B9-DFFB-4C94-A321-4C9F51C1808E}"/>
              </a:ext>
            </a:extLst>
          </p:cNvPr>
          <p:cNvSpPr/>
          <p:nvPr/>
        </p:nvSpPr>
        <p:spPr>
          <a:xfrm rot="5400000">
            <a:off x="5235489" y="3253734"/>
            <a:ext cx="39689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5" name="平行四边形 17">
            <a:extLst>
              <a:ext uri="{FF2B5EF4-FFF2-40B4-BE49-F238E27FC236}">
                <a16:creationId xmlns:a16="http://schemas.microsoft.com/office/drawing/2014/main" id="{03950594-821C-4C5E-9550-918C2629129B}"/>
              </a:ext>
            </a:extLst>
          </p:cNvPr>
          <p:cNvSpPr/>
          <p:nvPr/>
        </p:nvSpPr>
        <p:spPr>
          <a:xfrm flipH="1">
            <a:off x="5358763" y="3130462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6" name="平行四边形 18">
            <a:extLst>
              <a:ext uri="{FF2B5EF4-FFF2-40B4-BE49-F238E27FC236}">
                <a16:creationId xmlns:a16="http://schemas.microsoft.com/office/drawing/2014/main" id="{88D274FA-64C8-4C0D-9169-00B28941B14C}"/>
              </a:ext>
            </a:extLst>
          </p:cNvPr>
          <p:cNvSpPr/>
          <p:nvPr/>
        </p:nvSpPr>
        <p:spPr>
          <a:xfrm rot="5400000">
            <a:off x="5559227" y="3127851"/>
            <a:ext cx="397617" cy="146308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平行四边形 19">
            <a:extLst>
              <a:ext uri="{FF2B5EF4-FFF2-40B4-BE49-F238E27FC236}">
                <a16:creationId xmlns:a16="http://schemas.microsoft.com/office/drawing/2014/main" id="{60364374-FCA7-4049-97EB-12050E1EAFD8}"/>
              </a:ext>
            </a:extLst>
          </p:cNvPr>
          <p:cNvSpPr/>
          <p:nvPr/>
        </p:nvSpPr>
        <p:spPr>
          <a:xfrm flipH="1">
            <a:off x="5684883" y="3002196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8" name="平行四边形 20">
            <a:extLst>
              <a:ext uri="{FF2B5EF4-FFF2-40B4-BE49-F238E27FC236}">
                <a16:creationId xmlns:a16="http://schemas.microsoft.com/office/drawing/2014/main" id="{2E19977C-F1EC-4A93-9DBB-21358AC513DE}"/>
              </a:ext>
            </a:extLst>
          </p:cNvPr>
          <p:cNvSpPr/>
          <p:nvPr/>
        </p:nvSpPr>
        <p:spPr>
          <a:xfrm rot="5400000">
            <a:off x="5882255" y="2996493"/>
            <a:ext cx="399760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9" name="平行四边形 21">
            <a:extLst>
              <a:ext uri="{FF2B5EF4-FFF2-40B4-BE49-F238E27FC236}">
                <a16:creationId xmlns:a16="http://schemas.microsoft.com/office/drawing/2014/main" id="{22598CF9-6E68-4723-88D9-BB0A582F065C}"/>
              </a:ext>
            </a:extLst>
          </p:cNvPr>
          <p:cNvSpPr/>
          <p:nvPr/>
        </p:nvSpPr>
        <p:spPr>
          <a:xfrm flipH="1">
            <a:off x="6006966" y="2871788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0" name="平行四边形 22">
            <a:extLst>
              <a:ext uri="{FF2B5EF4-FFF2-40B4-BE49-F238E27FC236}">
                <a16:creationId xmlns:a16="http://schemas.microsoft.com/office/drawing/2014/main" id="{77D9E5E4-64F1-48BD-B642-9555C647BDD1}"/>
              </a:ext>
            </a:extLst>
          </p:cNvPr>
          <p:cNvSpPr/>
          <p:nvPr/>
        </p:nvSpPr>
        <p:spPr>
          <a:xfrm rot="5400000">
            <a:off x="6202208" y="2866091"/>
            <a:ext cx="399745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1" name="平行四边形 23">
            <a:extLst>
              <a:ext uri="{FF2B5EF4-FFF2-40B4-BE49-F238E27FC236}">
                <a16:creationId xmlns:a16="http://schemas.microsoft.com/office/drawing/2014/main" id="{AB114933-51A2-43F1-8163-618F5939C199}"/>
              </a:ext>
            </a:extLst>
          </p:cNvPr>
          <p:cNvSpPr/>
          <p:nvPr/>
        </p:nvSpPr>
        <p:spPr>
          <a:xfrm flipH="1">
            <a:off x="6329996" y="2741392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2" name="平行四边形 24">
            <a:extLst>
              <a:ext uri="{FF2B5EF4-FFF2-40B4-BE49-F238E27FC236}">
                <a16:creationId xmlns:a16="http://schemas.microsoft.com/office/drawing/2014/main" id="{29F144D0-0102-4796-85A5-86537FB3152F}"/>
              </a:ext>
            </a:extLst>
          </p:cNvPr>
          <p:cNvSpPr/>
          <p:nvPr/>
        </p:nvSpPr>
        <p:spPr>
          <a:xfrm rot="5400000">
            <a:off x="6528801" y="2739258"/>
            <a:ext cx="39689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3" name="平行四边形 25">
            <a:extLst>
              <a:ext uri="{FF2B5EF4-FFF2-40B4-BE49-F238E27FC236}">
                <a16:creationId xmlns:a16="http://schemas.microsoft.com/office/drawing/2014/main" id="{2728E9CA-449C-4246-9935-09512FC4254F}"/>
              </a:ext>
            </a:extLst>
          </p:cNvPr>
          <p:cNvSpPr/>
          <p:nvPr/>
        </p:nvSpPr>
        <p:spPr>
          <a:xfrm flipH="1">
            <a:off x="6650642" y="2615630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4" name="平行四边形 26">
            <a:extLst>
              <a:ext uri="{FF2B5EF4-FFF2-40B4-BE49-F238E27FC236}">
                <a16:creationId xmlns:a16="http://schemas.microsoft.com/office/drawing/2014/main" id="{CC325507-24DB-40C9-9A31-39172C86883A}"/>
              </a:ext>
            </a:extLst>
          </p:cNvPr>
          <p:cNvSpPr/>
          <p:nvPr/>
        </p:nvSpPr>
        <p:spPr>
          <a:xfrm rot="5400000">
            <a:off x="6850962" y="2610011"/>
            <a:ext cx="39958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5" name="平行四边形 27">
            <a:extLst>
              <a:ext uri="{FF2B5EF4-FFF2-40B4-BE49-F238E27FC236}">
                <a16:creationId xmlns:a16="http://schemas.microsoft.com/office/drawing/2014/main" id="{15FFBD49-F47D-4D2F-B163-CB8F46F48444}"/>
              </a:ext>
            </a:extLst>
          </p:cNvPr>
          <p:cNvSpPr/>
          <p:nvPr/>
        </p:nvSpPr>
        <p:spPr>
          <a:xfrm flipH="1">
            <a:off x="6976782" y="2485393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6" name="任意多边形 28">
            <a:extLst>
              <a:ext uri="{FF2B5EF4-FFF2-40B4-BE49-F238E27FC236}">
                <a16:creationId xmlns:a16="http://schemas.microsoft.com/office/drawing/2014/main" id="{6AC54E60-6608-4AEB-BCAD-ECACBDB55F18}"/>
              </a:ext>
            </a:extLst>
          </p:cNvPr>
          <p:cNvSpPr/>
          <p:nvPr/>
        </p:nvSpPr>
        <p:spPr>
          <a:xfrm flipH="1">
            <a:off x="4864243" y="2752802"/>
            <a:ext cx="2585432" cy="2085148"/>
          </a:xfrm>
          <a:custGeom>
            <a:avLst/>
            <a:gdLst>
              <a:gd name="connsiteX0" fmla="*/ 440516 w 2309807"/>
              <a:gd name="connsiteY0" fmla="*/ 1861894 h 1862856"/>
              <a:gd name="connsiteX1" fmla="*/ 216019 w 2309807"/>
              <a:gd name="connsiteY1" fmla="*/ 1861894 h 1862856"/>
              <a:gd name="connsiteX2" fmla="*/ 215486 w 2309807"/>
              <a:gd name="connsiteY2" fmla="*/ 1862856 h 1862856"/>
              <a:gd name="connsiteX3" fmla="*/ 440516 w 2309807"/>
              <a:gd name="connsiteY3" fmla="*/ 1862856 h 1862856"/>
              <a:gd name="connsiteX4" fmla="*/ 1017967 w 2309807"/>
              <a:gd name="connsiteY4" fmla="*/ 1631189 h 1862856"/>
              <a:gd name="connsiteX5" fmla="*/ 1017586 w 2309807"/>
              <a:gd name="connsiteY5" fmla="*/ 1631876 h 1862856"/>
              <a:gd name="connsiteX6" fmla="*/ 1017967 w 2309807"/>
              <a:gd name="connsiteY6" fmla="*/ 1631876 h 1862856"/>
              <a:gd name="connsiteX7" fmla="*/ 1306693 w 2309807"/>
              <a:gd name="connsiteY7" fmla="*/ 1512912 h 1862856"/>
              <a:gd name="connsiteX8" fmla="*/ 1304769 w 2309807"/>
              <a:gd name="connsiteY8" fmla="*/ 1516385 h 1862856"/>
              <a:gd name="connsiteX9" fmla="*/ 1306693 w 2309807"/>
              <a:gd name="connsiteY9" fmla="*/ 1516385 h 1862856"/>
              <a:gd name="connsiteX10" fmla="*/ 1595419 w 2309807"/>
              <a:gd name="connsiteY10" fmla="*/ 1396182 h 1862856"/>
              <a:gd name="connsiteX11" fmla="*/ 1593107 w 2309807"/>
              <a:gd name="connsiteY11" fmla="*/ 1400356 h 1862856"/>
              <a:gd name="connsiteX12" fmla="*/ 1369044 w 2309807"/>
              <a:gd name="connsiteY12" fmla="*/ 1400356 h 1862856"/>
              <a:gd name="connsiteX13" fmla="*/ 1368745 w 2309807"/>
              <a:gd name="connsiteY13" fmla="*/ 1400895 h 1862856"/>
              <a:gd name="connsiteX14" fmla="*/ 1595419 w 2309807"/>
              <a:gd name="connsiteY14" fmla="*/ 1400895 h 1862856"/>
              <a:gd name="connsiteX15" fmla="*/ 288726 w 2309807"/>
              <a:gd name="connsiteY15" fmla="*/ 0 h 1862856"/>
              <a:gd name="connsiteX16" fmla="*/ 0 w 2309807"/>
              <a:gd name="connsiteY16" fmla="*/ 0 h 1862856"/>
              <a:gd name="connsiteX17" fmla="*/ 0 w 2309807"/>
              <a:gd name="connsiteY17" fmla="*/ 1149129 h 1862856"/>
              <a:gd name="connsiteX18" fmla="*/ 2325 w 2309807"/>
              <a:gd name="connsiteY18" fmla="*/ 1149129 h 1862856"/>
              <a:gd name="connsiteX19" fmla="*/ 2325 w 2309807"/>
              <a:gd name="connsiteY19" fmla="*/ 1737124 h 1862856"/>
              <a:gd name="connsiteX20" fmla="*/ 218232 w 2309807"/>
              <a:gd name="connsiteY20" fmla="*/ 1737124 h 1862856"/>
              <a:gd name="connsiteX21" fmla="*/ 282415 w 2309807"/>
              <a:gd name="connsiteY21" fmla="*/ 1621259 h 1862856"/>
              <a:gd name="connsiteX22" fmla="*/ 508738 w 2309807"/>
              <a:gd name="connsiteY22" fmla="*/ 1621259 h 1862856"/>
              <a:gd name="connsiteX23" fmla="*/ 571859 w 2309807"/>
              <a:gd name="connsiteY23" fmla="*/ 1507312 h 1862856"/>
              <a:gd name="connsiteX24" fmla="*/ 799734 w 2309807"/>
              <a:gd name="connsiteY24" fmla="*/ 1507312 h 1862856"/>
              <a:gd name="connsiteX25" fmla="*/ 863212 w 2309807"/>
              <a:gd name="connsiteY25" fmla="*/ 1392720 h 1862856"/>
              <a:gd name="connsiteX26" fmla="*/ 1086418 w 2309807"/>
              <a:gd name="connsiteY26" fmla="*/ 1392720 h 1862856"/>
              <a:gd name="connsiteX27" fmla="*/ 1150957 w 2309807"/>
              <a:gd name="connsiteY27" fmla="*/ 1276214 h 1862856"/>
              <a:gd name="connsiteX28" fmla="*/ 1375021 w 2309807"/>
              <a:gd name="connsiteY28" fmla="*/ 1276214 h 1862856"/>
              <a:gd name="connsiteX29" fmla="*/ 1439552 w 2309807"/>
              <a:gd name="connsiteY29" fmla="*/ 1159721 h 1862856"/>
              <a:gd name="connsiteX30" fmla="*/ 1663775 w 2309807"/>
              <a:gd name="connsiteY30" fmla="*/ 1159721 h 1862856"/>
              <a:gd name="connsiteX31" fmla="*/ 1726015 w 2309807"/>
              <a:gd name="connsiteY31" fmla="*/ 1047365 h 1862856"/>
              <a:gd name="connsiteX32" fmla="*/ 1952931 w 2309807"/>
              <a:gd name="connsiteY32" fmla="*/ 1047365 h 1862856"/>
              <a:gd name="connsiteX33" fmla="*/ 2017385 w 2309807"/>
              <a:gd name="connsiteY33" fmla="*/ 931012 h 1862856"/>
              <a:gd name="connsiteX34" fmla="*/ 2304240 w 2309807"/>
              <a:gd name="connsiteY34" fmla="*/ 931012 h 1862856"/>
              <a:gd name="connsiteX35" fmla="*/ 2299103 w 2309807"/>
              <a:gd name="connsiteY35" fmla="*/ 940286 h 1862856"/>
              <a:gd name="connsiteX36" fmla="*/ 2309807 w 2309807"/>
              <a:gd name="connsiteY36" fmla="*/ 940286 h 1862856"/>
              <a:gd name="connsiteX37" fmla="*/ 2309807 w 2309807"/>
              <a:gd name="connsiteY37" fmla="*/ 809075 h 1862856"/>
              <a:gd name="connsiteX38" fmla="*/ 2021081 w 2309807"/>
              <a:gd name="connsiteY38" fmla="*/ 809075 h 1862856"/>
              <a:gd name="connsiteX39" fmla="*/ 2021081 w 2309807"/>
              <a:gd name="connsiteY39" fmla="*/ 692942 h 1862856"/>
              <a:gd name="connsiteX40" fmla="*/ 1732355 w 2309807"/>
              <a:gd name="connsiteY40" fmla="*/ 692942 h 1862856"/>
              <a:gd name="connsiteX41" fmla="*/ 1732355 w 2309807"/>
              <a:gd name="connsiteY41" fmla="*/ 577452 h 1862856"/>
              <a:gd name="connsiteX42" fmla="*/ 1443630 w 2309807"/>
              <a:gd name="connsiteY42" fmla="*/ 577452 h 1862856"/>
              <a:gd name="connsiteX43" fmla="*/ 1443630 w 2309807"/>
              <a:gd name="connsiteY43" fmla="*/ 461961 h 1862856"/>
              <a:gd name="connsiteX44" fmla="*/ 1154904 w 2309807"/>
              <a:gd name="connsiteY44" fmla="*/ 461961 h 1862856"/>
              <a:gd name="connsiteX45" fmla="*/ 1154904 w 2309807"/>
              <a:gd name="connsiteY45" fmla="*/ 346471 h 1862856"/>
              <a:gd name="connsiteX46" fmla="*/ 866178 w 2309807"/>
              <a:gd name="connsiteY46" fmla="*/ 346471 h 1862856"/>
              <a:gd name="connsiteX47" fmla="*/ 866178 w 2309807"/>
              <a:gd name="connsiteY47" fmla="*/ 230981 h 1862856"/>
              <a:gd name="connsiteX48" fmla="*/ 577452 w 2309807"/>
              <a:gd name="connsiteY48" fmla="*/ 230981 h 1862856"/>
              <a:gd name="connsiteX49" fmla="*/ 577452 w 2309807"/>
              <a:gd name="connsiteY49" fmla="*/ 115490 h 1862856"/>
              <a:gd name="connsiteX50" fmla="*/ 288726 w 2309807"/>
              <a:gd name="connsiteY50" fmla="*/ 115490 h 1862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309807" h="1862856">
                <a:moveTo>
                  <a:pt x="440516" y="1861894"/>
                </a:moveTo>
                <a:lnTo>
                  <a:pt x="216019" y="1861894"/>
                </a:lnTo>
                <a:lnTo>
                  <a:pt x="215486" y="1862856"/>
                </a:lnTo>
                <a:lnTo>
                  <a:pt x="440516" y="1862856"/>
                </a:lnTo>
                <a:close/>
                <a:moveTo>
                  <a:pt x="1017967" y="1631189"/>
                </a:moveTo>
                <a:lnTo>
                  <a:pt x="1017586" y="1631876"/>
                </a:lnTo>
                <a:lnTo>
                  <a:pt x="1017967" y="1631876"/>
                </a:lnTo>
                <a:close/>
                <a:moveTo>
                  <a:pt x="1306693" y="1512912"/>
                </a:moveTo>
                <a:lnTo>
                  <a:pt x="1304769" y="1516385"/>
                </a:lnTo>
                <a:lnTo>
                  <a:pt x="1306693" y="1516385"/>
                </a:lnTo>
                <a:close/>
                <a:moveTo>
                  <a:pt x="1595419" y="1396182"/>
                </a:moveTo>
                <a:lnTo>
                  <a:pt x="1593107" y="1400356"/>
                </a:lnTo>
                <a:lnTo>
                  <a:pt x="1369044" y="1400356"/>
                </a:lnTo>
                <a:lnTo>
                  <a:pt x="1368745" y="1400895"/>
                </a:lnTo>
                <a:lnTo>
                  <a:pt x="1595419" y="1400895"/>
                </a:lnTo>
                <a:close/>
                <a:moveTo>
                  <a:pt x="288726" y="0"/>
                </a:moveTo>
                <a:lnTo>
                  <a:pt x="0" y="0"/>
                </a:lnTo>
                <a:lnTo>
                  <a:pt x="0" y="1149129"/>
                </a:lnTo>
                <a:lnTo>
                  <a:pt x="2325" y="1149129"/>
                </a:lnTo>
                <a:lnTo>
                  <a:pt x="2325" y="1737124"/>
                </a:lnTo>
                <a:lnTo>
                  <a:pt x="218232" y="1737124"/>
                </a:lnTo>
                <a:lnTo>
                  <a:pt x="282415" y="1621259"/>
                </a:lnTo>
                <a:lnTo>
                  <a:pt x="508738" y="1621259"/>
                </a:lnTo>
                <a:lnTo>
                  <a:pt x="571859" y="1507312"/>
                </a:lnTo>
                <a:lnTo>
                  <a:pt x="799734" y="1507312"/>
                </a:lnTo>
                <a:lnTo>
                  <a:pt x="863212" y="1392720"/>
                </a:lnTo>
                <a:lnTo>
                  <a:pt x="1086418" y="1392720"/>
                </a:lnTo>
                <a:lnTo>
                  <a:pt x="1150957" y="1276214"/>
                </a:lnTo>
                <a:lnTo>
                  <a:pt x="1375021" y="1276214"/>
                </a:lnTo>
                <a:lnTo>
                  <a:pt x="1439552" y="1159721"/>
                </a:lnTo>
                <a:lnTo>
                  <a:pt x="1663775" y="1159721"/>
                </a:lnTo>
                <a:lnTo>
                  <a:pt x="1726015" y="1047365"/>
                </a:lnTo>
                <a:lnTo>
                  <a:pt x="1952931" y="1047365"/>
                </a:lnTo>
                <a:lnTo>
                  <a:pt x="2017385" y="931012"/>
                </a:lnTo>
                <a:lnTo>
                  <a:pt x="2304240" y="931012"/>
                </a:lnTo>
                <a:lnTo>
                  <a:pt x="2299103" y="940286"/>
                </a:lnTo>
                <a:lnTo>
                  <a:pt x="2309807" y="940286"/>
                </a:lnTo>
                <a:lnTo>
                  <a:pt x="2309807" y="809075"/>
                </a:lnTo>
                <a:lnTo>
                  <a:pt x="2021081" y="809075"/>
                </a:lnTo>
                <a:lnTo>
                  <a:pt x="2021081" y="692942"/>
                </a:lnTo>
                <a:lnTo>
                  <a:pt x="1732355" y="692942"/>
                </a:lnTo>
                <a:lnTo>
                  <a:pt x="1732355" y="577452"/>
                </a:lnTo>
                <a:lnTo>
                  <a:pt x="1443630" y="577452"/>
                </a:lnTo>
                <a:lnTo>
                  <a:pt x="1443630" y="461961"/>
                </a:lnTo>
                <a:lnTo>
                  <a:pt x="1154904" y="461961"/>
                </a:lnTo>
                <a:lnTo>
                  <a:pt x="1154904" y="346471"/>
                </a:lnTo>
                <a:lnTo>
                  <a:pt x="866178" y="346471"/>
                </a:lnTo>
                <a:lnTo>
                  <a:pt x="866178" y="230981"/>
                </a:lnTo>
                <a:lnTo>
                  <a:pt x="577452" y="230981"/>
                </a:lnTo>
                <a:lnTo>
                  <a:pt x="577452" y="115490"/>
                </a:lnTo>
                <a:lnTo>
                  <a:pt x="288726" y="11549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7" name="平行四边形 29">
            <a:extLst>
              <a:ext uri="{FF2B5EF4-FFF2-40B4-BE49-F238E27FC236}">
                <a16:creationId xmlns:a16="http://schemas.microsoft.com/office/drawing/2014/main" id="{64962366-9D40-4998-B7D0-0D421F1E290C}"/>
              </a:ext>
            </a:extLst>
          </p:cNvPr>
          <p:cNvSpPr/>
          <p:nvPr/>
        </p:nvSpPr>
        <p:spPr>
          <a:xfrm rot="16200000" flipH="1" flipV="1">
            <a:off x="3432060" y="4672375"/>
            <a:ext cx="2719023" cy="149666"/>
          </a:xfrm>
          <a:prstGeom prst="parallelogram">
            <a:avLst>
              <a:gd name="adj" fmla="val 183941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8" name="任意多边形 30">
            <a:extLst>
              <a:ext uri="{FF2B5EF4-FFF2-40B4-BE49-F238E27FC236}">
                <a16:creationId xmlns:a16="http://schemas.microsoft.com/office/drawing/2014/main" id="{B5331D61-8854-4039-B5B9-EBAB1C47E31E}"/>
              </a:ext>
            </a:extLst>
          </p:cNvPr>
          <p:cNvSpPr/>
          <p:nvPr/>
        </p:nvSpPr>
        <p:spPr>
          <a:xfrm rot="5400000">
            <a:off x="4973855" y="344577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9" name="任意多边形 31">
            <a:extLst>
              <a:ext uri="{FF2B5EF4-FFF2-40B4-BE49-F238E27FC236}">
                <a16:creationId xmlns:a16="http://schemas.microsoft.com/office/drawing/2014/main" id="{B24C92B0-1228-47B1-91CE-C29C95E130DB}"/>
              </a:ext>
            </a:extLst>
          </p:cNvPr>
          <p:cNvSpPr/>
          <p:nvPr/>
        </p:nvSpPr>
        <p:spPr>
          <a:xfrm rot="5400000">
            <a:off x="5299501" y="331608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0" name="任意多边形 32">
            <a:extLst>
              <a:ext uri="{FF2B5EF4-FFF2-40B4-BE49-F238E27FC236}">
                <a16:creationId xmlns:a16="http://schemas.microsoft.com/office/drawing/2014/main" id="{6A1CE1C8-2B16-441E-8CE1-6FEABEB5B279}"/>
              </a:ext>
            </a:extLst>
          </p:cNvPr>
          <p:cNvSpPr/>
          <p:nvPr/>
        </p:nvSpPr>
        <p:spPr>
          <a:xfrm rot="5400000">
            <a:off x="5623484" y="3188535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1" name="任意多边形 33">
            <a:extLst>
              <a:ext uri="{FF2B5EF4-FFF2-40B4-BE49-F238E27FC236}">
                <a16:creationId xmlns:a16="http://schemas.microsoft.com/office/drawing/2014/main" id="{C0B23630-E870-4CFD-90C1-85039F1F2880}"/>
              </a:ext>
            </a:extLst>
          </p:cNvPr>
          <p:cNvSpPr/>
          <p:nvPr/>
        </p:nvSpPr>
        <p:spPr>
          <a:xfrm rot="5400000">
            <a:off x="5943540" y="3058129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2" name="任意多边形 34">
            <a:extLst>
              <a:ext uri="{FF2B5EF4-FFF2-40B4-BE49-F238E27FC236}">
                <a16:creationId xmlns:a16="http://schemas.microsoft.com/office/drawing/2014/main" id="{CDAA5B13-32F0-499B-AA9A-18652EE37308}"/>
              </a:ext>
            </a:extLst>
          </p:cNvPr>
          <p:cNvSpPr/>
          <p:nvPr/>
        </p:nvSpPr>
        <p:spPr>
          <a:xfrm rot="5400000">
            <a:off x="6265978" y="2929863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3" name="任意多边形 35">
            <a:extLst>
              <a:ext uri="{FF2B5EF4-FFF2-40B4-BE49-F238E27FC236}">
                <a16:creationId xmlns:a16="http://schemas.microsoft.com/office/drawing/2014/main" id="{EFFA5B76-29EB-4F3A-8F4B-4EB91EB27087}"/>
              </a:ext>
            </a:extLst>
          </p:cNvPr>
          <p:cNvSpPr/>
          <p:nvPr/>
        </p:nvSpPr>
        <p:spPr>
          <a:xfrm rot="5400000">
            <a:off x="6589012" y="2799467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4" name="任意多边形 36">
            <a:extLst>
              <a:ext uri="{FF2B5EF4-FFF2-40B4-BE49-F238E27FC236}">
                <a16:creationId xmlns:a16="http://schemas.microsoft.com/office/drawing/2014/main" id="{29A290CB-D5EA-42A0-B3F0-36A544D71296}"/>
              </a:ext>
            </a:extLst>
          </p:cNvPr>
          <p:cNvSpPr/>
          <p:nvPr/>
        </p:nvSpPr>
        <p:spPr>
          <a:xfrm rot="5400000">
            <a:off x="6914656" y="267370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5" name="平行四边形 37">
            <a:extLst>
              <a:ext uri="{FF2B5EF4-FFF2-40B4-BE49-F238E27FC236}">
                <a16:creationId xmlns:a16="http://schemas.microsoft.com/office/drawing/2014/main" id="{FF011DF0-7B69-4737-A438-7B85FD50BA46}"/>
              </a:ext>
            </a:extLst>
          </p:cNvPr>
          <p:cNvSpPr/>
          <p:nvPr/>
        </p:nvSpPr>
        <p:spPr>
          <a:xfrm flipH="1">
            <a:off x="7126885" y="4697214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6" name="平行四边形 38">
            <a:extLst>
              <a:ext uri="{FF2B5EF4-FFF2-40B4-BE49-F238E27FC236}">
                <a16:creationId xmlns:a16="http://schemas.microsoft.com/office/drawing/2014/main" id="{0E0E909A-E4AA-47AE-967E-AF0C5480977B}"/>
              </a:ext>
            </a:extLst>
          </p:cNvPr>
          <p:cNvSpPr/>
          <p:nvPr/>
        </p:nvSpPr>
        <p:spPr>
          <a:xfrm flipH="1">
            <a:off x="6802669" y="4567523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7" name="平行四边形 39">
            <a:extLst>
              <a:ext uri="{FF2B5EF4-FFF2-40B4-BE49-F238E27FC236}">
                <a16:creationId xmlns:a16="http://schemas.microsoft.com/office/drawing/2014/main" id="{7E86DE39-83FD-4970-8294-0DB059EE57E2}"/>
              </a:ext>
            </a:extLst>
          </p:cNvPr>
          <p:cNvSpPr/>
          <p:nvPr/>
        </p:nvSpPr>
        <p:spPr>
          <a:xfrm flipH="1">
            <a:off x="6478688" y="4439979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8" name="平行四边形 40">
            <a:extLst>
              <a:ext uri="{FF2B5EF4-FFF2-40B4-BE49-F238E27FC236}">
                <a16:creationId xmlns:a16="http://schemas.microsoft.com/office/drawing/2014/main" id="{808057FD-28BD-4829-B415-9EED8A46AEB5}"/>
              </a:ext>
            </a:extLst>
          </p:cNvPr>
          <p:cNvSpPr/>
          <p:nvPr/>
        </p:nvSpPr>
        <p:spPr>
          <a:xfrm flipH="1">
            <a:off x="6158742" y="4311713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9" name="平行四边形 41">
            <a:extLst>
              <a:ext uri="{FF2B5EF4-FFF2-40B4-BE49-F238E27FC236}">
                <a16:creationId xmlns:a16="http://schemas.microsoft.com/office/drawing/2014/main" id="{77E70352-E02A-4C48-A1FA-3ED161EC3BAE}"/>
              </a:ext>
            </a:extLst>
          </p:cNvPr>
          <p:cNvSpPr/>
          <p:nvPr/>
        </p:nvSpPr>
        <p:spPr>
          <a:xfrm flipH="1">
            <a:off x="5836662" y="4181305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0" name="平行四边形 42">
            <a:extLst>
              <a:ext uri="{FF2B5EF4-FFF2-40B4-BE49-F238E27FC236}">
                <a16:creationId xmlns:a16="http://schemas.microsoft.com/office/drawing/2014/main" id="{0F7938A7-D103-43F7-9E30-526452A9F5C6}"/>
              </a:ext>
            </a:extLst>
          </p:cNvPr>
          <p:cNvSpPr/>
          <p:nvPr/>
        </p:nvSpPr>
        <p:spPr>
          <a:xfrm flipH="1">
            <a:off x="5513628" y="4050911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1" name="平行四边形 43">
            <a:extLst>
              <a:ext uri="{FF2B5EF4-FFF2-40B4-BE49-F238E27FC236}">
                <a16:creationId xmlns:a16="http://schemas.microsoft.com/office/drawing/2014/main" id="{9314FEBC-8E0F-4428-9522-6B32E800965F}"/>
              </a:ext>
            </a:extLst>
          </p:cNvPr>
          <p:cNvSpPr/>
          <p:nvPr/>
        </p:nvSpPr>
        <p:spPr>
          <a:xfrm flipH="1">
            <a:off x="5187986" y="3925148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2" name="平行四边形 44">
            <a:extLst>
              <a:ext uri="{FF2B5EF4-FFF2-40B4-BE49-F238E27FC236}">
                <a16:creationId xmlns:a16="http://schemas.microsoft.com/office/drawing/2014/main" id="{20F16857-9D08-47FC-A272-9138B74CCA56}"/>
              </a:ext>
            </a:extLst>
          </p:cNvPr>
          <p:cNvSpPr/>
          <p:nvPr/>
        </p:nvSpPr>
        <p:spPr>
          <a:xfrm flipH="1">
            <a:off x="4866845" y="3794910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3" name="任意多边形 45">
            <a:extLst>
              <a:ext uri="{FF2B5EF4-FFF2-40B4-BE49-F238E27FC236}">
                <a16:creationId xmlns:a16="http://schemas.microsoft.com/office/drawing/2014/main" id="{332E8754-5DAE-4E41-8728-83573981D02C}"/>
              </a:ext>
            </a:extLst>
          </p:cNvPr>
          <p:cNvSpPr/>
          <p:nvPr/>
        </p:nvSpPr>
        <p:spPr>
          <a:xfrm>
            <a:off x="5013889" y="4062319"/>
            <a:ext cx="2585432" cy="1942466"/>
          </a:xfrm>
          <a:custGeom>
            <a:avLst/>
            <a:gdLst>
              <a:gd name="connsiteX0" fmla="*/ 575875 w 2309807"/>
              <a:gd name="connsiteY0" fmla="*/ 1500534 h 1735385"/>
              <a:gd name="connsiteX1" fmla="*/ 705971 w 2309807"/>
              <a:gd name="connsiteY1" fmla="*/ 1735385 h 1735385"/>
              <a:gd name="connsiteX2" fmla="*/ 705245 w 2309807"/>
              <a:gd name="connsiteY2" fmla="*/ 1735385 h 1735385"/>
              <a:gd name="connsiteX3" fmla="*/ 1504249 w 2309807"/>
              <a:gd name="connsiteY3" fmla="*/ 1382113 h 1735385"/>
              <a:gd name="connsiteX4" fmla="*/ 1576684 w 2309807"/>
              <a:gd name="connsiteY4" fmla="*/ 1508598 h 1735385"/>
              <a:gd name="connsiteX5" fmla="*/ 1574315 w 2309807"/>
              <a:gd name="connsiteY5" fmla="*/ 1508598 h 1735385"/>
              <a:gd name="connsiteX6" fmla="*/ 1863136 w 2309807"/>
              <a:gd name="connsiteY6" fmla="*/ 1280213 h 1735385"/>
              <a:gd name="connsiteX7" fmla="*/ 1865870 w 2309807"/>
              <a:gd name="connsiteY7" fmla="*/ 1280213 h 1735385"/>
              <a:gd name="connsiteX8" fmla="*/ 1865870 w 2309807"/>
              <a:gd name="connsiteY8" fmla="*/ 1393108 h 1735385"/>
              <a:gd name="connsiteX9" fmla="*/ 1865073 w 2309807"/>
              <a:gd name="connsiteY9" fmla="*/ 1393108 h 1735385"/>
              <a:gd name="connsiteX10" fmla="*/ 1865073 w 2309807"/>
              <a:gd name="connsiteY10" fmla="*/ 1283730 h 1735385"/>
              <a:gd name="connsiteX11" fmla="*/ 0 w 2309807"/>
              <a:gd name="connsiteY11" fmla="*/ 0 h 1735385"/>
              <a:gd name="connsiteX12" fmla="*/ 288726 w 2309807"/>
              <a:gd name="connsiteY12" fmla="*/ 0 h 1735385"/>
              <a:gd name="connsiteX13" fmla="*/ 288726 w 2309807"/>
              <a:gd name="connsiteY13" fmla="*/ 115490 h 1735385"/>
              <a:gd name="connsiteX14" fmla="*/ 577452 w 2309807"/>
              <a:gd name="connsiteY14" fmla="*/ 115490 h 1735385"/>
              <a:gd name="connsiteX15" fmla="*/ 577452 w 2309807"/>
              <a:gd name="connsiteY15" fmla="*/ 230981 h 1735385"/>
              <a:gd name="connsiteX16" fmla="*/ 866178 w 2309807"/>
              <a:gd name="connsiteY16" fmla="*/ 230981 h 1735385"/>
              <a:gd name="connsiteX17" fmla="*/ 866178 w 2309807"/>
              <a:gd name="connsiteY17" fmla="*/ 346471 h 1735385"/>
              <a:gd name="connsiteX18" fmla="*/ 1154904 w 2309807"/>
              <a:gd name="connsiteY18" fmla="*/ 346471 h 1735385"/>
              <a:gd name="connsiteX19" fmla="*/ 1154904 w 2309807"/>
              <a:gd name="connsiteY19" fmla="*/ 461962 h 1735385"/>
              <a:gd name="connsiteX20" fmla="*/ 1443630 w 2309807"/>
              <a:gd name="connsiteY20" fmla="*/ 461962 h 1735385"/>
              <a:gd name="connsiteX21" fmla="*/ 1443630 w 2309807"/>
              <a:gd name="connsiteY21" fmla="*/ 577452 h 1735385"/>
              <a:gd name="connsiteX22" fmla="*/ 1732355 w 2309807"/>
              <a:gd name="connsiteY22" fmla="*/ 577452 h 1735385"/>
              <a:gd name="connsiteX23" fmla="*/ 1732355 w 2309807"/>
              <a:gd name="connsiteY23" fmla="*/ 692942 h 1735385"/>
              <a:gd name="connsiteX24" fmla="*/ 2021081 w 2309807"/>
              <a:gd name="connsiteY24" fmla="*/ 692942 h 1735385"/>
              <a:gd name="connsiteX25" fmla="*/ 2021081 w 2309807"/>
              <a:gd name="connsiteY25" fmla="*/ 809075 h 1735385"/>
              <a:gd name="connsiteX26" fmla="*/ 2309807 w 2309807"/>
              <a:gd name="connsiteY26" fmla="*/ 809075 h 1735385"/>
              <a:gd name="connsiteX27" fmla="*/ 2309807 w 2309807"/>
              <a:gd name="connsiteY27" fmla="*/ 927033 h 1735385"/>
              <a:gd name="connsiteX28" fmla="*/ 2307697 w 2309807"/>
              <a:gd name="connsiteY28" fmla="*/ 923224 h 1735385"/>
              <a:gd name="connsiteX29" fmla="*/ 2020842 w 2309807"/>
              <a:gd name="connsiteY29" fmla="*/ 923224 h 1735385"/>
              <a:gd name="connsiteX30" fmla="*/ 2154142 w 2309807"/>
              <a:gd name="connsiteY30" fmla="*/ 1163859 h 1735385"/>
              <a:gd name="connsiteX31" fmla="*/ 2154596 w 2309807"/>
              <a:gd name="connsiteY31" fmla="*/ 1163859 h 1735385"/>
              <a:gd name="connsiteX32" fmla="*/ 2154596 w 2309807"/>
              <a:gd name="connsiteY32" fmla="*/ 1277618 h 1735385"/>
              <a:gd name="connsiteX33" fmla="*/ 2154091 w 2309807"/>
              <a:gd name="connsiteY33" fmla="*/ 1277618 h 1735385"/>
              <a:gd name="connsiteX34" fmla="*/ 2154091 w 2309807"/>
              <a:gd name="connsiteY34" fmla="*/ 1167061 h 1735385"/>
              <a:gd name="connsiteX35" fmla="*/ 2019773 w 2309807"/>
              <a:gd name="connsiteY35" fmla="*/ 923225 h 1735385"/>
              <a:gd name="connsiteX36" fmla="*/ 2019773 w 2309807"/>
              <a:gd name="connsiteY36" fmla="*/ 1036377 h 1735385"/>
              <a:gd name="connsiteX37" fmla="*/ 2152662 w 2309807"/>
              <a:gd name="connsiteY37" fmla="*/ 1277618 h 1735385"/>
              <a:gd name="connsiteX38" fmla="*/ 2152646 w 2309807"/>
              <a:gd name="connsiteY38" fmla="*/ 1277618 h 1735385"/>
              <a:gd name="connsiteX39" fmla="*/ 2020784 w 2309807"/>
              <a:gd name="connsiteY39" fmla="*/ 1039578 h 1735385"/>
              <a:gd name="connsiteX40" fmla="*/ 1729472 w 2309807"/>
              <a:gd name="connsiteY40" fmla="*/ 1039578 h 1735385"/>
              <a:gd name="connsiteX41" fmla="*/ 1730754 w 2309807"/>
              <a:gd name="connsiteY41" fmla="*/ 1041892 h 1735385"/>
              <a:gd name="connsiteX42" fmla="*/ 1730754 w 2309807"/>
              <a:gd name="connsiteY42" fmla="*/ 1150643 h 1735385"/>
              <a:gd name="connsiteX43" fmla="*/ 1864318 w 2309807"/>
              <a:gd name="connsiteY43" fmla="*/ 1393108 h 1735385"/>
              <a:gd name="connsiteX44" fmla="*/ 1577144 w 2309807"/>
              <a:gd name="connsiteY44" fmla="*/ 1393108 h 1735385"/>
              <a:gd name="connsiteX45" fmla="*/ 1577144 w 2309807"/>
              <a:gd name="connsiteY45" fmla="*/ 1508598 h 1735385"/>
              <a:gd name="connsiteX46" fmla="*/ 1576951 w 2309807"/>
              <a:gd name="connsiteY46" fmla="*/ 1508598 h 1735385"/>
              <a:gd name="connsiteX47" fmla="*/ 1576951 w 2309807"/>
              <a:gd name="connsiteY47" fmla="*/ 1392568 h 1735385"/>
              <a:gd name="connsiteX48" fmla="*/ 1863158 w 2309807"/>
              <a:gd name="connsiteY48" fmla="*/ 1392568 h 1735385"/>
              <a:gd name="connsiteX49" fmla="*/ 1729858 w 2309807"/>
              <a:gd name="connsiteY49" fmla="*/ 1151933 h 1735385"/>
              <a:gd name="connsiteX50" fmla="*/ 1443009 w 2309807"/>
              <a:gd name="connsiteY50" fmla="*/ 1151933 h 1735385"/>
              <a:gd name="connsiteX51" fmla="*/ 1510063 w 2309807"/>
              <a:gd name="connsiteY51" fmla="*/ 1272980 h 1735385"/>
              <a:gd name="connsiteX52" fmla="*/ 1439285 w 2309807"/>
              <a:gd name="connsiteY52" fmla="*/ 1149388 h 1735385"/>
              <a:gd name="connsiteX53" fmla="*/ 1439285 w 2309807"/>
              <a:gd name="connsiteY53" fmla="*/ 1268428 h 1735385"/>
              <a:gd name="connsiteX54" fmla="*/ 1154415 w 2309807"/>
              <a:gd name="connsiteY54" fmla="*/ 1268428 h 1735385"/>
              <a:gd name="connsiteX55" fmla="*/ 1287714 w 2309807"/>
              <a:gd name="connsiteY55" fmla="*/ 1509062 h 1735385"/>
              <a:gd name="connsiteX56" fmla="*/ 1288419 w 2309807"/>
              <a:gd name="connsiteY56" fmla="*/ 1509062 h 1735385"/>
              <a:gd name="connsiteX57" fmla="*/ 1288419 w 2309807"/>
              <a:gd name="connsiteY57" fmla="*/ 1511693 h 1735385"/>
              <a:gd name="connsiteX58" fmla="*/ 1154414 w 2309807"/>
              <a:gd name="connsiteY58" fmla="*/ 1268427 h 1735385"/>
              <a:gd name="connsiteX59" fmla="*/ 1154414 w 2309807"/>
              <a:gd name="connsiteY59" fmla="*/ 1381735 h 1735385"/>
              <a:gd name="connsiteX60" fmla="*/ 1287917 w 2309807"/>
              <a:gd name="connsiteY60" fmla="*/ 1624089 h 1735385"/>
              <a:gd name="connsiteX61" fmla="*/ 1285997 w 2309807"/>
              <a:gd name="connsiteY61" fmla="*/ 1624089 h 1735385"/>
              <a:gd name="connsiteX62" fmla="*/ 1153516 w 2309807"/>
              <a:gd name="connsiteY62" fmla="*/ 1384933 h 1735385"/>
              <a:gd name="connsiteX63" fmla="*/ 866669 w 2309807"/>
              <a:gd name="connsiteY63" fmla="*/ 1384933 h 1735385"/>
              <a:gd name="connsiteX64" fmla="*/ 999693 w 2309807"/>
              <a:gd name="connsiteY64" fmla="*/ 1625070 h 1735385"/>
              <a:gd name="connsiteX65" fmla="*/ 999693 w 2309807"/>
              <a:gd name="connsiteY65" fmla="*/ 1735385 h 1735385"/>
              <a:gd name="connsiteX66" fmla="*/ 998343 w 2309807"/>
              <a:gd name="connsiteY66" fmla="*/ 1735385 h 1735385"/>
              <a:gd name="connsiteX67" fmla="*/ 997377 w 2309807"/>
              <a:gd name="connsiteY67" fmla="*/ 1733642 h 1735385"/>
              <a:gd name="connsiteX68" fmla="*/ 997377 w 2309807"/>
              <a:gd name="connsiteY68" fmla="*/ 1622219 h 1735385"/>
              <a:gd name="connsiteX69" fmla="*/ 866667 w 2309807"/>
              <a:gd name="connsiteY69" fmla="*/ 1384933 h 1735385"/>
              <a:gd name="connsiteX70" fmla="*/ 866667 w 2309807"/>
              <a:gd name="connsiteY70" fmla="*/ 1499525 h 1735385"/>
              <a:gd name="connsiteX71" fmla="*/ 575319 w 2309807"/>
              <a:gd name="connsiteY71" fmla="*/ 1499525 h 1735385"/>
              <a:gd name="connsiteX72" fmla="*/ 575318 w 2309807"/>
              <a:gd name="connsiteY72" fmla="*/ 1499523 h 1735385"/>
              <a:gd name="connsiteX73" fmla="*/ 575318 w 2309807"/>
              <a:gd name="connsiteY73" fmla="*/ 1499525 h 1735385"/>
              <a:gd name="connsiteX74" fmla="*/ 575316 w 2309807"/>
              <a:gd name="connsiteY74" fmla="*/ 1499525 h 1735385"/>
              <a:gd name="connsiteX75" fmla="*/ 575318 w 2309807"/>
              <a:gd name="connsiteY75" fmla="*/ 1499528 h 1735385"/>
              <a:gd name="connsiteX76" fmla="*/ 575318 w 2309807"/>
              <a:gd name="connsiteY76" fmla="*/ 1610268 h 1735385"/>
              <a:gd name="connsiteX77" fmla="*/ 577083 w 2309807"/>
              <a:gd name="connsiteY77" fmla="*/ 1613472 h 1735385"/>
              <a:gd name="connsiteX78" fmla="*/ 285873 w 2309807"/>
              <a:gd name="connsiteY78" fmla="*/ 1613472 h 1735385"/>
              <a:gd name="connsiteX79" fmla="*/ 287575 w 2309807"/>
              <a:gd name="connsiteY79" fmla="*/ 1616543 h 1735385"/>
              <a:gd name="connsiteX80" fmla="*/ 287575 w 2309807"/>
              <a:gd name="connsiteY80" fmla="*/ 1726138 h 1735385"/>
              <a:gd name="connsiteX81" fmla="*/ 292669 w 2309807"/>
              <a:gd name="connsiteY81" fmla="*/ 1735385 h 1735385"/>
              <a:gd name="connsiteX82" fmla="*/ 291936 w 2309807"/>
              <a:gd name="connsiteY82" fmla="*/ 1735385 h 1735385"/>
              <a:gd name="connsiteX83" fmla="*/ 288585 w 2309807"/>
              <a:gd name="connsiteY83" fmla="*/ 1729337 h 1735385"/>
              <a:gd name="connsiteX84" fmla="*/ 1738 w 2309807"/>
              <a:gd name="connsiteY84" fmla="*/ 1729337 h 1735385"/>
              <a:gd name="connsiteX85" fmla="*/ 5089 w 2309807"/>
              <a:gd name="connsiteY85" fmla="*/ 1735385 h 1735385"/>
              <a:gd name="connsiteX86" fmla="*/ 0 w 2309807"/>
              <a:gd name="connsiteY86" fmla="*/ 1735385 h 1735385"/>
              <a:gd name="connsiteX87" fmla="*/ 0 w 2309807"/>
              <a:gd name="connsiteY87" fmla="*/ 1149129 h 1735385"/>
              <a:gd name="connsiteX88" fmla="*/ 0 w 2309807"/>
              <a:gd name="connsiteY88" fmla="*/ 1149128 h 1735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309807" h="1735385">
                <a:moveTo>
                  <a:pt x="575875" y="1500534"/>
                </a:moveTo>
                <a:lnTo>
                  <a:pt x="705971" y="1735385"/>
                </a:lnTo>
                <a:lnTo>
                  <a:pt x="705245" y="1735385"/>
                </a:lnTo>
                <a:close/>
                <a:moveTo>
                  <a:pt x="1504249" y="1382113"/>
                </a:moveTo>
                <a:lnTo>
                  <a:pt x="1576684" y="1508598"/>
                </a:lnTo>
                <a:lnTo>
                  <a:pt x="1574315" y="1508598"/>
                </a:lnTo>
                <a:close/>
                <a:moveTo>
                  <a:pt x="1863136" y="1280213"/>
                </a:moveTo>
                <a:lnTo>
                  <a:pt x="1865870" y="1280213"/>
                </a:lnTo>
                <a:lnTo>
                  <a:pt x="1865870" y="1393108"/>
                </a:lnTo>
                <a:lnTo>
                  <a:pt x="1865073" y="1393108"/>
                </a:lnTo>
                <a:lnTo>
                  <a:pt x="1865073" y="1283730"/>
                </a:lnTo>
                <a:close/>
                <a:moveTo>
                  <a:pt x="0" y="0"/>
                </a:moveTo>
                <a:lnTo>
                  <a:pt x="288726" y="0"/>
                </a:lnTo>
                <a:lnTo>
                  <a:pt x="288726" y="115490"/>
                </a:lnTo>
                <a:lnTo>
                  <a:pt x="577452" y="115490"/>
                </a:lnTo>
                <a:lnTo>
                  <a:pt x="577452" y="230981"/>
                </a:lnTo>
                <a:lnTo>
                  <a:pt x="866178" y="230981"/>
                </a:lnTo>
                <a:lnTo>
                  <a:pt x="866178" y="346471"/>
                </a:lnTo>
                <a:lnTo>
                  <a:pt x="1154904" y="346471"/>
                </a:lnTo>
                <a:lnTo>
                  <a:pt x="1154904" y="461962"/>
                </a:lnTo>
                <a:lnTo>
                  <a:pt x="1443630" y="461962"/>
                </a:lnTo>
                <a:lnTo>
                  <a:pt x="1443630" y="577452"/>
                </a:lnTo>
                <a:lnTo>
                  <a:pt x="1732355" y="577452"/>
                </a:lnTo>
                <a:lnTo>
                  <a:pt x="1732355" y="692942"/>
                </a:lnTo>
                <a:lnTo>
                  <a:pt x="2021081" y="692942"/>
                </a:lnTo>
                <a:lnTo>
                  <a:pt x="2021081" y="809075"/>
                </a:lnTo>
                <a:lnTo>
                  <a:pt x="2309807" y="809075"/>
                </a:lnTo>
                <a:lnTo>
                  <a:pt x="2309807" y="927033"/>
                </a:lnTo>
                <a:lnTo>
                  <a:pt x="2307697" y="923224"/>
                </a:lnTo>
                <a:lnTo>
                  <a:pt x="2020842" y="923224"/>
                </a:lnTo>
                <a:lnTo>
                  <a:pt x="2154142" y="1163859"/>
                </a:lnTo>
                <a:lnTo>
                  <a:pt x="2154596" y="1163859"/>
                </a:lnTo>
                <a:lnTo>
                  <a:pt x="2154596" y="1277618"/>
                </a:lnTo>
                <a:lnTo>
                  <a:pt x="2154091" y="1277618"/>
                </a:lnTo>
                <a:lnTo>
                  <a:pt x="2154091" y="1167061"/>
                </a:lnTo>
                <a:lnTo>
                  <a:pt x="2019773" y="923225"/>
                </a:lnTo>
                <a:lnTo>
                  <a:pt x="2019773" y="1036377"/>
                </a:lnTo>
                <a:lnTo>
                  <a:pt x="2152662" y="1277618"/>
                </a:lnTo>
                <a:lnTo>
                  <a:pt x="2152646" y="1277618"/>
                </a:lnTo>
                <a:lnTo>
                  <a:pt x="2020784" y="1039578"/>
                </a:lnTo>
                <a:lnTo>
                  <a:pt x="1729472" y="1039578"/>
                </a:lnTo>
                <a:lnTo>
                  <a:pt x="1730754" y="1041892"/>
                </a:lnTo>
                <a:lnTo>
                  <a:pt x="1730754" y="1150643"/>
                </a:lnTo>
                <a:lnTo>
                  <a:pt x="1864318" y="1393108"/>
                </a:lnTo>
                <a:lnTo>
                  <a:pt x="1577144" y="1393108"/>
                </a:lnTo>
                <a:lnTo>
                  <a:pt x="1577144" y="1508598"/>
                </a:lnTo>
                <a:lnTo>
                  <a:pt x="1576951" y="1508598"/>
                </a:lnTo>
                <a:lnTo>
                  <a:pt x="1576951" y="1392568"/>
                </a:lnTo>
                <a:lnTo>
                  <a:pt x="1863158" y="1392568"/>
                </a:lnTo>
                <a:lnTo>
                  <a:pt x="1729858" y="1151933"/>
                </a:lnTo>
                <a:lnTo>
                  <a:pt x="1443009" y="1151933"/>
                </a:lnTo>
                <a:lnTo>
                  <a:pt x="1510063" y="1272980"/>
                </a:lnTo>
                <a:lnTo>
                  <a:pt x="1439285" y="1149388"/>
                </a:lnTo>
                <a:lnTo>
                  <a:pt x="1439285" y="1268428"/>
                </a:lnTo>
                <a:lnTo>
                  <a:pt x="1154415" y="1268428"/>
                </a:lnTo>
                <a:lnTo>
                  <a:pt x="1287714" y="1509062"/>
                </a:lnTo>
                <a:lnTo>
                  <a:pt x="1288419" y="1509062"/>
                </a:lnTo>
                <a:lnTo>
                  <a:pt x="1288419" y="1511693"/>
                </a:lnTo>
                <a:lnTo>
                  <a:pt x="1154414" y="1268427"/>
                </a:lnTo>
                <a:lnTo>
                  <a:pt x="1154414" y="1381735"/>
                </a:lnTo>
                <a:lnTo>
                  <a:pt x="1287917" y="1624089"/>
                </a:lnTo>
                <a:lnTo>
                  <a:pt x="1285997" y="1624089"/>
                </a:lnTo>
                <a:lnTo>
                  <a:pt x="1153516" y="1384933"/>
                </a:lnTo>
                <a:lnTo>
                  <a:pt x="866669" y="1384933"/>
                </a:lnTo>
                <a:lnTo>
                  <a:pt x="999693" y="1625070"/>
                </a:lnTo>
                <a:lnTo>
                  <a:pt x="999693" y="1735385"/>
                </a:lnTo>
                <a:lnTo>
                  <a:pt x="998343" y="1735385"/>
                </a:lnTo>
                <a:lnTo>
                  <a:pt x="997377" y="1733642"/>
                </a:lnTo>
                <a:lnTo>
                  <a:pt x="997377" y="1622219"/>
                </a:lnTo>
                <a:lnTo>
                  <a:pt x="866667" y="1384933"/>
                </a:lnTo>
                <a:lnTo>
                  <a:pt x="866667" y="1499525"/>
                </a:lnTo>
                <a:lnTo>
                  <a:pt x="575319" y="1499525"/>
                </a:lnTo>
                <a:lnTo>
                  <a:pt x="575318" y="1499523"/>
                </a:lnTo>
                <a:lnTo>
                  <a:pt x="575318" y="1499525"/>
                </a:lnTo>
                <a:lnTo>
                  <a:pt x="575316" y="1499525"/>
                </a:lnTo>
                <a:lnTo>
                  <a:pt x="575318" y="1499528"/>
                </a:lnTo>
                <a:lnTo>
                  <a:pt x="575318" y="1610268"/>
                </a:lnTo>
                <a:lnTo>
                  <a:pt x="577083" y="1613472"/>
                </a:lnTo>
                <a:lnTo>
                  <a:pt x="285873" y="1613472"/>
                </a:lnTo>
                <a:lnTo>
                  <a:pt x="287575" y="1616543"/>
                </a:lnTo>
                <a:lnTo>
                  <a:pt x="287575" y="1726138"/>
                </a:lnTo>
                <a:lnTo>
                  <a:pt x="292669" y="1735385"/>
                </a:lnTo>
                <a:lnTo>
                  <a:pt x="291936" y="1735385"/>
                </a:lnTo>
                <a:lnTo>
                  <a:pt x="288585" y="1729337"/>
                </a:lnTo>
                <a:lnTo>
                  <a:pt x="1738" y="1729337"/>
                </a:lnTo>
                <a:lnTo>
                  <a:pt x="5089" y="1735385"/>
                </a:lnTo>
                <a:lnTo>
                  <a:pt x="0" y="1735385"/>
                </a:lnTo>
                <a:lnTo>
                  <a:pt x="0" y="1149129"/>
                </a:lnTo>
                <a:lnTo>
                  <a:pt x="0" y="114912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4" name="平行四边形 46">
            <a:extLst>
              <a:ext uri="{FF2B5EF4-FFF2-40B4-BE49-F238E27FC236}">
                <a16:creationId xmlns:a16="http://schemas.microsoft.com/office/drawing/2014/main" id="{F9A314AB-BC60-4AB5-A45D-E03331D4DB6D}"/>
              </a:ext>
            </a:extLst>
          </p:cNvPr>
          <p:cNvSpPr/>
          <p:nvPr/>
        </p:nvSpPr>
        <p:spPr>
          <a:xfrm rot="16200000" flipH="1" flipV="1">
            <a:off x="3654961" y="5011645"/>
            <a:ext cx="2573558" cy="149666"/>
          </a:xfrm>
          <a:prstGeom prst="parallelogram">
            <a:avLst>
              <a:gd name="adj" fmla="val 183941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55" name="组合 48">
            <a:extLst>
              <a:ext uri="{FF2B5EF4-FFF2-40B4-BE49-F238E27FC236}">
                <a16:creationId xmlns:a16="http://schemas.microsoft.com/office/drawing/2014/main" id="{2E5297D0-72E9-4C3D-81BC-3BD22649025E}"/>
              </a:ext>
            </a:extLst>
          </p:cNvPr>
          <p:cNvGrpSpPr/>
          <p:nvPr/>
        </p:nvGrpSpPr>
        <p:grpSpPr>
          <a:xfrm>
            <a:off x="5019940" y="5097496"/>
            <a:ext cx="2732945" cy="1553664"/>
            <a:chOff x="4815705" y="4823399"/>
            <a:chExt cx="3044341" cy="1730678"/>
          </a:xfrm>
        </p:grpSpPr>
        <p:grpSp>
          <p:nvGrpSpPr>
            <p:cNvPr id="56" name="组合 49">
              <a:extLst>
                <a:ext uri="{FF2B5EF4-FFF2-40B4-BE49-F238E27FC236}">
                  <a16:creationId xmlns:a16="http://schemas.microsoft.com/office/drawing/2014/main" id="{0CD2803C-AE18-45DB-B1B5-C4B97C9DB1BD}"/>
                </a:ext>
              </a:extLst>
            </p:cNvPr>
            <p:cNvGrpSpPr/>
            <p:nvPr/>
          </p:nvGrpSpPr>
          <p:grpSpPr>
            <a:xfrm>
              <a:off x="4815714" y="5686428"/>
              <a:ext cx="523877" cy="442117"/>
              <a:chOff x="4815657" y="5686426"/>
              <a:chExt cx="523896" cy="442117"/>
            </a:xfrm>
          </p:grpSpPr>
          <p:sp>
            <p:nvSpPr>
              <p:cNvPr id="78" name="平行四边形 72">
                <a:extLst>
                  <a:ext uri="{FF2B5EF4-FFF2-40B4-BE49-F238E27FC236}">
                    <a16:creationId xmlns:a16="http://schemas.microsoft.com/office/drawing/2014/main" id="{17FE6DB8-65BF-49CC-9DD5-357CD337901F}"/>
                  </a:ext>
                </a:extLst>
              </p:cNvPr>
              <p:cNvSpPr/>
              <p:nvPr/>
            </p:nvSpPr>
            <p:spPr>
              <a:xfrm flipH="1">
                <a:off x="4815657" y="5828505"/>
                <a:ext cx="523872" cy="300038"/>
              </a:xfrm>
              <a:prstGeom prst="parallelogram">
                <a:avLst>
                  <a:gd name="adj" fmla="val 55395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平行四边形 73">
                <a:extLst>
                  <a:ext uri="{FF2B5EF4-FFF2-40B4-BE49-F238E27FC236}">
                    <a16:creationId xmlns:a16="http://schemas.microsoft.com/office/drawing/2014/main" id="{E997E766-A820-4622-8657-D0203BB37794}"/>
                  </a:ext>
                </a:extLst>
              </p:cNvPr>
              <p:cNvSpPr/>
              <p:nvPr/>
            </p:nvSpPr>
            <p:spPr>
              <a:xfrm rot="5400000">
                <a:off x="5034755" y="5823746"/>
                <a:ext cx="442117" cy="167478"/>
              </a:xfrm>
              <a:prstGeom prst="parallelogram">
                <a:avLst>
                  <a:gd name="adj" fmla="val 181535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7" name="组合 50">
              <a:extLst>
                <a:ext uri="{FF2B5EF4-FFF2-40B4-BE49-F238E27FC236}">
                  <a16:creationId xmlns:a16="http://schemas.microsoft.com/office/drawing/2014/main" id="{4D967CED-A452-4BFD-BF35-878C470F3DA2}"/>
                </a:ext>
              </a:extLst>
            </p:cNvPr>
            <p:cNvGrpSpPr/>
            <p:nvPr/>
          </p:nvGrpSpPr>
          <p:grpSpPr>
            <a:xfrm>
              <a:off x="5169992" y="5541960"/>
              <a:ext cx="530756" cy="442117"/>
              <a:chOff x="4811176" y="5686427"/>
              <a:chExt cx="530752" cy="442117"/>
            </a:xfrm>
          </p:grpSpPr>
          <p:sp>
            <p:nvSpPr>
              <p:cNvPr id="76" name="平行四边形 70">
                <a:extLst>
                  <a:ext uri="{FF2B5EF4-FFF2-40B4-BE49-F238E27FC236}">
                    <a16:creationId xmlns:a16="http://schemas.microsoft.com/office/drawing/2014/main" id="{A07AEA93-A912-4A4F-847E-B79F7AB63326}"/>
                  </a:ext>
                </a:extLst>
              </p:cNvPr>
              <p:cNvSpPr/>
              <p:nvPr/>
            </p:nvSpPr>
            <p:spPr>
              <a:xfrm flipH="1">
                <a:off x="4811176" y="5828505"/>
                <a:ext cx="530752" cy="300038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平行四边形 71">
                <a:extLst>
                  <a:ext uri="{FF2B5EF4-FFF2-40B4-BE49-F238E27FC236}">
                    <a16:creationId xmlns:a16="http://schemas.microsoft.com/office/drawing/2014/main" id="{319016E3-472E-435B-BA5E-F44BAFBE2D15}"/>
                  </a:ext>
                </a:extLst>
              </p:cNvPr>
              <p:cNvSpPr/>
              <p:nvPr/>
            </p:nvSpPr>
            <p:spPr>
              <a:xfrm rot="5400000">
                <a:off x="5034755" y="5823746"/>
                <a:ext cx="442117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8" name="组合 51">
              <a:extLst>
                <a:ext uri="{FF2B5EF4-FFF2-40B4-BE49-F238E27FC236}">
                  <a16:creationId xmlns:a16="http://schemas.microsoft.com/office/drawing/2014/main" id="{EEB90E3C-AF14-48B8-AAA3-5E3C88DB4FBC}"/>
                </a:ext>
              </a:extLst>
            </p:cNvPr>
            <p:cNvGrpSpPr/>
            <p:nvPr/>
          </p:nvGrpSpPr>
          <p:grpSpPr>
            <a:xfrm>
              <a:off x="5530889" y="5399083"/>
              <a:ext cx="530755" cy="442919"/>
              <a:chOff x="4813300" y="5685625"/>
              <a:chExt cx="530751" cy="442919"/>
            </a:xfrm>
          </p:grpSpPr>
          <p:sp>
            <p:nvSpPr>
              <p:cNvPr id="74" name="平行四边形 68">
                <a:extLst>
                  <a:ext uri="{FF2B5EF4-FFF2-40B4-BE49-F238E27FC236}">
                    <a16:creationId xmlns:a16="http://schemas.microsoft.com/office/drawing/2014/main" id="{2B20AF84-873A-47E7-ACD9-48B9DE50841B}"/>
                  </a:ext>
                </a:extLst>
              </p:cNvPr>
              <p:cNvSpPr/>
              <p:nvPr/>
            </p:nvSpPr>
            <p:spPr>
              <a:xfrm flipH="1">
                <a:off x="4813300" y="5828505"/>
                <a:ext cx="530751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平行四边形 69">
                <a:extLst>
                  <a:ext uri="{FF2B5EF4-FFF2-40B4-BE49-F238E27FC236}">
                    <a16:creationId xmlns:a16="http://schemas.microsoft.com/office/drawing/2014/main" id="{62CCA6E9-6254-4684-B220-F0DA3505F624}"/>
                  </a:ext>
                </a:extLst>
              </p:cNvPr>
              <p:cNvSpPr/>
              <p:nvPr/>
            </p:nvSpPr>
            <p:spPr>
              <a:xfrm rot="5400000">
                <a:off x="5036601" y="5825596"/>
                <a:ext cx="442919" cy="162978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9" name="组合 52">
              <a:extLst>
                <a:ext uri="{FF2B5EF4-FFF2-40B4-BE49-F238E27FC236}">
                  <a16:creationId xmlns:a16="http://schemas.microsoft.com/office/drawing/2014/main" id="{42C6028E-E2E3-4A5E-88E1-19ABE4A0AD68}"/>
                </a:ext>
              </a:extLst>
            </p:cNvPr>
            <p:cNvGrpSpPr/>
            <p:nvPr/>
          </p:nvGrpSpPr>
          <p:grpSpPr>
            <a:xfrm>
              <a:off x="5894168" y="5253817"/>
              <a:ext cx="526256" cy="445305"/>
              <a:chOff x="4813276" y="5683238"/>
              <a:chExt cx="526276" cy="445305"/>
            </a:xfrm>
          </p:grpSpPr>
          <p:sp>
            <p:nvSpPr>
              <p:cNvPr id="72" name="平行四边形 66">
                <a:extLst>
                  <a:ext uri="{FF2B5EF4-FFF2-40B4-BE49-F238E27FC236}">
                    <a16:creationId xmlns:a16="http://schemas.microsoft.com/office/drawing/2014/main" id="{5F8D6DF4-E17E-4552-A72D-D35CA9849B98}"/>
                  </a:ext>
                </a:extLst>
              </p:cNvPr>
              <p:cNvSpPr/>
              <p:nvPr/>
            </p:nvSpPr>
            <p:spPr>
              <a:xfrm flipH="1">
                <a:off x="4813276" y="5828506"/>
                <a:ext cx="523872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平行四边形 67">
                <a:extLst>
                  <a:ext uri="{FF2B5EF4-FFF2-40B4-BE49-F238E27FC236}">
                    <a16:creationId xmlns:a16="http://schemas.microsoft.com/office/drawing/2014/main" id="{B0C8EE59-0B18-4CDA-97BA-DAE8DC3A6564}"/>
                  </a:ext>
                </a:extLst>
              </p:cNvPr>
              <p:cNvSpPr/>
              <p:nvPr/>
            </p:nvSpPr>
            <p:spPr>
              <a:xfrm rot="5400000">
                <a:off x="5033160" y="5822152"/>
                <a:ext cx="445305" cy="167478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0" name="组合 53">
              <a:extLst>
                <a:ext uri="{FF2B5EF4-FFF2-40B4-BE49-F238E27FC236}">
                  <a16:creationId xmlns:a16="http://schemas.microsoft.com/office/drawing/2014/main" id="{AF9F5E9F-A35B-4503-97C2-3A6ED74D403B}"/>
                </a:ext>
              </a:extLst>
            </p:cNvPr>
            <p:cNvGrpSpPr/>
            <p:nvPr/>
          </p:nvGrpSpPr>
          <p:grpSpPr>
            <a:xfrm>
              <a:off x="6252948" y="5105393"/>
              <a:ext cx="526847" cy="448465"/>
              <a:chOff x="4815689" y="5680080"/>
              <a:chExt cx="526833" cy="448465"/>
            </a:xfrm>
          </p:grpSpPr>
          <p:sp>
            <p:nvSpPr>
              <p:cNvPr id="70" name="平行四边形 64">
                <a:extLst>
                  <a:ext uri="{FF2B5EF4-FFF2-40B4-BE49-F238E27FC236}">
                    <a16:creationId xmlns:a16="http://schemas.microsoft.com/office/drawing/2014/main" id="{EE4790D6-D562-41B5-AB1E-DDABE3698FD7}"/>
                  </a:ext>
                </a:extLst>
              </p:cNvPr>
              <p:cNvSpPr/>
              <p:nvPr/>
            </p:nvSpPr>
            <p:spPr>
              <a:xfrm flipH="1">
                <a:off x="4815689" y="5828505"/>
                <a:ext cx="523876" cy="300036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平行四边形 65">
                <a:extLst>
                  <a:ext uri="{FF2B5EF4-FFF2-40B4-BE49-F238E27FC236}">
                    <a16:creationId xmlns:a16="http://schemas.microsoft.com/office/drawing/2014/main" id="{56550273-24D7-4841-A68F-7948061C93B4}"/>
                  </a:ext>
                </a:extLst>
              </p:cNvPr>
              <p:cNvSpPr/>
              <p:nvPr/>
            </p:nvSpPr>
            <p:spPr>
              <a:xfrm rot="5400000">
                <a:off x="5032464" y="5818487"/>
                <a:ext cx="448465" cy="171651"/>
              </a:xfrm>
              <a:prstGeom prst="parallelogram">
                <a:avLst>
                  <a:gd name="adj" fmla="val 174617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1" name="组合 54">
              <a:extLst>
                <a:ext uri="{FF2B5EF4-FFF2-40B4-BE49-F238E27FC236}">
                  <a16:creationId xmlns:a16="http://schemas.microsoft.com/office/drawing/2014/main" id="{6C53B49B-B206-44E3-89EA-D17F0123DE20}"/>
                </a:ext>
              </a:extLst>
            </p:cNvPr>
            <p:cNvGrpSpPr/>
            <p:nvPr/>
          </p:nvGrpSpPr>
          <p:grpSpPr>
            <a:xfrm>
              <a:off x="6612787" y="4968869"/>
              <a:ext cx="526258" cy="442117"/>
              <a:chOff x="4815673" y="5686427"/>
              <a:chExt cx="526261" cy="442117"/>
            </a:xfrm>
          </p:grpSpPr>
          <p:sp>
            <p:nvSpPr>
              <p:cNvPr id="68" name="平行四边形 62">
                <a:extLst>
                  <a:ext uri="{FF2B5EF4-FFF2-40B4-BE49-F238E27FC236}">
                    <a16:creationId xmlns:a16="http://schemas.microsoft.com/office/drawing/2014/main" id="{5825A950-F58D-4334-88B1-38E9492C6513}"/>
                  </a:ext>
                </a:extLst>
              </p:cNvPr>
              <p:cNvSpPr/>
              <p:nvPr/>
            </p:nvSpPr>
            <p:spPr>
              <a:xfrm flipH="1">
                <a:off x="4815673" y="5826124"/>
                <a:ext cx="523873" cy="300038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平行四边形 63">
                <a:extLst>
                  <a:ext uri="{FF2B5EF4-FFF2-40B4-BE49-F238E27FC236}">
                    <a16:creationId xmlns:a16="http://schemas.microsoft.com/office/drawing/2014/main" id="{F5DED6F3-13E0-4BD8-9F6D-FFD3AB9DF9E2}"/>
                  </a:ext>
                </a:extLst>
              </p:cNvPr>
              <p:cNvSpPr/>
              <p:nvPr/>
            </p:nvSpPr>
            <p:spPr>
              <a:xfrm rot="5400000">
                <a:off x="5037136" y="5823746"/>
                <a:ext cx="442117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2" name="组合 55">
              <a:extLst>
                <a:ext uri="{FF2B5EF4-FFF2-40B4-BE49-F238E27FC236}">
                  <a16:creationId xmlns:a16="http://schemas.microsoft.com/office/drawing/2014/main" id="{E2396634-774A-40D8-9BB0-413DCE9B7036}"/>
                </a:ext>
              </a:extLst>
            </p:cNvPr>
            <p:cNvGrpSpPr/>
            <p:nvPr/>
          </p:nvGrpSpPr>
          <p:grpSpPr>
            <a:xfrm>
              <a:off x="6969968" y="4823399"/>
              <a:ext cx="529443" cy="445113"/>
              <a:chOff x="4810093" y="5683431"/>
              <a:chExt cx="529459" cy="445113"/>
            </a:xfrm>
          </p:grpSpPr>
          <p:sp>
            <p:nvSpPr>
              <p:cNvPr id="66" name="平行四边形 60">
                <a:extLst>
                  <a:ext uri="{FF2B5EF4-FFF2-40B4-BE49-F238E27FC236}">
                    <a16:creationId xmlns:a16="http://schemas.microsoft.com/office/drawing/2014/main" id="{0E9EF988-2144-45CB-90BA-8FC095EFBE50}"/>
                  </a:ext>
                </a:extLst>
              </p:cNvPr>
              <p:cNvSpPr/>
              <p:nvPr/>
            </p:nvSpPr>
            <p:spPr>
              <a:xfrm flipH="1">
                <a:off x="4810093" y="5828507"/>
                <a:ext cx="529438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平行四边形 61">
                <a:extLst>
                  <a:ext uri="{FF2B5EF4-FFF2-40B4-BE49-F238E27FC236}">
                    <a16:creationId xmlns:a16="http://schemas.microsoft.com/office/drawing/2014/main" id="{9629FA02-CA44-4A88-9A65-81209F8829B5}"/>
                  </a:ext>
                </a:extLst>
              </p:cNvPr>
              <p:cNvSpPr/>
              <p:nvPr/>
            </p:nvSpPr>
            <p:spPr>
              <a:xfrm rot="5400000">
                <a:off x="5033256" y="5822248"/>
                <a:ext cx="445113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平行四边形 56">
              <a:extLst>
                <a:ext uri="{FF2B5EF4-FFF2-40B4-BE49-F238E27FC236}">
                  <a16:creationId xmlns:a16="http://schemas.microsoft.com/office/drawing/2014/main" id="{941526A8-E787-4476-98C2-E8468F3C093D}"/>
                </a:ext>
              </a:extLst>
            </p:cNvPr>
            <p:cNvSpPr/>
            <p:nvPr/>
          </p:nvSpPr>
          <p:spPr>
            <a:xfrm flipH="1">
              <a:off x="7333267" y="4823399"/>
              <a:ext cx="523877" cy="300038"/>
            </a:xfrm>
            <a:prstGeom prst="parallelogram">
              <a:avLst>
                <a:gd name="adj" fmla="val 55395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4" name="任意多边形 57">
              <a:extLst>
                <a:ext uri="{FF2B5EF4-FFF2-40B4-BE49-F238E27FC236}">
                  <a16:creationId xmlns:a16="http://schemas.microsoft.com/office/drawing/2014/main" id="{5D380A60-E7DD-4675-8DEA-7E33245DC9D9}"/>
                </a:ext>
              </a:extLst>
            </p:cNvPr>
            <p:cNvSpPr/>
            <p:nvPr/>
          </p:nvSpPr>
          <p:spPr>
            <a:xfrm flipH="1">
              <a:off x="4980024" y="5121277"/>
              <a:ext cx="2880022" cy="1432800"/>
            </a:xfrm>
            <a:custGeom>
              <a:avLst/>
              <a:gdLst>
                <a:gd name="connsiteX0" fmla="*/ 360000 w 2880000"/>
                <a:gd name="connsiteY0" fmla="*/ 0 h 1432800"/>
                <a:gd name="connsiteX1" fmla="*/ 0 w 2880000"/>
                <a:gd name="connsiteY1" fmla="*/ 0 h 1432800"/>
                <a:gd name="connsiteX2" fmla="*/ 0 w 2880000"/>
                <a:gd name="connsiteY2" fmla="*/ 1432800 h 1432800"/>
                <a:gd name="connsiteX3" fmla="*/ 2880000 w 2880000"/>
                <a:gd name="connsiteY3" fmla="*/ 1432800 h 1432800"/>
                <a:gd name="connsiteX4" fmla="*/ 2880000 w 2880000"/>
                <a:gd name="connsiteY4" fmla="*/ 1008801 h 1432800"/>
                <a:gd name="connsiteX5" fmla="*/ 2520000 w 2880000"/>
                <a:gd name="connsiteY5" fmla="*/ 1008801 h 1432800"/>
                <a:gd name="connsiteX6" fmla="*/ 2520000 w 2880000"/>
                <a:gd name="connsiteY6" fmla="*/ 864000 h 1432800"/>
                <a:gd name="connsiteX7" fmla="*/ 2160000 w 2880000"/>
                <a:gd name="connsiteY7" fmla="*/ 864000 h 1432800"/>
                <a:gd name="connsiteX8" fmla="*/ 2160000 w 2880000"/>
                <a:gd name="connsiteY8" fmla="*/ 720000 h 1432800"/>
                <a:gd name="connsiteX9" fmla="*/ 1800000 w 2880000"/>
                <a:gd name="connsiteY9" fmla="*/ 720000 h 1432800"/>
                <a:gd name="connsiteX10" fmla="*/ 1800000 w 2880000"/>
                <a:gd name="connsiteY10" fmla="*/ 576000 h 1432800"/>
                <a:gd name="connsiteX11" fmla="*/ 1440000 w 2880000"/>
                <a:gd name="connsiteY11" fmla="*/ 576000 h 1432800"/>
                <a:gd name="connsiteX12" fmla="*/ 1440000 w 2880000"/>
                <a:gd name="connsiteY12" fmla="*/ 432000 h 1432800"/>
                <a:gd name="connsiteX13" fmla="*/ 1080000 w 2880000"/>
                <a:gd name="connsiteY13" fmla="*/ 432000 h 1432800"/>
                <a:gd name="connsiteX14" fmla="*/ 1080000 w 2880000"/>
                <a:gd name="connsiteY14" fmla="*/ 288000 h 1432800"/>
                <a:gd name="connsiteX15" fmla="*/ 720000 w 2880000"/>
                <a:gd name="connsiteY15" fmla="*/ 288000 h 1432800"/>
                <a:gd name="connsiteX16" fmla="*/ 720000 w 2880000"/>
                <a:gd name="connsiteY16" fmla="*/ 144000 h 1432800"/>
                <a:gd name="connsiteX17" fmla="*/ 360000 w 2880000"/>
                <a:gd name="connsiteY17" fmla="*/ 144000 h 143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880000" h="1432800">
                  <a:moveTo>
                    <a:pt x="360000" y="0"/>
                  </a:moveTo>
                  <a:lnTo>
                    <a:pt x="0" y="0"/>
                  </a:lnTo>
                  <a:lnTo>
                    <a:pt x="0" y="1432800"/>
                  </a:lnTo>
                  <a:lnTo>
                    <a:pt x="2880000" y="1432800"/>
                  </a:lnTo>
                  <a:lnTo>
                    <a:pt x="2880000" y="1008801"/>
                  </a:lnTo>
                  <a:lnTo>
                    <a:pt x="2520000" y="1008801"/>
                  </a:lnTo>
                  <a:lnTo>
                    <a:pt x="2520000" y="864000"/>
                  </a:lnTo>
                  <a:lnTo>
                    <a:pt x="2160000" y="864000"/>
                  </a:lnTo>
                  <a:lnTo>
                    <a:pt x="2160000" y="720000"/>
                  </a:lnTo>
                  <a:lnTo>
                    <a:pt x="1800000" y="720000"/>
                  </a:lnTo>
                  <a:lnTo>
                    <a:pt x="1800000" y="576000"/>
                  </a:lnTo>
                  <a:lnTo>
                    <a:pt x="1440000" y="576000"/>
                  </a:lnTo>
                  <a:lnTo>
                    <a:pt x="1440000" y="432000"/>
                  </a:lnTo>
                  <a:lnTo>
                    <a:pt x="1080000" y="432000"/>
                  </a:lnTo>
                  <a:lnTo>
                    <a:pt x="1080000" y="288000"/>
                  </a:lnTo>
                  <a:lnTo>
                    <a:pt x="720000" y="288000"/>
                  </a:lnTo>
                  <a:lnTo>
                    <a:pt x="720000" y="144000"/>
                  </a:lnTo>
                  <a:lnTo>
                    <a:pt x="360000" y="14400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平行四边形 58">
              <a:extLst>
                <a:ext uri="{FF2B5EF4-FFF2-40B4-BE49-F238E27FC236}">
                  <a16:creationId xmlns:a16="http://schemas.microsoft.com/office/drawing/2014/main" id="{C01753D1-299D-4D2A-86EA-5D2F0800F90C}"/>
                </a:ext>
              </a:extLst>
            </p:cNvPr>
            <p:cNvSpPr/>
            <p:nvPr/>
          </p:nvSpPr>
          <p:spPr>
            <a:xfrm rot="16200000" flipH="1" flipV="1">
              <a:off x="4536280" y="6107932"/>
              <a:ext cx="725570" cy="166720"/>
            </a:xfrm>
            <a:prstGeom prst="parallelogram">
              <a:avLst>
                <a:gd name="adj" fmla="val 18394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0" name="任意多边形 74">
            <a:extLst>
              <a:ext uri="{FF2B5EF4-FFF2-40B4-BE49-F238E27FC236}">
                <a16:creationId xmlns:a16="http://schemas.microsoft.com/office/drawing/2014/main" id="{B3350619-ABE2-4AB4-882B-72B249840310}"/>
              </a:ext>
            </a:extLst>
          </p:cNvPr>
          <p:cNvSpPr/>
          <p:nvPr/>
        </p:nvSpPr>
        <p:spPr>
          <a:xfrm rot="5400000">
            <a:off x="5277065" y="605787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1" name="任意多边形 75">
            <a:extLst>
              <a:ext uri="{FF2B5EF4-FFF2-40B4-BE49-F238E27FC236}">
                <a16:creationId xmlns:a16="http://schemas.microsoft.com/office/drawing/2014/main" id="{13EB5CAD-B992-4193-AADF-EEF1746BEF7A}"/>
              </a:ext>
            </a:extLst>
          </p:cNvPr>
          <p:cNvSpPr/>
          <p:nvPr/>
        </p:nvSpPr>
        <p:spPr>
          <a:xfrm rot="5400000">
            <a:off x="5602711" y="592818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任意多边形 76">
            <a:extLst>
              <a:ext uri="{FF2B5EF4-FFF2-40B4-BE49-F238E27FC236}">
                <a16:creationId xmlns:a16="http://schemas.microsoft.com/office/drawing/2014/main" id="{1BDA7B11-9156-4ECD-81DD-2E1381322803}"/>
              </a:ext>
            </a:extLst>
          </p:cNvPr>
          <p:cNvSpPr/>
          <p:nvPr/>
        </p:nvSpPr>
        <p:spPr>
          <a:xfrm rot="5400000">
            <a:off x="5926693" y="580064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3" name="任意多边形 77">
            <a:extLst>
              <a:ext uri="{FF2B5EF4-FFF2-40B4-BE49-F238E27FC236}">
                <a16:creationId xmlns:a16="http://schemas.microsoft.com/office/drawing/2014/main" id="{2E294E90-8A3C-40DE-8723-2E805EAF3E32}"/>
              </a:ext>
            </a:extLst>
          </p:cNvPr>
          <p:cNvSpPr/>
          <p:nvPr/>
        </p:nvSpPr>
        <p:spPr>
          <a:xfrm rot="5400000">
            <a:off x="6246748" y="5670234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4" name="任意多边形 78">
            <a:extLst>
              <a:ext uri="{FF2B5EF4-FFF2-40B4-BE49-F238E27FC236}">
                <a16:creationId xmlns:a16="http://schemas.microsoft.com/office/drawing/2014/main" id="{735FA756-B433-48AB-A50D-A21521589469}"/>
              </a:ext>
            </a:extLst>
          </p:cNvPr>
          <p:cNvSpPr/>
          <p:nvPr/>
        </p:nvSpPr>
        <p:spPr>
          <a:xfrm rot="5400000">
            <a:off x="6569188" y="5541968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任意多边形 79">
            <a:extLst>
              <a:ext uri="{FF2B5EF4-FFF2-40B4-BE49-F238E27FC236}">
                <a16:creationId xmlns:a16="http://schemas.microsoft.com/office/drawing/2014/main" id="{89AA6147-6D5A-4BD5-9EE3-734858BAE6B3}"/>
              </a:ext>
            </a:extLst>
          </p:cNvPr>
          <p:cNvSpPr/>
          <p:nvPr/>
        </p:nvSpPr>
        <p:spPr>
          <a:xfrm rot="5400000">
            <a:off x="6892222" y="5411572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6" name="任意多边形 80">
            <a:extLst>
              <a:ext uri="{FF2B5EF4-FFF2-40B4-BE49-F238E27FC236}">
                <a16:creationId xmlns:a16="http://schemas.microsoft.com/office/drawing/2014/main" id="{EB5FEFEE-75AD-4F65-BDFC-F27CB619EB18}"/>
              </a:ext>
            </a:extLst>
          </p:cNvPr>
          <p:cNvSpPr/>
          <p:nvPr/>
        </p:nvSpPr>
        <p:spPr>
          <a:xfrm rot="5400000">
            <a:off x="7217864" y="528581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7" name="AutoShape 34">
            <a:extLst>
              <a:ext uri="{FF2B5EF4-FFF2-40B4-BE49-F238E27FC236}">
                <a16:creationId xmlns:a16="http://schemas.microsoft.com/office/drawing/2014/main" id="{33A5EF3B-C8B6-4873-BA10-B4F04F05E060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6035118" y="3745383"/>
            <a:ext cx="252325" cy="23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95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4642118" y="2152856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589" name="任意多边形 586">
            <a:extLst>
              <a:ext uri="{FF2B5EF4-FFF2-40B4-BE49-F238E27FC236}">
                <a16:creationId xmlns:a16="http://schemas.microsoft.com/office/drawing/2014/main" id="{B216487C-2189-45DE-A864-3CAB809A004D}"/>
              </a:ext>
            </a:extLst>
          </p:cNvPr>
          <p:cNvSpPr/>
          <p:nvPr/>
        </p:nvSpPr>
        <p:spPr>
          <a:xfrm flipV="1">
            <a:off x="5034780" y="1194377"/>
            <a:ext cx="209577" cy="236351"/>
          </a:xfrm>
          <a:custGeom>
            <a:avLst/>
            <a:gdLst>
              <a:gd name="connsiteX0" fmla="*/ 0 w 187235"/>
              <a:gd name="connsiteY0" fmla="*/ 211154 h 211154"/>
              <a:gd name="connsiteX1" fmla="*/ 4007 w 187235"/>
              <a:gd name="connsiteY1" fmla="*/ 211154 h 211154"/>
              <a:gd name="connsiteX2" fmla="*/ 93617 w 187235"/>
              <a:gd name="connsiteY2" fmla="*/ 167392 h 211154"/>
              <a:gd name="connsiteX3" fmla="*/ 183227 w 187235"/>
              <a:gd name="connsiteY3" fmla="*/ 211154 h 211154"/>
              <a:gd name="connsiteX4" fmla="*/ 187235 w 187235"/>
              <a:gd name="connsiteY4" fmla="*/ 211154 h 211154"/>
              <a:gd name="connsiteX5" fmla="*/ 93618 w 187235"/>
              <a:gd name="connsiteY5" fmla="*/ 0 h 211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7235" h="211154">
                <a:moveTo>
                  <a:pt x="0" y="211154"/>
                </a:moveTo>
                <a:lnTo>
                  <a:pt x="4007" y="211154"/>
                </a:lnTo>
                <a:lnTo>
                  <a:pt x="93617" y="167392"/>
                </a:lnTo>
                <a:lnTo>
                  <a:pt x="183227" y="211154"/>
                </a:lnTo>
                <a:lnTo>
                  <a:pt x="187235" y="211154"/>
                </a:lnTo>
                <a:lnTo>
                  <a:pt x="9361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90" name="组合 588">
            <a:extLst>
              <a:ext uri="{FF2B5EF4-FFF2-40B4-BE49-F238E27FC236}">
                <a16:creationId xmlns:a16="http://schemas.microsoft.com/office/drawing/2014/main" id="{EC0118E9-6985-4B09-8F79-5DC1105A7F4F}"/>
              </a:ext>
            </a:extLst>
          </p:cNvPr>
          <p:cNvGrpSpPr/>
          <p:nvPr/>
        </p:nvGrpSpPr>
        <p:grpSpPr>
          <a:xfrm flipH="1">
            <a:off x="7142865" y="4236945"/>
            <a:ext cx="464909" cy="653127"/>
            <a:chOff x="7816851" y="3132140"/>
            <a:chExt cx="133341" cy="187323"/>
          </a:xfrm>
          <a:solidFill>
            <a:schemeClr val="tx1"/>
          </a:solidFill>
          <a:effectLst>
            <a:reflection stA="33000" endPos="90000" dir="5400000" sy="-100000" algn="bl" rotWithShape="0"/>
          </a:effectLst>
        </p:grpSpPr>
        <p:sp>
          <p:nvSpPr>
            <p:cNvPr id="591" name="Freeform 1099">
              <a:extLst>
                <a:ext uri="{FF2B5EF4-FFF2-40B4-BE49-F238E27FC236}">
                  <a16:creationId xmlns:a16="http://schemas.microsoft.com/office/drawing/2014/main" id="{264885E6-9F9D-49A9-959D-70627DAE5C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5587" y="3132140"/>
              <a:ext cx="34925" cy="42863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2" name="Freeform 1100">
              <a:extLst>
                <a:ext uri="{FF2B5EF4-FFF2-40B4-BE49-F238E27FC236}">
                  <a16:creationId xmlns:a16="http://schemas.microsoft.com/office/drawing/2014/main" id="{FCE06AB0-FFD6-4615-84B2-BE7C0C10C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0025" y="3249613"/>
              <a:ext cx="55563" cy="69850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3" name="Freeform 1101">
              <a:extLst>
                <a:ext uri="{FF2B5EF4-FFF2-40B4-BE49-F238E27FC236}">
                  <a16:creationId xmlns:a16="http://schemas.microsoft.com/office/drawing/2014/main" id="{855CD8CE-6005-4E31-B2DC-F1A2AB47D8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9392" y="3175002"/>
              <a:ext cx="50800" cy="3175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4" name="Freeform 1102">
              <a:extLst>
                <a:ext uri="{FF2B5EF4-FFF2-40B4-BE49-F238E27FC236}">
                  <a16:creationId xmlns:a16="http://schemas.microsoft.com/office/drawing/2014/main" id="{CC9D3274-24B4-487A-9776-75B8E08FC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6851" y="3175001"/>
              <a:ext cx="88900" cy="136525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95" name="组合 593">
            <a:extLst>
              <a:ext uri="{FF2B5EF4-FFF2-40B4-BE49-F238E27FC236}">
                <a16:creationId xmlns:a16="http://schemas.microsoft.com/office/drawing/2014/main" id="{E860AD43-14EA-4196-9FF3-6FC4F58FE9C3}"/>
              </a:ext>
            </a:extLst>
          </p:cNvPr>
          <p:cNvGrpSpPr/>
          <p:nvPr/>
        </p:nvGrpSpPr>
        <p:grpSpPr>
          <a:xfrm>
            <a:off x="3039654" y="2091671"/>
            <a:ext cx="1419137" cy="138550"/>
            <a:chOff x="3166157" y="1945699"/>
            <a:chExt cx="1267846" cy="123780"/>
          </a:xfrm>
          <a:solidFill>
            <a:schemeClr val="tx1"/>
          </a:solidFill>
        </p:grpSpPr>
        <p:cxnSp>
          <p:nvCxnSpPr>
            <p:cNvPr id="596" name="直接连接符 594">
              <a:extLst>
                <a:ext uri="{FF2B5EF4-FFF2-40B4-BE49-F238E27FC236}">
                  <a16:creationId xmlns:a16="http://schemas.microsoft.com/office/drawing/2014/main" id="{C969F927-7EF4-4863-85A9-1B5FF1E5F6AB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rgbClr val="663A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7" name="椭圆 595">
              <a:extLst>
                <a:ext uri="{FF2B5EF4-FFF2-40B4-BE49-F238E27FC236}">
                  <a16:creationId xmlns:a16="http://schemas.microsoft.com/office/drawing/2014/main" id="{3B0523F3-4D51-49FF-96E1-61BCDCDF4EC3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98" name="文本框 1952">
            <a:extLst>
              <a:ext uri="{FF2B5EF4-FFF2-40B4-BE49-F238E27FC236}">
                <a16:creationId xmlns:a16="http://schemas.microsoft.com/office/drawing/2014/main" id="{EB85F682-19B1-45FE-B14D-51FD697F4460}"/>
              </a:ext>
            </a:extLst>
          </p:cNvPr>
          <p:cNvSpPr txBox="1"/>
          <p:nvPr/>
        </p:nvSpPr>
        <p:spPr>
          <a:xfrm>
            <a:off x="156254" y="1541206"/>
            <a:ext cx="2837902" cy="13003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15.02.18 Техническая эксплуатация и обслуживание роботизированного производства (по отраслям</a:t>
            </a:r>
            <a:r>
              <a:rPr lang="ru-RU" sz="1600" dirty="0" smtClean="0">
                <a:ea typeface="方正正中黑简体" panose="02000000000000000000" pitchFamily="2" charset="-122"/>
              </a:rPr>
              <a:t>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- Техник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grpSp>
        <p:nvGrpSpPr>
          <p:cNvPr id="599" name="组合 602">
            <a:extLst>
              <a:ext uri="{FF2B5EF4-FFF2-40B4-BE49-F238E27FC236}">
                <a16:creationId xmlns:a16="http://schemas.microsoft.com/office/drawing/2014/main" id="{5FB54F42-ADCB-4762-ABBB-D69CDA1E220D}"/>
              </a:ext>
            </a:extLst>
          </p:cNvPr>
          <p:cNvGrpSpPr/>
          <p:nvPr/>
        </p:nvGrpSpPr>
        <p:grpSpPr>
          <a:xfrm>
            <a:off x="3039654" y="4795728"/>
            <a:ext cx="1419137" cy="138550"/>
            <a:chOff x="3166157" y="1945699"/>
            <a:chExt cx="1267846" cy="123780"/>
          </a:xfrm>
          <a:solidFill>
            <a:schemeClr val="tx1"/>
          </a:solidFill>
        </p:grpSpPr>
        <p:cxnSp>
          <p:nvCxnSpPr>
            <p:cNvPr id="600" name="直接连接符 603">
              <a:extLst>
                <a:ext uri="{FF2B5EF4-FFF2-40B4-BE49-F238E27FC236}">
                  <a16:creationId xmlns:a16="http://schemas.microsoft.com/office/drawing/2014/main" id="{3E4641C7-B7B8-45FD-B4A5-9B2E1B7E34A9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1" name="椭圆 604">
              <a:extLst>
                <a:ext uri="{FF2B5EF4-FFF2-40B4-BE49-F238E27FC236}">
                  <a16:creationId xmlns:a16="http://schemas.microsoft.com/office/drawing/2014/main" id="{9E707002-6711-44C8-A024-C3F75A16780E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02" name="组合 605">
            <a:extLst>
              <a:ext uri="{FF2B5EF4-FFF2-40B4-BE49-F238E27FC236}">
                <a16:creationId xmlns:a16="http://schemas.microsoft.com/office/drawing/2014/main" id="{8560E26B-49A8-44C0-AD53-9C5B7BD75D48}"/>
              </a:ext>
            </a:extLst>
          </p:cNvPr>
          <p:cNvGrpSpPr/>
          <p:nvPr/>
        </p:nvGrpSpPr>
        <p:grpSpPr>
          <a:xfrm flipH="1">
            <a:off x="7894595" y="5797984"/>
            <a:ext cx="1082079" cy="138550"/>
            <a:chOff x="3166157" y="1945699"/>
            <a:chExt cx="966721" cy="123780"/>
          </a:xfrm>
          <a:solidFill>
            <a:srgbClr val="C00000"/>
          </a:solidFill>
        </p:grpSpPr>
        <p:cxnSp>
          <p:nvCxnSpPr>
            <p:cNvPr id="603" name="直接连接符 606">
              <a:extLst>
                <a:ext uri="{FF2B5EF4-FFF2-40B4-BE49-F238E27FC236}">
                  <a16:creationId xmlns:a16="http://schemas.microsoft.com/office/drawing/2014/main" id="{62AFD714-68F4-4161-8288-AFBCBABF65C5}"/>
                </a:ext>
              </a:extLst>
            </p:cNvPr>
            <p:cNvCxnSpPr/>
            <p:nvPr/>
          </p:nvCxnSpPr>
          <p:spPr>
            <a:xfrm flipH="1">
              <a:off x="3233469" y="2012479"/>
              <a:ext cx="899409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4" name="椭圆 607">
              <a:extLst>
                <a:ext uri="{FF2B5EF4-FFF2-40B4-BE49-F238E27FC236}">
                  <a16:creationId xmlns:a16="http://schemas.microsoft.com/office/drawing/2014/main" id="{D02EBB89-08EA-4066-A784-D09B29A6F937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05" name="组合 608">
            <a:extLst>
              <a:ext uri="{FF2B5EF4-FFF2-40B4-BE49-F238E27FC236}">
                <a16:creationId xmlns:a16="http://schemas.microsoft.com/office/drawing/2014/main" id="{8D9EC788-406F-4BB2-8A0A-9AC40B473596}"/>
              </a:ext>
            </a:extLst>
          </p:cNvPr>
          <p:cNvGrpSpPr/>
          <p:nvPr/>
        </p:nvGrpSpPr>
        <p:grpSpPr>
          <a:xfrm flipH="1">
            <a:off x="7576090" y="2697578"/>
            <a:ext cx="1419137" cy="138550"/>
            <a:chOff x="3166157" y="1945699"/>
            <a:chExt cx="1267846" cy="123780"/>
          </a:xfrm>
          <a:solidFill>
            <a:srgbClr val="C00000"/>
          </a:solidFill>
        </p:grpSpPr>
        <p:cxnSp>
          <p:nvCxnSpPr>
            <p:cNvPr id="606" name="直接连接符 609">
              <a:extLst>
                <a:ext uri="{FF2B5EF4-FFF2-40B4-BE49-F238E27FC236}">
                  <a16:creationId xmlns:a16="http://schemas.microsoft.com/office/drawing/2014/main" id="{F75A4804-EE79-4F7C-897A-BC62147C1DD7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7" name="椭圆 610">
              <a:extLst>
                <a:ext uri="{FF2B5EF4-FFF2-40B4-BE49-F238E27FC236}">
                  <a16:creationId xmlns:a16="http://schemas.microsoft.com/office/drawing/2014/main" id="{7049044A-F47C-458C-AD54-9D30E1DF9577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08" name="文本框 1952">
            <a:extLst>
              <a:ext uri="{FF2B5EF4-FFF2-40B4-BE49-F238E27FC236}">
                <a16:creationId xmlns:a16="http://schemas.microsoft.com/office/drawing/2014/main" id="{00684BCE-0833-4D72-A524-B6F00E11F03C}"/>
              </a:ext>
            </a:extLst>
          </p:cNvPr>
          <p:cNvSpPr txBox="1"/>
          <p:nvPr/>
        </p:nvSpPr>
        <p:spPr>
          <a:xfrm>
            <a:off x="146592" y="4118421"/>
            <a:ext cx="2855390" cy="13003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13.02.13 Эксплуатация и обслуживание электрического и электромеханического оборудования (по отраслям</a:t>
            </a:r>
            <a:r>
              <a:rPr lang="ru-RU" sz="1600" dirty="0" smtClean="0">
                <a:ea typeface="方正正中黑简体" panose="02000000000000000000" pitchFamily="2" charset="-122"/>
              </a:rPr>
              <a:t>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- Техник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09" name="文本框 1952">
            <a:extLst>
              <a:ext uri="{FF2B5EF4-FFF2-40B4-BE49-F238E27FC236}">
                <a16:creationId xmlns:a16="http://schemas.microsoft.com/office/drawing/2014/main" id="{6A586EE9-7EAB-46A6-84F1-1CED8E6A0DDF}"/>
              </a:ext>
            </a:extLst>
          </p:cNvPr>
          <p:cNvSpPr txBox="1"/>
          <p:nvPr/>
        </p:nvSpPr>
        <p:spPr>
          <a:xfrm>
            <a:off x="9214659" y="5397809"/>
            <a:ext cx="2876170" cy="12695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15.02.17 Монтаж, техническое обслуживание, эксплуатация и ремонт промышленного оборудования (по отраслям</a:t>
            </a:r>
            <a:r>
              <a:rPr lang="ru-RU" sz="1600" dirty="0" smtClean="0">
                <a:ea typeface="方正正中黑简体" panose="02000000000000000000" pitchFamily="2" charset="-122"/>
              </a:rPr>
              <a:t>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– Техник-механик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10" name="文本框 1952">
            <a:extLst>
              <a:ext uri="{FF2B5EF4-FFF2-40B4-BE49-F238E27FC236}">
                <a16:creationId xmlns:a16="http://schemas.microsoft.com/office/drawing/2014/main" id="{ABD18881-7B10-4581-86DD-58C3369E3D5B}"/>
              </a:ext>
            </a:extLst>
          </p:cNvPr>
          <p:cNvSpPr txBox="1"/>
          <p:nvPr/>
        </p:nvSpPr>
        <p:spPr>
          <a:xfrm>
            <a:off x="9139631" y="1910827"/>
            <a:ext cx="2628264" cy="123880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15.02.10 Мехатроника и робототехника (по отраслям</a:t>
            </a:r>
            <a:r>
              <a:rPr lang="ru-RU" sz="1600" dirty="0" smtClean="0">
                <a:ea typeface="方正正中黑简体" panose="02000000000000000000" pitchFamily="2" charset="-122"/>
              </a:rPr>
              <a:t>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– Специалист по мехатронике и робототехнике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grpSp>
        <p:nvGrpSpPr>
          <p:cNvPr id="611" name="组合 608">
            <a:extLst>
              <a:ext uri="{FF2B5EF4-FFF2-40B4-BE49-F238E27FC236}">
                <a16:creationId xmlns:a16="http://schemas.microsoft.com/office/drawing/2014/main" id="{8D9EC788-406F-4BB2-8A0A-9AC40B473596}"/>
              </a:ext>
            </a:extLst>
          </p:cNvPr>
          <p:cNvGrpSpPr/>
          <p:nvPr/>
        </p:nvGrpSpPr>
        <p:grpSpPr>
          <a:xfrm flipH="1">
            <a:off x="7521170" y="3484329"/>
            <a:ext cx="1419137" cy="138550"/>
            <a:chOff x="3166157" y="1945699"/>
            <a:chExt cx="1267846" cy="123780"/>
          </a:xfrm>
          <a:solidFill>
            <a:srgbClr val="C00000"/>
          </a:solidFill>
        </p:grpSpPr>
        <p:cxnSp>
          <p:nvCxnSpPr>
            <p:cNvPr id="612" name="直接连接符 609">
              <a:extLst>
                <a:ext uri="{FF2B5EF4-FFF2-40B4-BE49-F238E27FC236}">
                  <a16:creationId xmlns:a16="http://schemas.microsoft.com/office/drawing/2014/main" id="{F75A4804-EE79-4F7C-897A-BC62147C1DD7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3" name="椭圆 610">
              <a:extLst>
                <a:ext uri="{FF2B5EF4-FFF2-40B4-BE49-F238E27FC236}">
                  <a16:creationId xmlns:a16="http://schemas.microsoft.com/office/drawing/2014/main" id="{7049044A-F47C-458C-AD54-9D30E1DF9577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14" name="文本框 1952">
            <a:extLst>
              <a:ext uri="{FF2B5EF4-FFF2-40B4-BE49-F238E27FC236}">
                <a16:creationId xmlns:a16="http://schemas.microsoft.com/office/drawing/2014/main" id="{ABD18881-7B10-4581-86DD-58C3369E3D5B}"/>
              </a:ext>
            </a:extLst>
          </p:cNvPr>
          <p:cNvSpPr txBox="1"/>
          <p:nvPr/>
        </p:nvSpPr>
        <p:spPr>
          <a:xfrm>
            <a:off x="9030866" y="3265768"/>
            <a:ext cx="3098313" cy="20390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23.02.05 Эксплуатация транспортного электрооборудования и автоматики (по видам транспорта, за исключением </a:t>
            </a:r>
            <a:r>
              <a:rPr lang="ru-RU" sz="1600" dirty="0" smtClean="0">
                <a:ea typeface="方正正中黑简体" panose="02000000000000000000" pitchFamily="2" charset="-122"/>
              </a:rPr>
              <a:t>водного)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– Техник-электромеханик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16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5979400" y="3406843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617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4981956" y="4738551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619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6303218" y="5924969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839793FE-A7C0-EDEE-E44F-355AB0F1EF55}"/>
              </a:ext>
            </a:extLst>
          </p:cNvPr>
          <p:cNvSpPr txBox="1"/>
          <p:nvPr/>
        </p:nvSpPr>
        <p:spPr>
          <a:xfrm>
            <a:off x="247730" y="5557648"/>
            <a:ext cx="3280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400" b="1" dirty="0" smtClean="0">
                <a:cs typeface="Arial" pitchFamily="34" charset="0"/>
              </a:rPr>
              <a:t>СТРАТЕГИЧЕСКИЙ ПАРТНЕР ФАКУЛЬТЕТА</a:t>
            </a:r>
            <a:endParaRPr lang="en-US" altLang="ko-KR" sz="1400" b="1" dirty="0"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98" y="5867259"/>
            <a:ext cx="2661713" cy="8853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2"/>
          <p:cNvSpPr txBox="1">
            <a:spLocks noGrp="1"/>
          </p:cNvSpPr>
          <p:nvPr>
            <p:ph type="title"/>
          </p:nvPr>
        </p:nvSpPr>
        <p:spPr>
          <a:xfrm>
            <a:off x="122854" y="54144"/>
            <a:ext cx="8671874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spc="375" dirty="0">
                <a:latin typeface="Trebuchet MS"/>
                <a:cs typeface="Trebuchet MS"/>
              </a:rPr>
              <a:t>15.02.17 Монтаж, техническое обслуживание, эксплуатация и ремонт промышленного оборудования (по отраслям)</a:t>
            </a:r>
            <a:endParaRPr sz="2000" spc="375" dirty="0">
              <a:latin typeface="Trebuchet MS"/>
              <a:cs typeface="Trebuchet MS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35" name="矩形 10"/>
          <p:cNvSpPr>
            <a:spLocks noChangeAspect="1"/>
          </p:cNvSpPr>
          <p:nvPr/>
        </p:nvSpPr>
        <p:spPr>
          <a:xfrm>
            <a:off x="9327533" y="1635970"/>
            <a:ext cx="1868608" cy="1856258"/>
          </a:xfrm>
          <a:prstGeom prst="ellipse">
            <a:avLst/>
          </a:prstGeom>
          <a:solidFill>
            <a:srgbClr val="CC0000"/>
          </a:solid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anchor="ctr"/>
          <a:lstStyle/>
          <a:p>
            <a:pPr algn="ctr" defTabSz="685732"/>
            <a:endParaRPr lang="zh-CN" altLang="en-US" sz="3200" dirty="0">
              <a:solidFill>
                <a:schemeClr val="bg1"/>
              </a:solidFill>
              <a:latin typeface="微软雅黑"/>
              <a:ea typeface="微软雅黑"/>
              <a:cs typeface="+mn-ea"/>
              <a:sym typeface="微软雅黑"/>
            </a:endParaRPr>
          </a:p>
        </p:txBody>
      </p:sp>
      <p:sp>
        <p:nvSpPr>
          <p:cNvPr id="36" name="Freeform 7"/>
          <p:cNvSpPr/>
          <p:nvPr/>
        </p:nvSpPr>
        <p:spPr>
          <a:xfrm>
            <a:off x="0" y="2508991"/>
            <a:ext cx="8195397" cy="1663133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rgbClr val="2D448F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/>
              <a:ea typeface="微软雅黑"/>
              <a:cs typeface="+mn-ea"/>
              <a:sym typeface="微软雅黑"/>
            </a:endParaRPr>
          </a:p>
        </p:txBody>
      </p:sp>
      <p:grpSp>
        <p:nvGrpSpPr>
          <p:cNvPr id="37" name="组合 4"/>
          <p:cNvGrpSpPr/>
          <p:nvPr/>
        </p:nvGrpSpPr>
        <p:grpSpPr>
          <a:xfrm>
            <a:off x="8216583" y="3078146"/>
            <a:ext cx="1153302" cy="862419"/>
            <a:chOff x="6054436" y="2405136"/>
            <a:chExt cx="849821" cy="635481"/>
          </a:xfrm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38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39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0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1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5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6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47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</p:grpSp>
      <p:grpSp>
        <p:nvGrpSpPr>
          <p:cNvPr id="48" name="Group 30"/>
          <p:cNvGrpSpPr/>
          <p:nvPr/>
        </p:nvGrpSpPr>
        <p:grpSpPr>
          <a:xfrm>
            <a:off x="6427349" y="4683259"/>
            <a:ext cx="578306" cy="507183"/>
            <a:chOff x="3175" y="-1587"/>
            <a:chExt cx="490538" cy="430212"/>
          </a:xfrm>
          <a:solidFill>
            <a:srgbClr val="CC0000"/>
          </a:solidFill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49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58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</p:grpSp>
      <p:sp>
        <p:nvSpPr>
          <p:cNvPr id="74" name="Freeform 50"/>
          <p:cNvSpPr>
            <a:spLocks noEditPoints="1"/>
          </p:cNvSpPr>
          <p:nvPr/>
        </p:nvSpPr>
        <p:spPr bwMode="auto">
          <a:xfrm>
            <a:off x="1465030" y="3479544"/>
            <a:ext cx="477109" cy="600932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atin typeface="微软雅黑"/>
              <a:cs typeface="+mn-ea"/>
              <a:sym typeface="微软雅黑"/>
            </a:endParaRPr>
          </a:p>
        </p:txBody>
      </p:sp>
      <p:sp>
        <p:nvSpPr>
          <p:cNvPr id="76" name="Freeform 48"/>
          <p:cNvSpPr>
            <a:spLocks noEditPoints="1"/>
          </p:cNvSpPr>
          <p:nvPr/>
        </p:nvSpPr>
        <p:spPr bwMode="auto">
          <a:xfrm>
            <a:off x="3980873" y="3791789"/>
            <a:ext cx="441213" cy="645586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atin typeface="微软雅黑"/>
              <a:cs typeface="+mn-ea"/>
              <a:sym typeface="微软雅黑"/>
            </a:endParaRPr>
          </a:p>
        </p:txBody>
      </p:sp>
      <p:grpSp>
        <p:nvGrpSpPr>
          <p:cNvPr id="77" name="Group 18"/>
          <p:cNvGrpSpPr/>
          <p:nvPr/>
        </p:nvGrpSpPr>
        <p:grpSpPr>
          <a:xfrm>
            <a:off x="10289223" y="3790509"/>
            <a:ext cx="569032" cy="569032"/>
            <a:chOff x="6350" y="4763"/>
            <a:chExt cx="492125" cy="492125"/>
          </a:xfrm>
          <a:solidFill>
            <a:schemeClr val="tx1">
              <a:lumMod val="65000"/>
              <a:lumOff val="35000"/>
            </a:schemeClr>
          </a:solidFill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78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79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80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</p:grpSp>
      <p:sp>
        <p:nvSpPr>
          <p:cNvPr id="81" name="MH_Other_2"/>
          <p:cNvSpPr/>
          <p:nvPr>
            <p:custDataLst>
              <p:tags r:id="rId1"/>
            </p:custDataLst>
          </p:nvPr>
        </p:nvSpPr>
        <p:spPr>
          <a:xfrm>
            <a:off x="6105795" y="3289258"/>
            <a:ext cx="1221401" cy="1221401"/>
          </a:xfrm>
          <a:prstGeom prst="ellipse">
            <a:avLst/>
          </a:prstGeom>
          <a:solidFill>
            <a:srgbClr val="CC0000"/>
          </a:solid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lIns="0" rIns="0" anchor="ctr"/>
          <a:lstStyle/>
          <a:p>
            <a:pPr algn="ctr" defTabSz="685732"/>
            <a:r>
              <a:rPr lang="ru-RU" altLang="zh-CN" dirty="0" smtClean="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rPr>
              <a:t>3 модуль</a:t>
            </a:r>
            <a:endParaRPr lang="zh-CN" altLang="en-US" dirty="0">
              <a:solidFill>
                <a:schemeClr val="bg1"/>
              </a:solidFill>
              <a:latin typeface="微软雅黑"/>
              <a:ea typeface="微软雅黑"/>
              <a:cs typeface="+mn-ea"/>
              <a:sym typeface="微软雅黑"/>
            </a:endParaRPr>
          </a:p>
        </p:txBody>
      </p:sp>
      <p:sp>
        <p:nvSpPr>
          <p:cNvPr id="82" name="MH_Other_2"/>
          <p:cNvSpPr/>
          <p:nvPr>
            <p:custDataLst>
              <p:tags r:id="rId2"/>
            </p:custDataLst>
          </p:nvPr>
        </p:nvSpPr>
        <p:spPr>
          <a:xfrm>
            <a:off x="1092877" y="2072944"/>
            <a:ext cx="1221401" cy="1221401"/>
          </a:xfrm>
          <a:prstGeom prst="ellipse">
            <a:avLst/>
          </a:prstGeom>
          <a:solidFill>
            <a:srgbClr val="CC0000"/>
          </a:solid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lIns="0" rIns="0" anchor="ctr"/>
          <a:lstStyle/>
          <a:p>
            <a:pPr algn="ctr" defTabSz="685732"/>
            <a:r>
              <a:rPr lang="en-US" altLang="zh-CN" dirty="0" smtClean="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rPr>
              <a:t>1</a:t>
            </a:r>
            <a:r>
              <a:rPr lang="ru-RU" altLang="zh-CN" dirty="0" smtClean="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rPr>
              <a:t> модуль</a:t>
            </a:r>
            <a:endParaRPr lang="zh-CN" altLang="en-US" dirty="0">
              <a:solidFill>
                <a:schemeClr val="bg1"/>
              </a:solidFill>
              <a:latin typeface="微软雅黑"/>
              <a:ea typeface="微软雅黑"/>
              <a:cs typeface="+mn-ea"/>
              <a:sym typeface="微软雅黑"/>
            </a:endParaRPr>
          </a:p>
        </p:txBody>
      </p:sp>
      <p:grpSp>
        <p:nvGrpSpPr>
          <p:cNvPr id="83" name="组合 15"/>
          <p:cNvGrpSpPr/>
          <p:nvPr/>
        </p:nvGrpSpPr>
        <p:grpSpPr>
          <a:xfrm>
            <a:off x="3468638" y="2005081"/>
            <a:ext cx="1465681" cy="1465681"/>
            <a:chOff x="304800" y="673100"/>
            <a:chExt cx="4000500" cy="4000500"/>
          </a:xfrm>
          <a:gradFill>
            <a:gsLst>
              <a:gs pos="0">
                <a:srgbClr val="23356F"/>
              </a:gs>
              <a:gs pos="100000">
                <a:srgbClr val="2D55A5"/>
              </a:gs>
            </a:gsLst>
            <a:lin ang="2700000" scaled="1"/>
          </a:gradFill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grpSpPr>
        <p:sp>
          <p:nvSpPr>
            <p:cNvPr id="84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 defTabSz="685732"/>
              <a:endParaRPr lang="zh-CN" altLang="en-US" sz="110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  <p:sp>
          <p:nvSpPr>
            <p:cNvPr id="85" name="椭圆 17"/>
            <p:cNvSpPr/>
            <p:nvPr/>
          </p:nvSpPr>
          <p:spPr>
            <a:xfrm>
              <a:off x="392115" y="760414"/>
              <a:ext cx="3825871" cy="382587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 defTabSz="685732"/>
              <a:r>
                <a:rPr lang="ru-RU" altLang="zh-CN" sz="1700" dirty="0" smtClean="0">
                  <a:solidFill>
                    <a:schemeClr val="bg1"/>
                  </a:solidFill>
                  <a:latin typeface="微软雅黑"/>
                  <a:ea typeface="微软雅黑"/>
                  <a:cs typeface="+mn-ea"/>
                  <a:sym typeface="微软雅黑"/>
                </a:rPr>
                <a:t>2 модуль</a:t>
              </a:r>
              <a:endParaRPr lang="zh-CN" altLang="en-US" sz="1700" dirty="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endParaRPr>
            </a:p>
          </p:txBody>
        </p:sp>
      </p:grpSp>
      <p:sp>
        <p:nvSpPr>
          <p:cNvPr id="86" name="矩形 10"/>
          <p:cNvSpPr>
            <a:spLocks noChangeAspect="1"/>
          </p:cNvSpPr>
          <p:nvPr/>
        </p:nvSpPr>
        <p:spPr>
          <a:xfrm>
            <a:off x="9504071" y="1340069"/>
            <a:ext cx="2139349" cy="212521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381000" dist="101600" dir="2700000" algn="ctr" rotWithShape="0">
              <a:srgbClr val="000000">
                <a:alpha val="30000"/>
              </a:srgbClr>
            </a:outerShdw>
          </a:effectLst>
        </p:spPr>
        <p:txBody>
          <a:bodyPr anchor="ctr"/>
          <a:lstStyle/>
          <a:p>
            <a:pPr algn="ctr" defTabSz="685732"/>
            <a:endParaRPr lang="zh-CN" altLang="en-US" sz="3200" dirty="0">
              <a:solidFill>
                <a:schemeClr val="bg1"/>
              </a:solidFill>
              <a:latin typeface="微软雅黑"/>
              <a:ea typeface="微软雅黑"/>
              <a:cs typeface="+mn-ea"/>
              <a:sym typeface="微软雅黑"/>
            </a:endParaRPr>
          </a:p>
        </p:txBody>
      </p:sp>
      <p:sp>
        <p:nvSpPr>
          <p:cNvPr id="87" name="矩形 39"/>
          <p:cNvSpPr/>
          <p:nvPr/>
        </p:nvSpPr>
        <p:spPr>
          <a:xfrm>
            <a:off x="9712348" y="2084608"/>
            <a:ext cx="1691277" cy="807924"/>
          </a:xfrm>
          <a:prstGeom prst="rect">
            <a:avLst/>
          </a:prstGeom>
        </p:spPr>
        <p:txBody>
          <a:bodyPr wrap="square" lIns="68589" tIns="34295" rIns="68589" bIns="34295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altLang="zh-CN" sz="2000" b="1" dirty="0" smtClean="0">
                <a:solidFill>
                  <a:schemeClr val="bg1"/>
                </a:solidFill>
                <a:latin typeface="微软雅黑"/>
                <a:ea typeface="微软雅黑"/>
                <a:cs typeface="+mn-ea"/>
                <a:sym typeface="微软雅黑"/>
              </a:rPr>
              <a:t>ТЕХНИК-МЕХАНИК</a:t>
            </a:r>
            <a:endParaRPr lang="zh-CN" altLang="en-US" sz="2000" b="1" dirty="0">
              <a:solidFill>
                <a:schemeClr val="bg1"/>
              </a:solidFill>
              <a:latin typeface="微软雅黑"/>
              <a:ea typeface="微软雅黑"/>
              <a:cs typeface="+mn-ea"/>
              <a:sym typeface="微软雅黑"/>
            </a:endParaRPr>
          </a:p>
        </p:txBody>
      </p:sp>
      <p:sp>
        <p:nvSpPr>
          <p:cNvPr id="88" name="TextBox 11"/>
          <p:cNvSpPr txBox="1">
            <a:spLocks noChangeArrowheads="1"/>
          </p:cNvSpPr>
          <p:nvPr/>
        </p:nvSpPr>
        <p:spPr bwMode="auto">
          <a:xfrm flipH="1">
            <a:off x="558616" y="4265675"/>
            <a:ext cx="2289921" cy="13849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ru-RU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Проведение монтажа, испытания промышленного (технологического) оборудования, выполнение пусконаладочных работ и сдача его в эксплуатацию (по отраслям</a:t>
            </a:r>
            <a:r>
              <a:rPr lang="ru-RU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) </a:t>
            </a:r>
            <a:endParaRPr lang="ru-RU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  <p:sp>
        <p:nvSpPr>
          <p:cNvPr id="90" name="TextBox 11"/>
          <p:cNvSpPr txBox="1">
            <a:spLocks noChangeArrowheads="1"/>
          </p:cNvSpPr>
          <p:nvPr/>
        </p:nvSpPr>
        <p:spPr bwMode="auto">
          <a:xfrm flipH="1">
            <a:off x="3076641" y="4521786"/>
            <a:ext cx="2289921" cy="13849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ru-RU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Организационно-технологическое обеспечение технического обслуживания, эксплуатации промышленного (технологического) оборудования (по отраслям</a:t>
            </a:r>
            <a:r>
              <a:rPr lang="ru-RU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) </a:t>
            </a:r>
            <a:endParaRPr lang="ru-RU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  <p:sp>
        <p:nvSpPr>
          <p:cNvPr id="92" name="TextBox 11"/>
          <p:cNvSpPr txBox="1">
            <a:spLocks noChangeArrowheads="1"/>
          </p:cNvSpPr>
          <p:nvPr/>
        </p:nvSpPr>
        <p:spPr bwMode="auto">
          <a:xfrm flipH="1">
            <a:off x="5434874" y="5340896"/>
            <a:ext cx="2561381" cy="83099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ru-RU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Организационно-техническое обеспечение ремонта промышленного (технологического) оборудования</a:t>
            </a:r>
          </a:p>
        </p:txBody>
      </p:sp>
      <p:sp>
        <p:nvSpPr>
          <p:cNvPr id="94" name="TextBox 11"/>
          <p:cNvSpPr txBox="1">
            <a:spLocks noChangeArrowheads="1"/>
          </p:cNvSpPr>
          <p:nvPr/>
        </p:nvSpPr>
        <p:spPr bwMode="auto">
          <a:xfrm flipH="1">
            <a:off x="9410488" y="4504110"/>
            <a:ext cx="2289921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ru-RU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4 модуль. Организация </a:t>
            </a:r>
            <a:r>
              <a:rPr lang="ru-RU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работ по снабжению производства заготовками, запасными частями, расходными </a:t>
            </a:r>
            <a:r>
              <a:rPr lang="ru-RU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Open Sans" panose="020B0606030504020204" pitchFamily="34" charset="0"/>
              </a:rPr>
              <a:t>материалами</a:t>
            </a:r>
            <a:endParaRPr lang="ru-RU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03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object 2"/>
          <p:cNvSpPr txBox="1">
            <a:spLocks/>
          </p:cNvSpPr>
          <p:nvPr/>
        </p:nvSpPr>
        <p:spPr>
          <a:xfrm>
            <a:off x="122854" y="-54020"/>
            <a:ext cx="8671874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400" kern="0" spc="375" dirty="0">
                <a:latin typeface="Trebuchet MS"/>
                <a:cs typeface="Trebuchet MS"/>
              </a:rPr>
              <a:t>13.02.13 Эксплуатация и обслуживание электрического и электромеханического оборудования (по отраслям</a:t>
            </a:r>
            <a:r>
              <a:rPr lang="ru-RU" sz="2400" kern="0" spc="375" dirty="0" smtClean="0">
                <a:latin typeface="Trebuchet MS"/>
                <a:cs typeface="Trebuchet MS"/>
              </a:rPr>
              <a:t>)</a:t>
            </a:r>
          </a:p>
        </p:txBody>
      </p:sp>
      <p:pic>
        <p:nvPicPr>
          <p:cNvPr id="612" name="Рисунок 6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613" name="Рисунок 6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614" name="Рисунок 6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136" name="Freeform 7"/>
          <p:cNvSpPr>
            <a:spLocks/>
          </p:cNvSpPr>
          <p:nvPr/>
        </p:nvSpPr>
        <p:spPr bwMode="auto">
          <a:xfrm flipV="1">
            <a:off x="3058217" y="1985518"/>
            <a:ext cx="2529485" cy="484654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694" tIns="43347" rIns="86694" bIns="43347"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7" name="Freeform 9"/>
          <p:cNvSpPr>
            <a:spLocks/>
          </p:cNvSpPr>
          <p:nvPr/>
        </p:nvSpPr>
        <p:spPr bwMode="auto">
          <a:xfrm>
            <a:off x="6231737" y="3550895"/>
            <a:ext cx="2580476" cy="444628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694" tIns="43347" rIns="86694" bIns="43347"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8" name="Freeform 9"/>
          <p:cNvSpPr>
            <a:spLocks/>
          </p:cNvSpPr>
          <p:nvPr/>
        </p:nvSpPr>
        <p:spPr bwMode="auto">
          <a:xfrm>
            <a:off x="6399927" y="1655359"/>
            <a:ext cx="2580476" cy="709167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694" tIns="43347" rIns="86694" bIns="43347"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9" name="Freeform 7"/>
          <p:cNvSpPr>
            <a:spLocks/>
          </p:cNvSpPr>
          <p:nvPr/>
        </p:nvSpPr>
        <p:spPr bwMode="auto">
          <a:xfrm flipV="1">
            <a:off x="3024083" y="3500699"/>
            <a:ext cx="2529485" cy="777834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694" tIns="43347" rIns="86694" bIns="43347"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0" name="组合 8282"/>
          <p:cNvGrpSpPr/>
          <p:nvPr/>
        </p:nvGrpSpPr>
        <p:grpSpPr>
          <a:xfrm>
            <a:off x="3801087" y="4146860"/>
            <a:ext cx="4747292" cy="2558740"/>
            <a:chOff x="4009481" y="4184931"/>
            <a:chExt cx="5007561" cy="2697898"/>
          </a:xfrm>
        </p:grpSpPr>
        <p:sp>
          <p:nvSpPr>
            <p:cNvPr id="141" name="Freeform 92"/>
            <p:cNvSpPr>
              <a:spLocks/>
            </p:cNvSpPr>
            <p:nvPr/>
          </p:nvSpPr>
          <p:spPr bwMode="auto">
            <a:xfrm>
              <a:off x="4009481" y="4184931"/>
              <a:ext cx="5007561" cy="2281150"/>
            </a:xfrm>
            <a:custGeom>
              <a:avLst/>
              <a:gdLst>
                <a:gd name="T0" fmla="*/ 14958 w 20163"/>
                <a:gd name="T1" fmla="*/ 9184 h 9184"/>
                <a:gd name="T2" fmla="*/ 14765 w 20163"/>
                <a:gd name="T3" fmla="*/ 9175 h 9184"/>
                <a:gd name="T4" fmla="*/ 16588 w 20163"/>
                <a:gd name="T5" fmla="*/ 6414 h 9184"/>
                <a:gd name="T6" fmla="*/ 19953 w 20163"/>
                <a:gd name="T7" fmla="*/ 2994 h 9184"/>
                <a:gd name="T8" fmla="*/ 18083 w 20163"/>
                <a:gd name="T9" fmla="*/ 426 h 9184"/>
                <a:gd name="T10" fmla="*/ 15705 w 20163"/>
                <a:gd name="T11" fmla="*/ 1881 h 9184"/>
                <a:gd name="T12" fmla="*/ 12957 w 20163"/>
                <a:gd name="T13" fmla="*/ 4913 h 9184"/>
                <a:gd name="T14" fmla="*/ 9757 w 20163"/>
                <a:gd name="T15" fmla="*/ 6254 h 9184"/>
                <a:gd name="T16" fmla="*/ 6006 w 20163"/>
                <a:gd name="T17" fmla="*/ 6531 h 9184"/>
                <a:gd name="T18" fmla="*/ 2030 w 20163"/>
                <a:gd name="T19" fmla="*/ 6071 h 9184"/>
                <a:gd name="T20" fmla="*/ 318 w 20163"/>
                <a:gd name="T21" fmla="*/ 4624 h 9184"/>
                <a:gd name="T22" fmla="*/ 866 w 20163"/>
                <a:gd name="T23" fmla="*/ 2391 h 9184"/>
                <a:gd name="T24" fmla="*/ 4130 w 20163"/>
                <a:gd name="T25" fmla="*/ 2071 h 9184"/>
                <a:gd name="T26" fmla="*/ 4135 w 20163"/>
                <a:gd name="T27" fmla="*/ 2074 h 9184"/>
                <a:gd name="T28" fmla="*/ 8280 w 20163"/>
                <a:gd name="T29" fmla="*/ 4102 h 9184"/>
                <a:gd name="T30" fmla="*/ 9632 w 20163"/>
                <a:gd name="T31" fmla="*/ 4178 h 9184"/>
                <a:gd name="T32" fmla="*/ 9709 w 20163"/>
                <a:gd name="T33" fmla="*/ 3741 h 9184"/>
                <a:gd name="T34" fmla="*/ 9890 w 20163"/>
                <a:gd name="T35" fmla="*/ 3674 h 9184"/>
                <a:gd name="T36" fmla="*/ 9757 w 20163"/>
                <a:gd name="T37" fmla="*/ 4326 h 9184"/>
                <a:gd name="T38" fmla="*/ 9224 w 20163"/>
                <a:gd name="T39" fmla="*/ 4478 h 9184"/>
                <a:gd name="T40" fmla="*/ 4040 w 20163"/>
                <a:gd name="T41" fmla="*/ 2242 h 9184"/>
                <a:gd name="T42" fmla="*/ 998 w 20163"/>
                <a:gd name="T43" fmla="*/ 2532 h 9184"/>
                <a:gd name="T44" fmla="*/ 496 w 20163"/>
                <a:gd name="T45" fmla="*/ 4549 h 9184"/>
                <a:gd name="T46" fmla="*/ 6004 w 20163"/>
                <a:gd name="T47" fmla="*/ 6338 h 9184"/>
                <a:gd name="T48" fmla="*/ 6012 w 20163"/>
                <a:gd name="T49" fmla="*/ 6337 h 9184"/>
                <a:gd name="T50" fmla="*/ 6020 w 20163"/>
                <a:gd name="T51" fmla="*/ 6338 h 9184"/>
                <a:gd name="T52" fmla="*/ 9720 w 20163"/>
                <a:gd name="T53" fmla="*/ 6064 h 9184"/>
                <a:gd name="T54" fmla="*/ 15534 w 20163"/>
                <a:gd name="T55" fmla="*/ 1790 h 9184"/>
                <a:gd name="T56" fmla="*/ 18128 w 20163"/>
                <a:gd name="T57" fmla="*/ 238 h 9184"/>
                <a:gd name="T58" fmla="*/ 19537 w 20163"/>
                <a:gd name="T59" fmla="*/ 1222 h 9184"/>
                <a:gd name="T60" fmla="*/ 20147 w 20163"/>
                <a:gd name="T61" fmla="*/ 2990 h 9184"/>
                <a:gd name="T62" fmla="*/ 19380 w 20163"/>
                <a:gd name="T63" fmla="*/ 5036 h 9184"/>
                <a:gd name="T64" fmla="*/ 16638 w 20163"/>
                <a:gd name="T65" fmla="*/ 6601 h 9184"/>
                <a:gd name="T66" fmla="*/ 16634 w 20163"/>
                <a:gd name="T67" fmla="*/ 6602 h 9184"/>
                <a:gd name="T68" fmla="*/ 14958 w 20163"/>
                <a:gd name="T69" fmla="*/ 9184 h 9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163" h="9184">
                  <a:moveTo>
                    <a:pt x="14958" y="9184"/>
                  </a:moveTo>
                  <a:cubicBezTo>
                    <a:pt x="14765" y="9175"/>
                    <a:pt x="14765" y="9175"/>
                    <a:pt x="14765" y="9175"/>
                  </a:cubicBezTo>
                  <a:cubicBezTo>
                    <a:pt x="14833" y="7720"/>
                    <a:pt x="15161" y="6751"/>
                    <a:pt x="16588" y="6414"/>
                  </a:cubicBezTo>
                  <a:cubicBezTo>
                    <a:pt x="19672" y="5538"/>
                    <a:pt x="19969" y="3731"/>
                    <a:pt x="19953" y="2994"/>
                  </a:cubicBezTo>
                  <a:cubicBezTo>
                    <a:pt x="19928" y="1798"/>
                    <a:pt x="19107" y="670"/>
                    <a:pt x="18083" y="426"/>
                  </a:cubicBezTo>
                  <a:cubicBezTo>
                    <a:pt x="17552" y="299"/>
                    <a:pt x="16536" y="320"/>
                    <a:pt x="15705" y="1881"/>
                  </a:cubicBezTo>
                  <a:cubicBezTo>
                    <a:pt x="15041" y="3127"/>
                    <a:pt x="14117" y="4147"/>
                    <a:pt x="12957" y="4913"/>
                  </a:cubicBezTo>
                  <a:cubicBezTo>
                    <a:pt x="12031" y="5525"/>
                    <a:pt x="10955" y="5976"/>
                    <a:pt x="9757" y="6254"/>
                  </a:cubicBezTo>
                  <a:cubicBezTo>
                    <a:pt x="7795" y="6710"/>
                    <a:pt x="6139" y="6546"/>
                    <a:pt x="6006" y="6531"/>
                  </a:cubicBezTo>
                  <a:cubicBezTo>
                    <a:pt x="4370" y="6612"/>
                    <a:pt x="3032" y="6458"/>
                    <a:pt x="2030" y="6071"/>
                  </a:cubicBezTo>
                  <a:cubicBezTo>
                    <a:pt x="1171" y="5740"/>
                    <a:pt x="579" y="5240"/>
                    <a:pt x="318" y="4624"/>
                  </a:cubicBezTo>
                  <a:cubicBezTo>
                    <a:pt x="0" y="3877"/>
                    <a:pt x="216" y="3000"/>
                    <a:pt x="866" y="2391"/>
                  </a:cubicBezTo>
                  <a:cubicBezTo>
                    <a:pt x="1525" y="1774"/>
                    <a:pt x="2728" y="1365"/>
                    <a:pt x="4130" y="2071"/>
                  </a:cubicBezTo>
                  <a:cubicBezTo>
                    <a:pt x="4135" y="2074"/>
                    <a:pt x="4135" y="2074"/>
                    <a:pt x="4135" y="2074"/>
                  </a:cubicBezTo>
                  <a:cubicBezTo>
                    <a:pt x="5915" y="3113"/>
                    <a:pt x="7309" y="3796"/>
                    <a:pt x="8280" y="4102"/>
                  </a:cubicBezTo>
                  <a:cubicBezTo>
                    <a:pt x="9146" y="4375"/>
                    <a:pt x="9493" y="4294"/>
                    <a:pt x="9632" y="4178"/>
                  </a:cubicBezTo>
                  <a:cubicBezTo>
                    <a:pt x="9811" y="4029"/>
                    <a:pt x="9710" y="3744"/>
                    <a:pt x="9709" y="3741"/>
                  </a:cubicBezTo>
                  <a:cubicBezTo>
                    <a:pt x="9890" y="3674"/>
                    <a:pt x="9890" y="3674"/>
                    <a:pt x="9890" y="3674"/>
                  </a:cubicBezTo>
                  <a:cubicBezTo>
                    <a:pt x="9896" y="3691"/>
                    <a:pt x="10040" y="4088"/>
                    <a:pt x="9757" y="4326"/>
                  </a:cubicBezTo>
                  <a:cubicBezTo>
                    <a:pt x="9636" y="4427"/>
                    <a:pt x="9458" y="4478"/>
                    <a:pt x="9224" y="4478"/>
                  </a:cubicBezTo>
                  <a:cubicBezTo>
                    <a:pt x="8322" y="4478"/>
                    <a:pt x="6586" y="3730"/>
                    <a:pt x="4040" y="2242"/>
                  </a:cubicBezTo>
                  <a:cubicBezTo>
                    <a:pt x="2729" y="1583"/>
                    <a:pt x="1609" y="1960"/>
                    <a:pt x="998" y="2532"/>
                  </a:cubicBezTo>
                  <a:cubicBezTo>
                    <a:pt x="399" y="3094"/>
                    <a:pt x="206" y="3867"/>
                    <a:pt x="496" y="4549"/>
                  </a:cubicBezTo>
                  <a:cubicBezTo>
                    <a:pt x="754" y="5157"/>
                    <a:pt x="1807" y="6547"/>
                    <a:pt x="6004" y="6338"/>
                  </a:cubicBezTo>
                  <a:cubicBezTo>
                    <a:pt x="6012" y="6337"/>
                    <a:pt x="6012" y="6337"/>
                    <a:pt x="6012" y="6337"/>
                  </a:cubicBezTo>
                  <a:cubicBezTo>
                    <a:pt x="6020" y="6338"/>
                    <a:pt x="6020" y="6338"/>
                    <a:pt x="6020" y="6338"/>
                  </a:cubicBezTo>
                  <a:cubicBezTo>
                    <a:pt x="6037" y="6340"/>
                    <a:pt x="7716" y="6531"/>
                    <a:pt x="9720" y="6064"/>
                  </a:cubicBezTo>
                  <a:cubicBezTo>
                    <a:pt x="11562" y="5635"/>
                    <a:pt x="14066" y="4545"/>
                    <a:pt x="15534" y="1790"/>
                  </a:cubicBezTo>
                  <a:cubicBezTo>
                    <a:pt x="16186" y="566"/>
                    <a:pt x="17131" y="0"/>
                    <a:pt x="18128" y="238"/>
                  </a:cubicBezTo>
                  <a:cubicBezTo>
                    <a:pt x="18661" y="365"/>
                    <a:pt x="19161" y="714"/>
                    <a:pt x="19537" y="1222"/>
                  </a:cubicBezTo>
                  <a:cubicBezTo>
                    <a:pt x="19917" y="1735"/>
                    <a:pt x="20133" y="2363"/>
                    <a:pt x="20147" y="2990"/>
                  </a:cubicBezTo>
                  <a:cubicBezTo>
                    <a:pt x="20163" y="3734"/>
                    <a:pt x="19898" y="4441"/>
                    <a:pt x="19380" y="5036"/>
                  </a:cubicBezTo>
                  <a:cubicBezTo>
                    <a:pt x="18777" y="5729"/>
                    <a:pt x="17855" y="6256"/>
                    <a:pt x="16638" y="6601"/>
                  </a:cubicBezTo>
                  <a:cubicBezTo>
                    <a:pt x="16634" y="6602"/>
                    <a:pt x="16634" y="6602"/>
                    <a:pt x="16634" y="6602"/>
                  </a:cubicBezTo>
                  <a:cubicBezTo>
                    <a:pt x="15318" y="6912"/>
                    <a:pt x="15023" y="7783"/>
                    <a:pt x="14958" y="918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endParaRPr>
            </a:p>
          </p:txBody>
        </p:sp>
        <p:sp>
          <p:nvSpPr>
            <p:cNvPr id="142" name="Freeform 103"/>
            <p:cNvSpPr>
              <a:spLocks/>
            </p:cNvSpPr>
            <p:nvPr/>
          </p:nvSpPr>
          <p:spPr bwMode="auto">
            <a:xfrm>
              <a:off x="7350779" y="6015456"/>
              <a:ext cx="621467" cy="867373"/>
            </a:xfrm>
            <a:custGeom>
              <a:avLst/>
              <a:gdLst>
                <a:gd name="T0" fmla="*/ 54 w 2503"/>
                <a:gd name="T1" fmla="*/ 2136 h 3492"/>
                <a:gd name="T2" fmla="*/ 373 w 2503"/>
                <a:gd name="T3" fmla="*/ 2212 h 3492"/>
                <a:gd name="T4" fmla="*/ 192 w 2503"/>
                <a:gd name="T5" fmla="*/ 2971 h 3492"/>
                <a:gd name="T6" fmla="*/ 303 w 2503"/>
                <a:gd name="T7" fmla="*/ 3152 h 3492"/>
                <a:gd name="T8" fmla="*/ 485 w 2503"/>
                <a:gd name="T9" fmla="*/ 3041 h 3492"/>
                <a:gd name="T10" fmla="*/ 666 w 2503"/>
                <a:gd name="T11" fmla="*/ 2282 h 3492"/>
                <a:gd name="T12" fmla="*/ 1717 w 2503"/>
                <a:gd name="T13" fmla="*/ 2533 h 3492"/>
                <a:gd name="T14" fmla="*/ 1536 w 2503"/>
                <a:gd name="T15" fmla="*/ 3292 h 3492"/>
                <a:gd name="T16" fmla="*/ 1647 w 2503"/>
                <a:gd name="T17" fmla="*/ 3473 h 3492"/>
                <a:gd name="T18" fmla="*/ 1829 w 2503"/>
                <a:gd name="T19" fmla="*/ 3362 h 3492"/>
                <a:gd name="T20" fmla="*/ 2010 w 2503"/>
                <a:gd name="T21" fmla="*/ 2603 h 3492"/>
                <a:gd name="T22" fmla="*/ 2409 w 2503"/>
                <a:gd name="T23" fmla="*/ 2698 h 3492"/>
                <a:gd name="T24" fmla="*/ 2497 w 2503"/>
                <a:gd name="T25" fmla="*/ 2213 h 3492"/>
                <a:gd name="T26" fmla="*/ 2171 w 2503"/>
                <a:gd name="T27" fmla="*/ 1164 h 3492"/>
                <a:gd name="T28" fmla="*/ 2230 w 2503"/>
                <a:gd name="T29" fmla="*/ 503 h 3492"/>
                <a:gd name="T30" fmla="*/ 2180 w 2503"/>
                <a:gd name="T31" fmla="*/ 477 h 3492"/>
                <a:gd name="T32" fmla="*/ 1941 w 2503"/>
                <a:gd name="T33" fmla="*/ 420 h 3492"/>
                <a:gd name="T34" fmla="*/ 2011 w 2503"/>
                <a:gd name="T35" fmla="*/ 127 h 3492"/>
                <a:gd name="T36" fmla="*/ 1478 w 2503"/>
                <a:gd name="T37" fmla="*/ 0 h 3492"/>
                <a:gd name="T38" fmla="*/ 1402 w 2503"/>
                <a:gd name="T39" fmla="*/ 319 h 3492"/>
                <a:gd name="T40" fmla="*/ 1176 w 2503"/>
                <a:gd name="T41" fmla="*/ 265 h 3492"/>
                <a:gd name="T42" fmla="*/ 910 w 2503"/>
                <a:gd name="T43" fmla="*/ 905 h 3492"/>
                <a:gd name="T44" fmla="*/ 154 w 2503"/>
                <a:gd name="T45" fmla="*/ 1597 h 3492"/>
                <a:gd name="T46" fmla="*/ 54 w 2503"/>
                <a:gd name="T47" fmla="*/ 2136 h 3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03" h="3492">
                  <a:moveTo>
                    <a:pt x="54" y="2136"/>
                  </a:moveTo>
                  <a:cubicBezTo>
                    <a:pt x="373" y="2212"/>
                    <a:pt x="373" y="2212"/>
                    <a:pt x="373" y="2212"/>
                  </a:cubicBezTo>
                  <a:cubicBezTo>
                    <a:pt x="192" y="2971"/>
                    <a:pt x="192" y="2971"/>
                    <a:pt x="192" y="2971"/>
                  </a:cubicBezTo>
                  <a:cubicBezTo>
                    <a:pt x="173" y="3051"/>
                    <a:pt x="223" y="3133"/>
                    <a:pt x="303" y="3152"/>
                  </a:cubicBezTo>
                  <a:cubicBezTo>
                    <a:pt x="384" y="3171"/>
                    <a:pt x="465" y="3121"/>
                    <a:pt x="485" y="3041"/>
                  </a:cubicBezTo>
                  <a:cubicBezTo>
                    <a:pt x="666" y="2282"/>
                    <a:pt x="666" y="2282"/>
                    <a:pt x="666" y="2282"/>
                  </a:cubicBezTo>
                  <a:cubicBezTo>
                    <a:pt x="1717" y="2533"/>
                    <a:pt x="1717" y="2533"/>
                    <a:pt x="1717" y="2533"/>
                  </a:cubicBezTo>
                  <a:cubicBezTo>
                    <a:pt x="1536" y="3292"/>
                    <a:pt x="1536" y="3292"/>
                    <a:pt x="1536" y="3292"/>
                  </a:cubicBezTo>
                  <a:cubicBezTo>
                    <a:pt x="1517" y="3373"/>
                    <a:pt x="1567" y="3454"/>
                    <a:pt x="1647" y="3473"/>
                  </a:cubicBezTo>
                  <a:cubicBezTo>
                    <a:pt x="1728" y="3492"/>
                    <a:pt x="1810" y="3442"/>
                    <a:pt x="1829" y="3362"/>
                  </a:cubicBezTo>
                  <a:cubicBezTo>
                    <a:pt x="2010" y="2603"/>
                    <a:pt x="2010" y="2603"/>
                    <a:pt x="2010" y="2603"/>
                  </a:cubicBezTo>
                  <a:cubicBezTo>
                    <a:pt x="2409" y="2698"/>
                    <a:pt x="2409" y="2698"/>
                    <a:pt x="2409" y="2698"/>
                  </a:cubicBezTo>
                  <a:cubicBezTo>
                    <a:pt x="2409" y="2698"/>
                    <a:pt x="2503" y="2425"/>
                    <a:pt x="2497" y="2213"/>
                  </a:cubicBezTo>
                  <a:cubicBezTo>
                    <a:pt x="2492" y="2001"/>
                    <a:pt x="2267" y="1469"/>
                    <a:pt x="2171" y="1164"/>
                  </a:cubicBezTo>
                  <a:cubicBezTo>
                    <a:pt x="2075" y="860"/>
                    <a:pt x="2230" y="503"/>
                    <a:pt x="2230" y="503"/>
                  </a:cubicBezTo>
                  <a:cubicBezTo>
                    <a:pt x="2180" y="477"/>
                    <a:pt x="2180" y="477"/>
                    <a:pt x="2180" y="477"/>
                  </a:cubicBezTo>
                  <a:cubicBezTo>
                    <a:pt x="1941" y="420"/>
                    <a:pt x="1941" y="420"/>
                    <a:pt x="1941" y="420"/>
                  </a:cubicBezTo>
                  <a:cubicBezTo>
                    <a:pt x="2011" y="127"/>
                    <a:pt x="2011" y="127"/>
                    <a:pt x="2011" y="127"/>
                  </a:cubicBezTo>
                  <a:cubicBezTo>
                    <a:pt x="1478" y="0"/>
                    <a:pt x="1478" y="0"/>
                    <a:pt x="1478" y="0"/>
                  </a:cubicBezTo>
                  <a:cubicBezTo>
                    <a:pt x="1402" y="319"/>
                    <a:pt x="1402" y="319"/>
                    <a:pt x="1402" y="319"/>
                  </a:cubicBezTo>
                  <a:cubicBezTo>
                    <a:pt x="1176" y="265"/>
                    <a:pt x="1176" y="265"/>
                    <a:pt x="1176" y="265"/>
                  </a:cubicBezTo>
                  <a:cubicBezTo>
                    <a:pt x="1176" y="265"/>
                    <a:pt x="1031" y="732"/>
                    <a:pt x="910" y="905"/>
                  </a:cubicBezTo>
                  <a:cubicBezTo>
                    <a:pt x="871" y="962"/>
                    <a:pt x="308" y="1423"/>
                    <a:pt x="154" y="1597"/>
                  </a:cubicBezTo>
                  <a:cubicBezTo>
                    <a:pt x="0" y="1771"/>
                    <a:pt x="54" y="2136"/>
                    <a:pt x="54" y="21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06"/>
            <p:cNvSpPr>
              <a:spLocks/>
            </p:cNvSpPr>
            <p:nvPr/>
          </p:nvSpPr>
          <p:spPr bwMode="auto">
            <a:xfrm>
              <a:off x="7534782" y="6280128"/>
              <a:ext cx="332180" cy="224947"/>
            </a:xfrm>
            <a:custGeom>
              <a:avLst/>
              <a:gdLst>
                <a:gd name="T0" fmla="*/ 59 w 1363"/>
                <a:gd name="T1" fmla="*/ 923 h 923"/>
                <a:gd name="T2" fmla="*/ 773 w 1363"/>
                <a:gd name="T3" fmla="*/ 619 h 923"/>
                <a:gd name="T4" fmla="*/ 0 w 1363"/>
                <a:gd name="T5" fmla="*/ 588 h 923"/>
                <a:gd name="T6" fmla="*/ 758 w 1363"/>
                <a:gd name="T7" fmla="*/ 0 h 923"/>
                <a:gd name="T8" fmla="*/ 554 w 1363"/>
                <a:gd name="T9" fmla="*/ 394 h 923"/>
                <a:gd name="T10" fmla="*/ 1363 w 1363"/>
                <a:gd name="T11" fmla="*/ 555 h 923"/>
                <a:gd name="T12" fmla="*/ 59 w 1363"/>
                <a:gd name="T13" fmla="*/ 923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3" h="923">
                  <a:moveTo>
                    <a:pt x="59" y="923"/>
                  </a:moveTo>
                  <a:lnTo>
                    <a:pt x="773" y="619"/>
                  </a:lnTo>
                  <a:lnTo>
                    <a:pt x="0" y="588"/>
                  </a:lnTo>
                  <a:lnTo>
                    <a:pt x="758" y="0"/>
                  </a:lnTo>
                  <a:lnTo>
                    <a:pt x="554" y="394"/>
                  </a:lnTo>
                  <a:lnTo>
                    <a:pt x="1363" y="555"/>
                  </a:lnTo>
                  <a:lnTo>
                    <a:pt x="59" y="923"/>
                  </a:lnTo>
                  <a:close/>
                </a:path>
              </a:pathLst>
            </a:custGeom>
            <a:solidFill>
              <a:srgbClr val="F5B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4" name="组合 8281"/>
          <p:cNvGrpSpPr/>
          <p:nvPr/>
        </p:nvGrpSpPr>
        <p:grpSpPr>
          <a:xfrm>
            <a:off x="4983418" y="1655359"/>
            <a:ext cx="2191627" cy="3351923"/>
            <a:chOff x="5341729" y="1419093"/>
            <a:chExt cx="2311782" cy="3534219"/>
          </a:xfrm>
        </p:grpSpPr>
        <p:sp>
          <p:nvSpPr>
            <p:cNvPr id="145" name="同侧圆角矩形 8280"/>
            <p:cNvSpPr/>
            <p:nvPr/>
          </p:nvSpPr>
          <p:spPr>
            <a:xfrm rot="10800000">
              <a:off x="6069336" y="4184931"/>
              <a:ext cx="843147" cy="583522"/>
            </a:xfrm>
            <a:prstGeom prst="round2SameRect">
              <a:avLst>
                <a:gd name="adj1" fmla="val 39053"/>
                <a:gd name="adj2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8279"/>
            <p:cNvGrpSpPr/>
            <p:nvPr/>
          </p:nvGrpSpPr>
          <p:grpSpPr>
            <a:xfrm>
              <a:off x="5341729" y="1419093"/>
              <a:ext cx="2311782" cy="2841856"/>
              <a:chOff x="18022888" y="-16209963"/>
              <a:chExt cx="11077574" cy="13617576"/>
            </a:xfrm>
          </p:grpSpPr>
          <p:sp>
            <p:nvSpPr>
              <p:cNvPr id="148" name="Rectangle 120"/>
              <p:cNvSpPr>
                <a:spLocks noChangeArrowheads="1"/>
              </p:cNvSpPr>
              <p:nvPr/>
            </p:nvSpPr>
            <p:spPr bwMode="auto">
              <a:xfrm>
                <a:off x="19715163" y="-14490700"/>
                <a:ext cx="3819525" cy="3867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Rectangle 121"/>
              <p:cNvSpPr>
                <a:spLocks noChangeArrowheads="1"/>
              </p:cNvSpPr>
              <p:nvPr/>
            </p:nvSpPr>
            <p:spPr bwMode="auto">
              <a:xfrm>
                <a:off x="23534687" y="-14490700"/>
                <a:ext cx="3771900" cy="3867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Rectangle 122"/>
              <p:cNvSpPr>
                <a:spLocks noChangeArrowheads="1"/>
              </p:cNvSpPr>
              <p:nvPr/>
            </p:nvSpPr>
            <p:spPr bwMode="auto">
              <a:xfrm>
                <a:off x="19715163" y="-10671175"/>
                <a:ext cx="3819525" cy="38195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Rectangle 123"/>
              <p:cNvSpPr>
                <a:spLocks noChangeArrowheads="1"/>
              </p:cNvSpPr>
              <p:nvPr/>
            </p:nvSpPr>
            <p:spPr bwMode="auto">
              <a:xfrm>
                <a:off x="23534687" y="-10671175"/>
                <a:ext cx="3771900" cy="381952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24"/>
              <p:cNvSpPr>
                <a:spLocks/>
              </p:cNvSpPr>
              <p:nvPr/>
            </p:nvSpPr>
            <p:spPr bwMode="auto">
              <a:xfrm>
                <a:off x="24876125" y="-15387638"/>
                <a:ext cx="1143000" cy="1270000"/>
              </a:xfrm>
              <a:custGeom>
                <a:avLst/>
                <a:gdLst>
                  <a:gd name="T0" fmla="*/ 118 w 707"/>
                  <a:gd name="T1" fmla="*/ 437 h 785"/>
                  <a:gd name="T2" fmla="*/ 0 w 707"/>
                  <a:gd name="T3" fmla="*/ 785 h 785"/>
                  <a:gd name="T4" fmla="*/ 698 w 707"/>
                  <a:gd name="T5" fmla="*/ 785 h 785"/>
                  <a:gd name="T6" fmla="*/ 591 w 707"/>
                  <a:gd name="T7" fmla="*/ 437 h 785"/>
                  <a:gd name="T8" fmla="*/ 707 w 707"/>
                  <a:gd name="T9" fmla="*/ 260 h 785"/>
                  <a:gd name="T10" fmla="*/ 357 w 707"/>
                  <a:gd name="T11" fmla="*/ 0 h 785"/>
                  <a:gd name="T12" fmla="*/ 7 w 707"/>
                  <a:gd name="T13" fmla="*/ 259 h 785"/>
                  <a:gd name="T14" fmla="*/ 118 w 707"/>
                  <a:gd name="T15" fmla="*/ 437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7" h="785">
                    <a:moveTo>
                      <a:pt x="118" y="437"/>
                    </a:moveTo>
                    <a:cubicBezTo>
                      <a:pt x="278" y="589"/>
                      <a:pt x="0" y="785"/>
                      <a:pt x="0" y="785"/>
                    </a:cubicBezTo>
                    <a:cubicBezTo>
                      <a:pt x="698" y="785"/>
                      <a:pt x="698" y="785"/>
                      <a:pt x="698" y="785"/>
                    </a:cubicBezTo>
                    <a:cubicBezTo>
                      <a:pt x="544" y="785"/>
                      <a:pt x="468" y="517"/>
                      <a:pt x="591" y="437"/>
                    </a:cubicBezTo>
                    <a:cubicBezTo>
                      <a:pt x="630" y="394"/>
                      <a:pt x="707" y="364"/>
                      <a:pt x="707" y="260"/>
                    </a:cubicBezTo>
                    <a:cubicBezTo>
                      <a:pt x="707" y="115"/>
                      <a:pt x="551" y="0"/>
                      <a:pt x="357" y="0"/>
                    </a:cubicBezTo>
                    <a:cubicBezTo>
                      <a:pt x="164" y="0"/>
                      <a:pt x="7" y="115"/>
                      <a:pt x="7" y="259"/>
                    </a:cubicBezTo>
                    <a:cubicBezTo>
                      <a:pt x="7" y="326"/>
                      <a:pt x="64" y="390"/>
                      <a:pt x="118" y="437"/>
                    </a:cubicBezTo>
                    <a:close/>
                  </a:path>
                </a:pathLst>
              </a:custGeom>
              <a:solidFill>
                <a:srgbClr val="E61F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25"/>
              <p:cNvSpPr>
                <a:spLocks/>
              </p:cNvSpPr>
              <p:nvPr/>
            </p:nvSpPr>
            <p:spPr bwMode="auto">
              <a:xfrm>
                <a:off x="23163212" y="-13157200"/>
                <a:ext cx="1255712" cy="1144588"/>
              </a:xfrm>
              <a:custGeom>
                <a:avLst/>
                <a:gdLst>
                  <a:gd name="T0" fmla="*/ 0 w 777"/>
                  <a:gd name="T1" fmla="*/ 0 h 708"/>
                  <a:gd name="T2" fmla="*/ 0 w 777"/>
                  <a:gd name="T3" fmla="*/ 698 h 708"/>
                  <a:gd name="T4" fmla="*/ 344 w 777"/>
                  <a:gd name="T5" fmla="*/ 591 h 708"/>
                  <a:gd name="T6" fmla="*/ 518 w 777"/>
                  <a:gd name="T7" fmla="*/ 708 h 708"/>
                  <a:gd name="T8" fmla="*/ 777 w 777"/>
                  <a:gd name="T9" fmla="*/ 358 h 708"/>
                  <a:gd name="T10" fmla="*/ 517 w 777"/>
                  <a:gd name="T11" fmla="*/ 8 h 708"/>
                  <a:gd name="T12" fmla="*/ 344 w 777"/>
                  <a:gd name="T13" fmla="*/ 119 h 708"/>
                  <a:gd name="T14" fmla="*/ 0 w 777"/>
                  <a:gd name="T15" fmla="*/ 0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7" h="708">
                    <a:moveTo>
                      <a:pt x="0" y="0"/>
                    </a:moveTo>
                    <a:cubicBezTo>
                      <a:pt x="0" y="698"/>
                      <a:pt x="0" y="698"/>
                      <a:pt x="0" y="698"/>
                    </a:cubicBezTo>
                    <a:cubicBezTo>
                      <a:pt x="0" y="544"/>
                      <a:pt x="264" y="468"/>
                      <a:pt x="344" y="591"/>
                    </a:cubicBezTo>
                    <a:cubicBezTo>
                      <a:pt x="386" y="631"/>
                      <a:pt x="414" y="708"/>
                      <a:pt x="518" y="708"/>
                    </a:cubicBezTo>
                    <a:cubicBezTo>
                      <a:pt x="663" y="708"/>
                      <a:pt x="777" y="551"/>
                      <a:pt x="777" y="358"/>
                    </a:cubicBezTo>
                    <a:cubicBezTo>
                      <a:pt x="777" y="164"/>
                      <a:pt x="662" y="8"/>
                      <a:pt x="517" y="8"/>
                    </a:cubicBezTo>
                    <a:cubicBezTo>
                      <a:pt x="451" y="8"/>
                      <a:pt x="390" y="64"/>
                      <a:pt x="344" y="119"/>
                    </a:cubicBezTo>
                    <a:cubicBezTo>
                      <a:pt x="191" y="279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26"/>
              <p:cNvSpPr>
                <a:spLocks/>
              </p:cNvSpPr>
              <p:nvPr/>
            </p:nvSpPr>
            <p:spPr bwMode="auto">
              <a:xfrm>
                <a:off x="23207662" y="-9345613"/>
                <a:ext cx="1274762" cy="1144588"/>
              </a:xfrm>
              <a:custGeom>
                <a:avLst/>
                <a:gdLst>
                  <a:gd name="T0" fmla="*/ 350 w 788"/>
                  <a:gd name="T1" fmla="*/ 119 h 708"/>
                  <a:gd name="T2" fmla="*/ 0 w 788"/>
                  <a:gd name="T3" fmla="*/ 0 h 708"/>
                  <a:gd name="T4" fmla="*/ 0 w 788"/>
                  <a:gd name="T5" fmla="*/ 698 h 708"/>
                  <a:gd name="T6" fmla="*/ 350 w 788"/>
                  <a:gd name="T7" fmla="*/ 591 h 708"/>
                  <a:gd name="T8" fmla="*/ 527 w 788"/>
                  <a:gd name="T9" fmla="*/ 708 h 708"/>
                  <a:gd name="T10" fmla="*/ 788 w 788"/>
                  <a:gd name="T11" fmla="*/ 358 h 708"/>
                  <a:gd name="T12" fmla="*/ 528 w 788"/>
                  <a:gd name="T13" fmla="*/ 8 h 708"/>
                  <a:gd name="T14" fmla="*/ 350 w 788"/>
                  <a:gd name="T15" fmla="*/ 119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8" h="708">
                    <a:moveTo>
                      <a:pt x="350" y="119"/>
                    </a:moveTo>
                    <a:cubicBezTo>
                      <a:pt x="197" y="279"/>
                      <a:pt x="0" y="0"/>
                      <a:pt x="0" y="0"/>
                    </a:cubicBezTo>
                    <a:cubicBezTo>
                      <a:pt x="0" y="698"/>
                      <a:pt x="0" y="698"/>
                      <a:pt x="0" y="698"/>
                    </a:cubicBezTo>
                    <a:cubicBezTo>
                      <a:pt x="0" y="544"/>
                      <a:pt x="270" y="468"/>
                      <a:pt x="350" y="591"/>
                    </a:cubicBezTo>
                    <a:cubicBezTo>
                      <a:pt x="392" y="631"/>
                      <a:pt x="423" y="708"/>
                      <a:pt x="527" y="708"/>
                    </a:cubicBezTo>
                    <a:cubicBezTo>
                      <a:pt x="672" y="708"/>
                      <a:pt x="788" y="551"/>
                      <a:pt x="788" y="358"/>
                    </a:cubicBezTo>
                    <a:cubicBezTo>
                      <a:pt x="788" y="164"/>
                      <a:pt x="672" y="8"/>
                      <a:pt x="528" y="8"/>
                    </a:cubicBezTo>
                    <a:cubicBezTo>
                      <a:pt x="461" y="8"/>
                      <a:pt x="396" y="64"/>
                      <a:pt x="350" y="11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27"/>
              <p:cNvSpPr>
                <a:spLocks/>
              </p:cNvSpPr>
              <p:nvPr/>
            </p:nvSpPr>
            <p:spPr bwMode="auto">
              <a:xfrm>
                <a:off x="21431250" y="-7721600"/>
                <a:ext cx="1146175" cy="1289050"/>
              </a:xfrm>
              <a:custGeom>
                <a:avLst/>
                <a:gdLst>
                  <a:gd name="T0" fmla="*/ 119 w 708"/>
                  <a:gd name="T1" fmla="*/ 442 h 797"/>
                  <a:gd name="T2" fmla="*/ 0 w 708"/>
                  <a:gd name="T3" fmla="*/ 797 h 797"/>
                  <a:gd name="T4" fmla="*/ 698 w 708"/>
                  <a:gd name="T5" fmla="*/ 797 h 797"/>
                  <a:gd name="T6" fmla="*/ 591 w 708"/>
                  <a:gd name="T7" fmla="*/ 442 h 797"/>
                  <a:gd name="T8" fmla="*/ 708 w 708"/>
                  <a:gd name="T9" fmla="*/ 262 h 797"/>
                  <a:gd name="T10" fmla="*/ 358 w 708"/>
                  <a:gd name="T11" fmla="*/ 0 h 797"/>
                  <a:gd name="T12" fmla="*/ 8 w 708"/>
                  <a:gd name="T13" fmla="*/ 263 h 797"/>
                  <a:gd name="T14" fmla="*/ 119 w 708"/>
                  <a:gd name="T15" fmla="*/ 442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8" h="797">
                    <a:moveTo>
                      <a:pt x="119" y="442"/>
                    </a:moveTo>
                    <a:cubicBezTo>
                      <a:pt x="279" y="595"/>
                      <a:pt x="0" y="797"/>
                      <a:pt x="0" y="797"/>
                    </a:cubicBezTo>
                    <a:cubicBezTo>
                      <a:pt x="698" y="797"/>
                      <a:pt x="698" y="797"/>
                      <a:pt x="698" y="797"/>
                    </a:cubicBezTo>
                    <a:cubicBezTo>
                      <a:pt x="544" y="797"/>
                      <a:pt x="468" y="522"/>
                      <a:pt x="591" y="442"/>
                    </a:cubicBezTo>
                    <a:cubicBezTo>
                      <a:pt x="631" y="400"/>
                      <a:pt x="708" y="367"/>
                      <a:pt x="708" y="262"/>
                    </a:cubicBezTo>
                    <a:cubicBezTo>
                      <a:pt x="708" y="118"/>
                      <a:pt x="551" y="0"/>
                      <a:pt x="358" y="0"/>
                    </a:cubicBezTo>
                    <a:cubicBezTo>
                      <a:pt x="164" y="0"/>
                      <a:pt x="8" y="118"/>
                      <a:pt x="8" y="263"/>
                    </a:cubicBezTo>
                    <a:cubicBezTo>
                      <a:pt x="8" y="329"/>
                      <a:pt x="64" y="396"/>
                      <a:pt x="119" y="442"/>
                    </a:cubicBezTo>
                    <a:close/>
                  </a:path>
                </a:pathLst>
              </a:custGeom>
              <a:solidFill>
                <a:srgbClr val="F5A5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28"/>
              <p:cNvSpPr>
                <a:spLocks/>
              </p:cNvSpPr>
              <p:nvPr/>
            </p:nvSpPr>
            <p:spPr bwMode="auto">
              <a:xfrm>
                <a:off x="24961850" y="-7175500"/>
                <a:ext cx="1143000" cy="1260475"/>
              </a:xfrm>
              <a:custGeom>
                <a:avLst/>
                <a:gdLst>
                  <a:gd name="T0" fmla="*/ 589 w 707"/>
                  <a:gd name="T1" fmla="*/ 345 h 779"/>
                  <a:gd name="T2" fmla="*/ 707 w 707"/>
                  <a:gd name="T3" fmla="*/ 0 h 779"/>
                  <a:gd name="T4" fmla="*/ 9 w 707"/>
                  <a:gd name="T5" fmla="*/ 0 h 779"/>
                  <a:gd name="T6" fmla="*/ 116 w 707"/>
                  <a:gd name="T7" fmla="*/ 345 h 779"/>
                  <a:gd name="T8" fmla="*/ 0 w 707"/>
                  <a:gd name="T9" fmla="*/ 519 h 779"/>
                  <a:gd name="T10" fmla="*/ 350 w 707"/>
                  <a:gd name="T11" fmla="*/ 779 h 779"/>
                  <a:gd name="T12" fmla="*/ 700 w 707"/>
                  <a:gd name="T13" fmla="*/ 521 h 779"/>
                  <a:gd name="T14" fmla="*/ 589 w 707"/>
                  <a:gd name="T15" fmla="*/ 345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7" h="779">
                    <a:moveTo>
                      <a:pt x="589" y="345"/>
                    </a:moveTo>
                    <a:cubicBezTo>
                      <a:pt x="429" y="192"/>
                      <a:pt x="707" y="0"/>
                      <a:pt x="70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63" y="0"/>
                      <a:pt x="239" y="265"/>
                      <a:pt x="116" y="345"/>
                    </a:cubicBezTo>
                    <a:cubicBezTo>
                      <a:pt x="76" y="387"/>
                      <a:pt x="0" y="415"/>
                      <a:pt x="0" y="519"/>
                    </a:cubicBezTo>
                    <a:cubicBezTo>
                      <a:pt x="0" y="664"/>
                      <a:pt x="156" y="779"/>
                      <a:pt x="350" y="779"/>
                    </a:cubicBezTo>
                    <a:cubicBezTo>
                      <a:pt x="543" y="779"/>
                      <a:pt x="700" y="665"/>
                      <a:pt x="700" y="521"/>
                    </a:cubicBezTo>
                    <a:cubicBezTo>
                      <a:pt x="700" y="454"/>
                      <a:pt x="643" y="391"/>
                      <a:pt x="589" y="345"/>
                    </a:cubicBezTo>
                    <a:close/>
                  </a:path>
                </a:pathLst>
              </a:custGeom>
              <a:solidFill>
                <a:srgbClr val="593E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29"/>
              <p:cNvSpPr>
                <a:spLocks/>
              </p:cNvSpPr>
              <p:nvPr/>
            </p:nvSpPr>
            <p:spPr bwMode="auto">
              <a:xfrm>
                <a:off x="25249187" y="-13317538"/>
                <a:ext cx="587375" cy="317500"/>
              </a:xfrm>
              <a:custGeom>
                <a:avLst/>
                <a:gdLst>
                  <a:gd name="T0" fmla="*/ 178 w 363"/>
                  <a:gd name="T1" fmla="*/ 73 h 197"/>
                  <a:gd name="T2" fmla="*/ 323 w 363"/>
                  <a:gd name="T3" fmla="*/ 197 h 197"/>
                  <a:gd name="T4" fmla="*/ 362 w 363"/>
                  <a:gd name="T5" fmla="*/ 197 h 197"/>
                  <a:gd name="T6" fmla="*/ 188 w 363"/>
                  <a:gd name="T7" fmla="*/ 0 h 197"/>
                  <a:gd name="T8" fmla="*/ 0 w 363"/>
                  <a:gd name="T9" fmla="*/ 197 h 197"/>
                  <a:gd name="T10" fmla="*/ 32 w 363"/>
                  <a:gd name="T11" fmla="*/ 197 h 197"/>
                  <a:gd name="T12" fmla="*/ 178 w 363"/>
                  <a:gd name="T13" fmla="*/ 73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197">
                    <a:moveTo>
                      <a:pt x="178" y="73"/>
                    </a:moveTo>
                    <a:cubicBezTo>
                      <a:pt x="306" y="73"/>
                      <a:pt x="321" y="170"/>
                      <a:pt x="323" y="197"/>
                    </a:cubicBezTo>
                    <a:cubicBezTo>
                      <a:pt x="362" y="197"/>
                      <a:pt x="362" y="197"/>
                      <a:pt x="362" y="197"/>
                    </a:cubicBezTo>
                    <a:cubicBezTo>
                      <a:pt x="363" y="162"/>
                      <a:pt x="358" y="0"/>
                      <a:pt x="188" y="0"/>
                    </a:cubicBezTo>
                    <a:cubicBezTo>
                      <a:pt x="8" y="0"/>
                      <a:pt x="0" y="162"/>
                      <a:pt x="0" y="197"/>
                    </a:cubicBezTo>
                    <a:cubicBezTo>
                      <a:pt x="32" y="197"/>
                      <a:pt x="32" y="197"/>
                      <a:pt x="32" y="197"/>
                    </a:cubicBezTo>
                    <a:cubicBezTo>
                      <a:pt x="34" y="170"/>
                      <a:pt x="49" y="73"/>
                      <a:pt x="178" y="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30"/>
              <p:cNvSpPr>
                <a:spLocks/>
              </p:cNvSpPr>
              <p:nvPr/>
            </p:nvSpPr>
            <p:spPr bwMode="auto">
              <a:xfrm>
                <a:off x="24741187" y="-13000038"/>
                <a:ext cx="1639887" cy="271463"/>
              </a:xfrm>
              <a:custGeom>
                <a:avLst/>
                <a:gdLst>
                  <a:gd name="T0" fmla="*/ 811 w 1014"/>
                  <a:gd name="T1" fmla="*/ 65 h 167"/>
                  <a:gd name="T2" fmla="*/ 1014 w 1014"/>
                  <a:gd name="T3" fmla="*/ 138 h 167"/>
                  <a:gd name="T4" fmla="*/ 1014 w 1014"/>
                  <a:gd name="T5" fmla="*/ 119 h 167"/>
                  <a:gd name="T6" fmla="*/ 896 w 1014"/>
                  <a:gd name="T7" fmla="*/ 0 h 167"/>
                  <a:gd name="T8" fmla="*/ 676 w 1014"/>
                  <a:gd name="T9" fmla="*/ 0 h 167"/>
                  <a:gd name="T10" fmla="*/ 676 w 1014"/>
                  <a:gd name="T11" fmla="*/ 8 h 167"/>
                  <a:gd name="T12" fmla="*/ 637 w 1014"/>
                  <a:gd name="T13" fmla="*/ 8 h 167"/>
                  <a:gd name="T14" fmla="*/ 637 w 1014"/>
                  <a:gd name="T15" fmla="*/ 0 h 167"/>
                  <a:gd name="T16" fmla="*/ 346 w 1014"/>
                  <a:gd name="T17" fmla="*/ 0 h 167"/>
                  <a:gd name="T18" fmla="*/ 346 w 1014"/>
                  <a:gd name="T19" fmla="*/ 8 h 167"/>
                  <a:gd name="T20" fmla="*/ 315 w 1014"/>
                  <a:gd name="T21" fmla="*/ 8 h 167"/>
                  <a:gd name="T22" fmla="*/ 314 w 1014"/>
                  <a:gd name="T23" fmla="*/ 0 h 167"/>
                  <a:gd name="T24" fmla="*/ 118 w 1014"/>
                  <a:gd name="T25" fmla="*/ 0 h 167"/>
                  <a:gd name="T26" fmla="*/ 0 w 1014"/>
                  <a:gd name="T27" fmla="*/ 119 h 167"/>
                  <a:gd name="T28" fmla="*/ 0 w 1014"/>
                  <a:gd name="T29" fmla="*/ 167 h 167"/>
                  <a:gd name="T30" fmla="*/ 578 w 1014"/>
                  <a:gd name="T31" fmla="*/ 167 h 167"/>
                  <a:gd name="T32" fmla="*/ 811 w 1014"/>
                  <a:gd name="T33" fmla="*/ 65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14" h="167">
                    <a:moveTo>
                      <a:pt x="811" y="65"/>
                    </a:moveTo>
                    <a:cubicBezTo>
                      <a:pt x="888" y="65"/>
                      <a:pt x="959" y="92"/>
                      <a:pt x="1014" y="138"/>
                    </a:cubicBezTo>
                    <a:cubicBezTo>
                      <a:pt x="1014" y="119"/>
                      <a:pt x="1014" y="119"/>
                      <a:pt x="1014" y="119"/>
                    </a:cubicBezTo>
                    <a:cubicBezTo>
                      <a:pt x="1014" y="53"/>
                      <a:pt x="961" y="0"/>
                      <a:pt x="896" y="0"/>
                    </a:cubicBezTo>
                    <a:cubicBezTo>
                      <a:pt x="676" y="0"/>
                      <a:pt x="676" y="0"/>
                      <a:pt x="676" y="0"/>
                    </a:cubicBezTo>
                    <a:cubicBezTo>
                      <a:pt x="676" y="5"/>
                      <a:pt x="676" y="8"/>
                      <a:pt x="676" y="8"/>
                    </a:cubicBezTo>
                    <a:cubicBezTo>
                      <a:pt x="637" y="8"/>
                      <a:pt x="637" y="8"/>
                      <a:pt x="637" y="8"/>
                    </a:cubicBezTo>
                    <a:cubicBezTo>
                      <a:pt x="637" y="8"/>
                      <a:pt x="638" y="5"/>
                      <a:pt x="637" y="0"/>
                    </a:cubicBezTo>
                    <a:cubicBezTo>
                      <a:pt x="346" y="0"/>
                      <a:pt x="346" y="0"/>
                      <a:pt x="346" y="0"/>
                    </a:cubicBezTo>
                    <a:cubicBezTo>
                      <a:pt x="346" y="5"/>
                      <a:pt x="346" y="8"/>
                      <a:pt x="346" y="8"/>
                    </a:cubicBezTo>
                    <a:cubicBezTo>
                      <a:pt x="315" y="8"/>
                      <a:pt x="315" y="8"/>
                      <a:pt x="315" y="8"/>
                    </a:cubicBezTo>
                    <a:cubicBezTo>
                      <a:pt x="315" y="8"/>
                      <a:pt x="314" y="5"/>
                      <a:pt x="3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53" y="0"/>
                      <a:pt x="0" y="53"/>
                      <a:pt x="0" y="119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78" y="167"/>
                      <a:pt x="578" y="167"/>
                      <a:pt x="578" y="167"/>
                    </a:cubicBezTo>
                    <a:cubicBezTo>
                      <a:pt x="636" y="104"/>
                      <a:pt x="719" y="65"/>
                      <a:pt x="811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31"/>
              <p:cNvSpPr>
                <a:spLocks/>
              </p:cNvSpPr>
              <p:nvPr/>
            </p:nvSpPr>
            <p:spPr bwMode="auto">
              <a:xfrm>
                <a:off x="24741187" y="-12569825"/>
                <a:ext cx="1152525" cy="679450"/>
              </a:xfrm>
              <a:custGeom>
                <a:avLst/>
                <a:gdLst>
                  <a:gd name="T0" fmla="*/ 493 w 712"/>
                  <a:gd name="T1" fmla="*/ 118 h 420"/>
                  <a:gd name="T2" fmla="*/ 516 w 712"/>
                  <a:gd name="T3" fmla="*/ 0 h 420"/>
                  <a:gd name="T4" fmla="*/ 262 w 712"/>
                  <a:gd name="T5" fmla="*/ 0 h 420"/>
                  <a:gd name="T6" fmla="*/ 262 w 712"/>
                  <a:gd name="T7" fmla="*/ 59 h 420"/>
                  <a:gd name="T8" fmla="*/ 186 w 712"/>
                  <a:gd name="T9" fmla="*/ 59 h 420"/>
                  <a:gd name="T10" fmla="*/ 186 w 712"/>
                  <a:gd name="T11" fmla="*/ 0 h 420"/>
                  <a:gd name="T12" fmla="*/ 0 w 712"/>
                  <a:gd name="T13" fmla="*/ 0 h 420"/>
                  <a:gd name="T14" fmla="*/ 0 w 712"/>
                  <a:gd name="T15" fmla="*/ 302 h 420"/>
                  <a:gd name="T16" fmla="*/ 118 w 712"/>
                  <a:gd name="T17" fmla="*/ 420 h 420"/>
                  <a:gd name="T18" fmla="*/ 712 w 712"/>
                  <a:gd name="T19" fmla="*/ 420 h 420"/>
                  <a:gd name="T20" fmla="*/ 493 w 712"/>
                  <a:gd name="T21" fmla="*/ 118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2" h="420">
                    <a:moveTo>
                      <a:pt x="493" y="118"/>
                    </a:moveTo>
                    <a:cubicBezTo>
                      <a:pt x="493" y="76"/>
                      <a:pt x="501" y="37"/>
                      <a:pt x="516" y="0"/>
                    </a:cubicBezTo>
                    <a:cubicBezTo>
                      <a:pt x="262" y="0"/>
                      <a:pt x="262" y="0"/>
                      <a:pt x="262" y="0"/>
                    </a:cubicBezTo>
                    <a:cubicBezTo>
                      <a:pt x="262" y="59"/>
                      <a:pt x="262" y="59"/>
                      <a:pt x="262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02"/>
                      <a:pt x="0" y="302"/>
                      <a:pt x="0" y="302"/>
                    </a:cubicBezTo>
                    <a:cubicBezTo>
                      <a:pt x="0" y="367"/>
                      <a:pt x="53" y="420"/>
                      <a:pt x="118" y="420"/>
                    </a:cubicBezTo>
                    <a:cubicBezTo>
                      <a:pt x="712" y="420"/>
                      <a:pt x="712" y="420"/>
                      <a:pt x="712" y="420"/>
                    </a:cubicBezTo>
                    <a:cubicBezTo>
                      <a:pt x="585" y="378"/>
                      <a:pt x="493" y="259"/>
                      <a:pt x="493" y="11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32"/>
              <p:cNvSpPr>
                <a:spLocks/>
              </p:cNvSpPr>
              <p:nvPr/>
            </p:nvSpPr>
            <p:spPr bwMode="auto">
              <a:xfrm>
                <a:off x="25771475" y="-13000038"/>
                <a:ext cx="63500" cy="14288"/>
              </a:xfrm>
              <a:custGeom>
                <a:avLst/>
                <a:gdLst>
                  <a:gd name="T0" fmla="*/ 0 w 39"/>
                  <a:gd name="T1" fmla="*/ 8 h 8"/>
                  <a:gd name="T2" fmla="*/ 39 w 39"/>
                  <a:gd name="T3" fmla="*/ 8 h 8"/>
                  <a:gd name="T4" fmla="*/ 39 w 39"/>
                  <a:gd name="T5" fmla="*/ 0 h 8"/>
                  <a:gd name="T6" fmla="*/ 0 w 39"/>
                  <a:gd name="T7" fmla="*/ 0 h 8"/>
                  <a:gd name="T8" fmla="*/ 0 w 3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8">
                    <a:moveTo>
                      <a:pt x="0" y="8"/>
                    </a:move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5"/>
                      <a:pt x="3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33"/>
              <p:cNvSpPr>
                <a:spLocks/>
              </p:cNvSpPr>
              <p:nvPr/>
            </p:nvSpPr>
            <p:spPr bwMode="auto">
              <a:xfrm>
                <a:off x="25249187" y="-13000038"/>
                <a:ext cx="52387" cy="14288"/>
              </a:xfrm>
              <a:custGeom>
                <a:avLst/>
                <a:gdLst>
                  <a:gd name="T0" fmla="*/ 32 w 32"/>
                  <a:gd name="T1" fmla="*/ 8 h 8"/>
                  <a:gd name="T2" fmla="*/ 32 w 32"/>
                  <a:gd name="T3" fmla="*/ 0 h 8"/>
                  <a:gd name="T4" fmla="*/ 0 w 32"/>
                  <a:gd name="T5" fmla="*/ 0 h 8"/>
                  <a:gd name="T6" fmla="*/ 1 w 32"/>
                  <a:gd name="T7" fmla="*/ 8 h 8"/>
                  <a:gd name="T8" fmla="*/ 32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32" y="8"/>
                    </a:moveTo>
                    <a:cubicBezTo>
                      <a:pt x="32" y="8"/>
                      <a:pt x="32" y="5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1" y="8"/>
                      <a:pt x="1" y="8"/>
                    </a:cubicBez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Rectangle 134"/>
              <p:cNvSpPr>
                <a:spLocks noChangeArrowheads="1"/>
              </p:cNvSpPr>
              <p:nvPr/>
            </p:nvSpPr>
            <p:spPr bwMode="auto">
              <a:xfrm>
                <a:off x="25042812" y="-12626975"/>
                <a:ext cx="122237" cy="5715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35"/>
              <p:cNvSpPr>
                <a:spLocks noEditPoints="1"/>
              </p:cNvSpPr>
              <p:nvPr/>
            </p:nvSpPr>
            <p:spPr bwMode="auto">
              <a:xfrm>
                <a:off x="25506362" y="-12920663"/>
                <a:ext cx="1074737" cy="1076325"/>
              </a:xfrm>
              <a:custGeom>
                <a:avLst/>
                <a:gdLst>
                  <a:gd name="T0" fmla="*/ 332 w 664"/>
                  <a:gd name="T1" fmla="*/ 665 h 665"/>
                  <a:gd name="T2" fmla="*/ 0 w 664"/>
                  <a:gd name="T3" fmla="*/ 333 h 665"/>
                  <a:gd name="T4" fmla="*/ 332 w 664"/>
                  <a:gd name="T5" fmla="*/ 0 h 665"/>
                  <a:gd name="T6" fmla="*/ 664 w 664"/>
                  <a:gd name="T7" fmla="*/ 333 h 665"/>
                  <a:gd name="T8" fmla="*/ 332 w 664"/>
                  <a:gd name="T9" fmla="*/ 665 h 665"/>
                  <a:gd name="T10" fmla="*/ 332 w 664"/>
                  <a:gd name="T11" fmla="*/ 34 h 665"/>
                  <a:gd name="T12" fmla="*/ 33 w 664"/>
                  <a:gd name="T13" fmla="*/ 333 h 665"/>
                  <a:gd name="T14" fmla="*/ 332 w 664"/>
                  <a:gd name="T15" fmla="*/ 632 h 665"/>
                  <a:gd name="T16" fmla="*/ 631 w 664"/>
                  <a:gd name="T17" fmla="*/ 333 h 665"/>
                  <a:gd name="T18" fmla="*/ 332 w 664"/>
                  <a:gd name="T19" fmla="*/ 34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4" h="665">
                    <a:moveTo>
                      <a:pt x="332" y="665"/>
                    </a:moveTo>
                    <a:cubicBezTo>
                      <a:pt x="149" y="665"/>
                      <a:pt x="0" y="516"/>
                      <a:pt x="0" y="333"/>
                    </a:cubicBezTo>
                    <a:cubicBezTo>
                      <a:pt x="0" y="150"/>
                      <a:pt x="149" y="0"/>
                      <a:pt x="332" y="0"/>
                    </a:cubicBezTo>
                    <a:cubicBezTo>
                      <a:pt x="515" y="0"/>
                      <a:pt x="664" y="150"/>
                      <a:pt x="664" y="333"/>
                    </a:cubicBezTo>
                    <a:cubicBezTo>
                      <a:pt x="664" y="516"/>
                      <a:pt x="515" y="665"/>
                      <a:pt x="332" y="665"/>
                    </a:cubicBezTo>
                    <a:close/>
                    <a:moveTo>
                      <a:pt x="332" y="34"/>
                    </a:moveTo>
                    <a:cubicBezTo>
                      <a:pt x="167" y="34"/>
                      <a:pt x="33" y="168"/>
                      <a:pt x="33" y="333"/>
                    </a:cubicBezTo>
                    <a:cubicBezTo>
                      <a:pt x="33" y="498"/>
                      <a:pt x="167" y="632"/>
                      <a:pt x="332" y="632"/>
                    </a:cubicBezTo>
                    <a:cubicBezTo>
                      <a:pt x="497" y="632"/>
                      <a:pt x="631" y="498"/>
                      <a:pt x="631" y="333"/>
                    </a:cubicBezTo>
                    <a:cubicBezTo>
                      <a:pt x="631" y="168"/>
                      <a:pt x="497" y="34"/>
                      <a:pt x="332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36"/>
              <p:cNvSpPr>
                <a:spLocks noEditPoints="1"/>
              </p:cNvSpPr>
              <p:nvPr/>
            </p:nvSpPr>
            <p:spPr bwMode="auto">
              <a:xfrm>
                <a:off x="25833387" y="-12734925"/>
                <a:ext cx="404812" cy="660400"/>
              </a:xfrm>
              <a:custGeom>
                <a:avLst/>
                <a:gdLst>
                  <a:gd name="T0" fmla="*/ 250 w 250"/>
                  <a:gd name="T1" fmla="*/ 278 h 409"/>
                  <a:gd name="T2" fmla="*/ 213 w 250"/>
                  <a:gd name="T3" fmla="*/ 349 h 409"/>
                  <a:gd name="T4" fmla="*/ 138 w 250"/>
                  <a:gd name="T5" fmla="*/ 372 h 409"/>
                  <a:gd name="T6" fmla="*/ 138 w 250"/>
                  <a:gd name="T7" fmla="*/ 409 h 409"/>
                  <a:gd name="T8" fmla="*/ 112 w 250"/>
                  <a:gd name="T9" fmla="*/ 409 h 409"/>
                  <a:gd name="T10" fmla="*/ 112 w 250"/>
                  <a:gd name="T11" fmla="*/ 372 h 409"/>
                  <a:gd name="T12" fmla="*/ 0 w 250"/>
                  <a:gd name="T13" fmla="*/ 261 h 409"/>
                  <a:gd name="T14" fmla="*/ 64 w 250"/>
                  <a:gd name="T15" fmla="*/ 261 h 409"/>
                  <a:gd name="T16" fmla="*/ 76 w 250"/>
                  <a:gd name="T17" fmla="*/ 300 h 409"/>
                  <a:gd name="T18" fmla="*/ 112 w 250"/>
                  <a:gd name="T19" fmla="*/ 320 h 409"/>
                  <a:gd name="T20" fmla="*/ 112 w 250"/>
                  <a:gd name="T21" fmla="*/ 226 h 409"/>
                  <a:gd name="T22" fmla="*/ 98 w 250"/>
                  <a:gd name="T23" fmla="*/ 222 h 409"/>
                  <a:gd name="T24" fmla="*/ 35 w 250"/>
                  <a:gd name="T25" fmla="*/ 194 h 409"/>
                  <a:gd name="T26" fmla="*/ 9 w 250"/>
                  <a:gd name="T27" fmla="*/ 134 h 409"/>
                  <a:gd name="T28" fmla="*/ 39 w 250"/>
                  <a:gd name="T29" fmla="*/ 64 h 409"/>
                  <a:gd name="T30" fmla="*/ 112 w 250"/>
                  <a:gd name="T31" fmla="*/ 38 h 409"/>
                  <a:gd name="T32" fmla="*/ 112 w 250"/>
                  <a:gd name="T33" fmla="*/ 0 h 409"/>
                  <a:gd name="T34" fmla="*/ 138 w 250"/>
                  <a:gd name="T35" fmla="*/ 0 h 409"/>
                  <a:gd name="T36" fmla="*/ 138 w 250"/>
                  <a:gd name="T37" fmla="*/ 38 h 409"/>
                  <a:gd name="T38" fmla="*/ 209 w 250"/>
                  <a:gd name="T39" fmla="*/ 65 h 409"/>
                  <a:gd name="T40" fmla="*/ 238 w 250"/>
                  <a:gd name="T41" fmla="*/ 133 h 409"/>
                  <a:gd name="T42" fmla="*/ 175 w 250"/>
                  <a:gd name="T43" fmla="*/ 133 h 409"/>
                  <a:gd name="T44" fmla="*/ 164 w 250"/>
                  <a:gd name="T45" fmla="*/ 103 h 409"/>
                  <a:gd name="T46" fmla="*/ 138 w 250"/>
                  <a:gd name="T47" fmla="*/ 91 h 409"/>
                  <a:gd name="T48" fmla="*/ 138 w 250"/>
                  <a:gd name="T49" fmla="*/ 169 h 409"/>
                  <a:gd name="T50" fmla="*/ 161 w 250"/>
                  <a:gd name="T51" fmla="*/ 175 h 409"/>
                  <a:gd name="T52" fmla="*/ 238 w 250"/>
                  <a:gd name="T53" fmla="*/ 224 h 409"/>
                  <a:gd name="T54" fmla="*/ 250 w 250"/>
                  <a:gd name="T55" fmla="*/ 278 h 409"/>
                  <a:gd name="T56" fmla="*/ 112 w 250"/>
                  <a:gd name="T57" fmla="*/ 163 h 409"/>
                  <a:gd name="T58" fmla="*/ 112 w 250"/>
                  <a:gd name="T59" fmla="*/ 91 h 409"/>
                  <a:gd name="T60" fmla="*/ 83 w 250"/>
                  <a:gd name="T61" fmla="*/ 100 h 409"/>
                  <a:gd name="T62" fmla="*/ 71 w 250"/>
                  <a:gd name="T63" fmla="*/ 128 h 409"/>
                  <a:gd name="T64" fmla="*/ 80 w 250"/>
                  <a:gd name="T65" fmla="*/ 150 h 409"/>
                  <a:gd name="T66" fmla="*/ 112 w 250"/>
                  <a:gd name="T67" fmla="*/ 163 h 409"/>
                  <a:gd name="T68" fmla="*/ 186 w 250"/>
                  <a:gd name="T69" fmla="*/ 276 h 409"/>
                  <a:gd name="T70" fmla="*/ 171 w 250"/>
                  <a:gd name="T71" fmla="*/ 247 h 409"/>
                  <a:gd name="T72" fmla="*/ 138 w 250"/>
                  <a:gd name="T73" fmla="*/ 234 h 409"/>
                  <a:gd name="T74" fmla="*/ 138 w 250"/>
                  <a:gd name="T75" fmla="*/ 320 h 409"/>
                  <a:gd name="T76" fmla="*/ 170 w 250"/>
                  <a:gd name="T77" fmla="*/ 308 h 409"/>
                  <a:gd name="T78" fmla="*/ 186 w 250"/>
                  <a:gd name="T79" fmla="*/ 276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" h="409">
                    <a:moveTo>
                      <a:pt x="250" y="278"/>
                    </a:moveTo>
                    <a:cubicBezTo>
                      <a:pt x="250" y="306"/>
                      <a:pt x="238" y="329"/>
                      <a:pt x="213" y="349"/>
                    </a:cubicBezTo>
                    <a:cubicBezTo>
                      <a:pt x="193" y="364"/>
                      <a:pt x="168" y="372"/>
                      <a:pt x="138" y="372"/>
                    </a:cubicBezTo>
                    <a:cubicBezTo>
                      <a:pt x="138" y="409"/>
                      <a:pt x="138" y="409"/>
                      <a:pt x="138" y="409"/>
                    </a:cubicBezTo>
                    <a:cubicBezTo>
                      <a:pt x="112" y="409"/>
                      <a:pt x="112" y="409"/>
                      <a:pt x="112" y="409"/>
                    </a:cubicBezTo>
                    <a:cubicBezTo>
                      <a:pt x="112" y="372"/>
                      <a:pt x="112" y="372"/>
                      <a:pt x="112" y="372"/>
                    </a:cubicBezTo>
                    <a:cubicBezTo>
                      <a:pt x="46" y="372"/>
                      <a:pt x="9" y="335"/>
                      <a:pt x="0" y="261"/>
                    </a:cubicBezTo>
                    <a:cubicBezTo>
                      <a:pt x="64" y="261"/>
                      <a:pt x="64" y="261"/>
                      <a:pt x="64" y="261"/>
                    </a:cubicBezTo>
                    <a:cubicBezTo>
                      <a:pt x="64" y="277"/>
                      <a:pt x="68" y="290"/>
                      <a:pt x="76" y="300"/>
                    </a:cubicBezTo>
                    <a:cubicBezTo>
                      <a:pt x="85" y="310"/>
                      <a:pt x="97" y="316"/>
                      <a:pt x="112" y="320"/>
                    </a:cubicBezTo>
                    <a:cubicBezTo>
                      <a:pt x="112" y="226"/>
                      <a:pt x="112" y="226"/>
                      <a:pt x="112" y="226"/>
                    </a:cubicBezTo>
                    <a:cubicBezTo>
                      <a:pt x="98" y="222"/>
                      <a:pt x="98" y="222"/>
                      <a:pt x="98" y="222"/>
                    </a:cubicBezTo>
                    <a:cubicBezTo>
                      <a:pt x="68" y="214"/>
                      <a:pt x="47" y="205"/>
                      <a:pt x="35" y="194"/>
                    </a:cubicBezTo>
                    <a:cubicBezTo>
                      <a:pt x="17" y="180"/>
                      <a:pt x="9" y="160"/>
                      <a:pt x="9" y="134"/>
                    </a:cubicBezTo>
                    <a:cubicBezTo>
                      <a:pt x="9" y="104"/>
                      <a:pt x="19" y="81"/>
                      <a:pt x="39" y="64"/>
                    </a:cubicBezTo>
                    <a:cubicBezTo>
                      <a:pt x="58" y="47"/>
                      <a:pt x="83" y="38"/>
                      <a:pt x="112" y="38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68" y="41"/>
                      <a:pt x="192" y="50"/>
                      <a:pt x="209" y="65"/>
                    </a:cubicBezTo>
                    <a:cubicBezTo>
                      <a:pt x="229" y="82"/>
                      <a:pt x="238" y="105"/>
                      <a:pt x="238" y="133"/>
                    </a:cubicBezTo>
                    <a:cubicBezTo>
                      <a:pt x="175" y="133"/>
                      <a:pt x="175" y="133"/>
                      <a:pt x="175" y="133"/>
                    </a:cubicBezTo>
                    <a:cubicBezTo>
                      <a:pt x="175" y="121"/>
                      <a:pt x="171" y="111"/>
                      <a:pt x="164" y="103"/>
                    </a:cubicBezTo>
                    <a:cubicBezTo>
                      <a:pt x="157" y="95"/>
                      <a:pt x="149" y="91"/>
                      <a:pt x="138" y="91"/>
                    </a:cubicBezTo>
                    <a:cubicBezTo>
                      <a:pt x="138" y="169"/>
                      <a:pt x="138" y="169"/>
                      <a:pt x="138" y="169"/>
                    </a:cubicBezTo>
                    <a:cubicBezTo>
                      <a:pt x="161" y="175"/>
                      <a:pt x="161" y="175"/>
                      <a:pt x="161" y="175"/>
                    </a:cubicBezTo>
                    <a:cubicBezTo>
                      <a:pt x="198" y="185"/>
                      <a:pt x="224" y="201"/>
                      <a:pt x="238" y="224"/>
                    </a:cubicBezTo>
                    <a:cubicBezTo>
                      <a:pt x="246" y="238"/>
                      <a:pt x="250" y="256"/>
                      <a:pt x="250" y="278"/>
                    </a:cubicBezTo>
                    <a:close/>
                    <a:moveTo>
                      <a:pt x="112" y="163"/>
                    </a:moveTo>
                    <a:cubicBezTo>
                      <a:pt x="112" y="91"/>
                      <a:pt x="112" y="91"/>
                      <a:pt x="112" y="91"/>
                    </a:cubicBezTo>
                    <a:cubicBezTo>
                      <a:pt x="100" y="91"/>
                      <a:pt x="91" y="94"/>
                      <a:pt x="83" y="100"/>
                    </a:cubicBezTo>
                    <a:cubicBezTo>
                      <a:pt x="75" y="106"/>
                      <a:pt x="71" y="115"/>
                      <a:pt x="71" y="128"/>
                    </a:cubicBezTo>
                    <a:cubicBezTo>
                      <a:pt x="71" y="137"/>
                      <a:pt x="74" y="145"/>
                      <a:pt x="80" y="150"/>
                    </a:cubicBezTo>
                    <a:cubicBezTo>
                      <a:pt x="85" y="154"/>
                      <a:pt x="95" y="158"/>
                      <a:pt x="112" y="163"/>
                    </a:cubicBezTo>
                    <a:close/>
                    <a:moveTo>
                      <a:pt x="186" y="276"/>
                    </a:moveTo>
                    <a:cubicBezTo>
                      <a:pt x="186" y="264"/>
                      <a:pt x="181" y="254"/>
                      <a:pt x="171" y="247"/>
                    </a:cubicBezTo>
                    <a:cubicBezTo>
                      <a:pt x="165" y="244"/>
                      <a:pt x="154" y="239"/>
                      <a:pt x="138" y="234"/>
                    </a:cubicBezTo>
                    <a:cubicBezTo>
                      <a:pt x="138" y="320"/>
                      <a:pt x="138" y="320"/>
                      <a:pt x="138" y="320"/>
                    </a:cubicBezTo>
                    <a:cubicBezTo>
                      <a:pt x="151" y="318"/>
                      <a:pt x="161" y="315"/>
                      <a:pt x="170" y="308"/>
                    </a:cubicBezTo>
                    <a:cubicBezTo>
                      <a:pt x="181" y="300"/>
                      <a:pt x="186" y="289"/>
                      <a:pt x="186" y="27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37"/>
              <p:cNvSpPr>
                <a:spLocks/>
              </p:cNvSpPr>
              <p:nvPr/>
            </p:nvSpPr>
            <p:spPr bwMode="auto">
              <a:xfrm>
                <a:off x="21913850" y="-12512675"/>
                <a:ext cx="401637" cy="1362075"/>
              </a:xfrm>
              <a:custGeom>
                <a:avLst/>
                <a:gdLst>
                  <a:gd name="T0" fmla="*/ 248 w 248"/>
                  <a:gd name="T1" fmla="*/ 830 h 842"/>
                  <a:gd name="T2" fmla="*/ 237 w 248"/>
                  <a:gd name="T3" fmla="*/ 842 h 842"/>
                  <a:gd name="T4" fmla="*/ 12 w 248"/>
                  <a:gd name="T5" fmla="*/ 842 h 842"/>
                  <a:gd name="T6" fmla="*/ 0 w 248"/>
                  <a:gd name="T7" fmla="*/ 830 h 842"/>
                  <a:gd name="T8" fmla="*/ 0 w 248"/>
                  <a:gd name="T9" fmla="*/ 12 h 842"/>
                  <a:gd name="T10" fmla="*/ 12 w 248"/>
                  <a:gd name="T11" fmla="*/ 0 h 842"/>
                  <a:gd name="T12" fmla="*/ 237 w 248"/>
                  <a:gd name="T13" fmla="*/ 0 h 842"/>
                  <a:gd name="T14" fmla="*/ 248 w 248"/>
                  <a:gd name="T15" fmla="*/ 12 h 842"/>
                  <a:gd name="T16" fmla="*/ 248 w 248"/>
                  <a:gd name="T17" fmla="*/ 830 h 8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8" h="842">
                    <a:moveTo>
                      <a:pt x="248" y="830"/>
                    </a:moveTo>
                    <a:cubicBezTo>
                      <a:pt x="248" y="837"/>
                      <a:pt x="243" y="842"/>
                      <a:pt x="237" y="842"/>
                    </a:cubicBezTo>
                    <a:cubicBezTo>
                      <a:pt x="12" y="842"/>
                      <a:pt x="12" y="842"/>
                      <a:pt x="12" y="842"/>
                    </a:cubicBezTo>
                    <a:cubicBezTo>
                      <a:pt x="5" y="842"/>
                      <a:pt x="0" y="837"/>
                      <a:pt x="0" y="8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8" y="5"/>
                      <a:pt x="248" y="12"/>
                    </a:cubicBezTo>
                    <a:lnTo>
                      <a:pt x="248" y="8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38"/>
              <p:cNvSpPr>
                <a:spLocks/>
              </p:cNvSpPr>
              <p:nvPr/>
            </p:nvSpPr>
            <p:spPr bwMode="auto">
              <a:xfrm>
                <a:off x="21404263" y="-12006263"/>
                <a:ext cx="401637" cy="855663"/>
              </a:xfrm>
              <a:custGeom>
                <a:avLst/>
                <a:gdLst>
                  <a:gd name="T0" fmla="*/ 248 w 248"/>
                  <a:gd name="T1" fmla="*/ 517 h 529"/>
                  <a:gd name="T2" fmla="*/ 237 w 248"/>
                  <a:gd name="T3" fmla="*/ 529 h 529"/>
                  <a:gd name="T4" fmla="*/ 12 w 248"/>
                  <a:gd name="T5" fmla="*/ 529 h 529"/>
                  <a:gd name="T6" fmla="*/ 0 w 248"/>
                  <a:gd name="T7" fmla="*/ 517 h 529"/>
                  <a:gd name="T8" fmla="*/ 0 w 248"/>
                  <a:gd name="T9" fmla="*/ 11 h 529"/>
                  <a:gd name="T10" fmla="*/ 12 w 248"/>
                  <a:gd name="T11" fmla="*/ 0 h 529"/>
                  <a:gd name="T12" fmla="*/ 237 w 248"/>
                  <a:gd name="T13" fmla="*/ 0 h 529"/>
                  <a:gd name="T14" fmla="*/ 248 w 248"/>
                  <a:gd name="T15" fmla="*/ 11 h 529"/>
                  <a:gd name="T16" fmla="*/ 248 w 248"/>
                  <a:gd name="T17" fmla="*/ 517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8" h="529">
                    <a:moveTo>
                      <a:pt x="248" y="517"/>
                    </a:moveTo>
                    <a:cubicBezTo>
                      <a:pt x="248" y="524"/>
                      <a:pt x="243" y="529"/>
                      <a:pt x="237" y="529"/>
                    </a:cubicBezTo>
                    <a:cubicBezTo>
                      <a:pt x="12" y="529"/>
                      <a:pt x="12" y="529"/>
                      <a:pt x="12" y="529"/>
                    </a:cubicBezTo>
                    <a:cubicBezTo>
                      <a:pt x="5" y="529"/>
                      <a:pt x="0" y="524"/>
                      <a:pt x="0" y="51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8" y="5"/>
                      <a:pt x="248" y="11"/>
                    </a:cubicBezTo>
                    <a:lnTo>
                      <a:pt x="248" y="5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39"/>
              <p:cNvSpPr>
                <a:spLocks/>
              </p:cNvSpPr>
              <p:nvPr/>
            </p:nvSpPr>
            <p:spPr bwMode="auto">
              <a:xfrm>
                <a:off x="20924838" y="-11691938"/>
                <a:ext cx="403225" cy="541338"/>
              </a:xfrm>
              <a:custGeom>
                <a:avLst/>
                <a:gdLst>
                  <a:gd name="T0" fmla="*/ 249 w 249"/>
                  <a:gd name="T1" fmla="*/ 323 h 335"/>
                  <a:gd name="T2" fmla="*/ 237 w 249"/>
                  <a:gd name="T3" fmla="*/ 335 h 335"/>
                  <a:gd name="T4" fmla="*/ 12 w 249"/>
                  <a:gd name="T5" fmla="*/ 335 h 335"/>
                  <a:gd name="T6" fmla="*/ 0 w 249"/>
                  <a:gd name="T7" fmla="*/ 323 h 335"/>
                  <a:gd name="T8" fmla="*/ 0 w 249"/>
                  <a:gd name="T9" fmla="*/ 12 h 335"/>
                  <a:gd name="T10" fmla="*/ 12 w 249"/>
                  <a:gd name="T11" fmla="*/ 0 h 335"/>
                  <a:gd name="T12" fmla="*/ 237 w 249"/>
                  <a:gd name="T13" fmla="*/ 0 h 335"/>
                  <a:gd name="T14" fmla="*/ 249 w 249"/>
                  <a:gd name="T15" fmla="*/ 12 h 335"/>
                  <a:gd name="T16" fmla="*/ 249 w 249"/>
                  <a:gd name="T17" fmla="*/ 32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9" h="335">
                    <a:moveTo>
                      <a:pt x="249" y="323"/>
                    </a:moveTo>
                    <a:cubicBezTo>
                      <a:pt x="249" y="330"/>
                      <a:pt x="243" y="335"/>
                      <a:pt x="237" y="335"/>
                    </a:cubicBezTo>
                    <a:cubicBezTo>
                      <a:pt x="12" y="335"/>
                      <a:pt x="12" y="335"/>
                      <a:pt x="12" y="335"/>
                    </a:cubicBezTo>
                    <a:cubicBezTo>
                      <a:pt x="5" y="335"/>
                      <a:pt x="0" y="330"/>
                      <a:pt x="0" y="32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9" y="5"/>
                      <a:pt x="249" y="12"/>
                    </a:cubicBezTo>
                    <a:lnTo>
                      <a:pt x="249" y="3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0"/>
              <p:cNvSpPr>
                <a:spLocks/>
              </p:cNvSpPr>
              <p:nvPr/>
            </p:nvSpPr>
            <p:spPr bwMode="auto">
              <a:xfrm>
                <a:off x="20981988" y="-12925425"/>
                <a:ext cx="1076325" cy="1023938"/>
              </a:xfrm>
              <a:custGeom>
                <a:avLst/>
                <a:gdLst>
                  <a:gd name="T0" fmla="*/ 0 w 678"/>
                  <a:gd name="T1" fmla="*/ 645 h 645"/>
                  <a:gd name="T2" fmla="*/ 678 w 678"/>
                  <a:gd name="T3" fmla="*/ 106 h 645"/>
                  <a:gd name="T4" fmla="*/ 627 w 678"/>
                  <a:gd name="T5" fmla="*/ 0 h 645"/>
                  <a:gd name="T6" fmla="*/ 5 w 678"/>
                  <a:gd name="T7" fmla="*/ 506 h 645"/>
                  <a:gd name="T8" fmla="*/ 0 w 678"/>
                  <a:gd name="T9" fmla="*/ 645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8" h="645">
                    <a:moveTo>
                      <a:pt x="0" y="645"/>
                    </a:moveTo>
                    <a:lnTo>
                      <a:pt x="678" y="106"/>
                    </a:lnTo>
                    <a:lnTo>
                      <a:pt x="627" y="0"/>
                    </a:lnTo>
                    <a:lnTo>
                      <a:pt x="5" y="506"/>
                    </a:lnTo>
                    <a:lnTo>
                      <a:pt x="0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1"/>
              <p:cNvSpPr>
                <a:spLocks/>
              </p:cNvSpPr>
              <p:nvPr/>
            </p:nvSpPr>
            <p:spPr bwMode="auto">
              <a:xfrm>
                <a:off x="21710650" y="-13123863"/>
                <a:ext cx="636587" cy="590550"/>
              </a:xfrm>
              <a:custGeom>
                <a:avLst/>
                <a:gdLst>
                  <a:gd name="T0" fmla="*/ 0 w 401"/>
                  <a:gd name="T1" fmla="*/ 49 h 372"/>
                  <a:gd name="T2" fmla="*/ 401 w 401"/>
                  <a:gd name="T3" fmla="*/ 0 h 372"/>
                  <a:gd name="T4" fmla="*/ 243 w 401"/>
                  <a:gd name="T5" fmla="*/ 372 h 372"/>
                  <a:gd name="T6" fmla="*/ 0 w 401"/>
                  <a:gd name="T7" fmla="*/ 49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1" h="372">
                    <a:moveTo>
                      <a:pt x="0" y="49"/>
                    </a:moveTo>
                    <a:lnTo>
                      <a:pt x="401" y="0"/>
                    </a:lnTo>
                    <a:lnTo>
                      <a:pt x="243" y="372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2"/>
              <p:cNvSpPr>
                <a:spLocks noEditPoints="1"/>
              </p:cNvSpPr>
              <p:nvPr/>
            </p:nvSpPr>
            <p:spPr bwMode="auto">
              <a:xfrm>
                <a:off x="24804687" y="-9839325"/>
                <a:ext cx="1346200" cy="1660525"/>
              </a:xfrm>
              <a:custGeom>
                <a:avLst/>
                <a:gdLst>
                  <a:gd name="T0" fmla="*/ 587 w 832"/>
                  <a:gd name="T1" fmla="*/ 1026 h 1026"/>
                  <a:gd name="T2" fmla="*/ 238 w 832"/>
                  <a:gd name="T3" fmla="*/ 1026 h 1026"/>
                  <a:gd name="T4" fmla="*/ 228 w 832"/>
                  <a:gd name="T5" fmla="*/ 1021 h 1026"/>
                  <a:gd name="T6" fmla="*/ 224 w 832"/>
                  <a:gd name="T7" fmla="*/ 1011 h 1026"/>
                  <a:gd name="T8" fmla="*/ 138 w 832"/>
                  <a:gd name="T9" fmla="*/ 796 h 1026"/>
                  <a:gd name="T10" fmla="*/ 6 w 832"/>
                  <a:gd name="T11" fmla="*/ 409 h 1026"/>
                  <a:gd name="T12" fmla="*/ 415 w 832"/>
                  <a:gd name="T13" fmla="*/ 0 h 1026"/>
                  <a:gd name="T14" fmla="*/ 825 w 832"/>
                  <a:gd name="T15" fmla="*/ 409 h 1026"/>
                  <a:gd name="T16" fmla="*/ 666 w 832"/>
                  <a:gd name="T17" fmla="*/ 861 h 1026"/>
                  <a:gd name="T18" fmla="*/ 601 w 832"/>
                  <a:gd name="T19" fmla="*/ 1006 h 1026"/>
                  <a:gd name="T20" fmla="*/ 599 w 832"/>
                  <a:gd name="T21" fmla="*/ 1019 h 1026"/>
                  <a:gd name="T22" fmla="*/ 587 w 832"/>
                  <a:gd name="T23" fmla="*/ 1026 h 1026"/>
                  <a:gd name="T24" fmla="*/ 252 w 832"/>
                  <a:gd name="T25" fmla="*/ 997 h 1026"/>
                  <a:gd name="T26" fmla="*/ 573 w 832"/>
                  <a:gd name="T27" fmla="*/ 997 h 1026"/>
                  <a:gd name="T28" fmla="*/ 640 w 832"/>
                  <a:gd name="T29" fmla="*/ 847 h 1026"/>
                  <a:gd name="T30" fmla="*/ 796 w 832"/>
                  <a:gd name="T31" fmla="*/ 410 h 1026"/>
                  <a:gd name="T32" fmla="*/ 415 w 832"/>
                  <a:gd name="T33" fmla="*/ 29 h 1026"/>
                  <a:gd name="T34" fmla="*/ 35 w 832"/>
                  <a:gd name="T35" fmla="*/ 409 h 1026"/>
                  <a:gd name="T36" fmla="*/ 164 w 832"/>
                  <a:gd name="T37" fmla="*/ 782 h 1026"/>
                  <a:gd name="T38" fmla="*/ 252 w 832"/>
                  <a:gd name="T39" fmla="*/ 997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2" h="1026">
                    <a:moveTo>
                      <a:pt x="587" y="1026"/>
                    </a:moveTo>
                    <a:cubicBezTo>
                      <a:pt x="238" y="1026"/>
                      <a:pt x="238" y="1026"/>
                      <a:pt x="238" y="1026"/>
                    </a:cubicBezTo>
                    <a:cubicBezTo>
                      <a:pt x="234" y="1026"/>
                      <a:pt x="230" y="1024"/>
                      <a:pt x="228" y="1021"/>
                    </a:cubicBezTo>
                    <a:cubicBezTo>
                      <a:pt x="225" y="1018"/>
                      <a:pt x="224" y="1015"/>
                      <a:pt x="224" y="1011"/>
                    </a:cubicBezTo>
                    <a:cubicBezTo>
                      <a:pt x="225" y="960"/>
                      <a:pt x="183" y="880"/>
                      <a:pt x="138" y="796"/>
                    </a:cubicBezTo>
                    <a:cubicBezTo>
                      <a:pt x="73" y="675"/>
                      <a:pt x="0" y="538"/>
                      <a:pt x="6" y="409"/>
                    </a:cubicBezTo>
                    <a:cubicBezTo>
                      <a:pt x="6" y="183"/>
                      <a:pt x="189" y="0"/>
                      <a:pt x="415" y="0"/>
                    </a:cubicBezTo>
                    <a:cubicBezTo>
                      <a:pt x="641" y="0"/>
                      <a:pt x="825" y="183"/>
                      <a:pt x="825" y="409"/>
                    </a:cubicBezTo>
                    <a:cubicBezTo>
                      <a:pt x="832" y="546"/>
                      <a:pt x="736" y="728"/>
                      <a:pt x="666" y="861"/>
                    </a:cubicBezTo>
                    <a:cubicBezTo>
                      <a:pt x="634" y="922"/>
                      <a:pt x="597" y="992"/>
                      <a:pt x="601" y="1006"/>
                    </a:cubicBezTo>
                    <a:cubicBezTo>
                      <a:pt x="602" y="1011"/>
                      <a:pt x="601" y="1016"/>
                      <a:pt x="599" y="1019"/>
                    </a:cubicBezTo>
                    <a:cubicBezTo>
                      <a:pt x="596" y="1023"/>
                      <a:pt x="592" y="1026"/>
                      <a:pt x="587" y="1026"/>
                    </a:cubicBezTo>
                    <a:close/>
                    <a:moveTo>
                      <a:pt x="252" y="997"/>
                    </a:moveTo>
                    <a:cubicBezTo>
                      <a:pt x="573" y="997"/>
                      <a:pt x="573" y="997"/>
                      <a:pt x="573" y="997"/>
                    </a:cubicBezTo>
                    <a:cubicBezTo>
                      <a:pt x="577" y="969"/>
                      <a:pt x="600" y="923"/>
                      <a:pt x="640" y="847"/>
                    </a:cubicBezTo>
                    <a:cubicBezTo>
                      <a:pt x="709" y="717"/>
                      <a:pt x="803" y="540"/>
                      <a:pt x="796" y="410"/>
                    </a:cubicBezTo>
                    <a:cubicBezTo>
                      <a:pt x="796" y="199"/>
                      <a:pt x="625" y="29"/>
                      <a:pt x="415" y="29"/>
                    </a:cubicBezTo>
                    <a:cubicBezTo>
                      <a:pt x="205" y="29"/>
                      <a:pt x="35" y="199"/>
                      <a:pt x="35" y="409"/>
                    </a:cubicBezTo>
                    <a:cubicBezTo>
                      <a:pt x="30" y="531"/>
                      <a:pt x="101" y="665"/>
                      <a:pt x="164" y="782"/>
                    </a:cubicBezTo>
                    <a:cubicBezTo>
                      <a:pt x="208" y="866"/>
                      <a:pt x="247" y="940"/>
                      <a:pt x="252" y="99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"/>
              <p:cNvSpPr>
                <a:spLocks/>
              </p:cNvSpPr>
              <p:nvPr/>
            </p:nvSpPr>
            <p:spPr bwMode="auto">
              <a:xfrm>
                <a:off x="25203150" y="-8154988"/>
                <a:ext cx="547687" cy="49213"/>
              </a:xfrm>
              <a:custGeom>
                <a:avLst/>
                <a:gdLst>
                  <a:gd name="T0" fmla="*/ 324 w 339"/>
                  <a:gd name="T1" fmla="*/ 30 h 30"/>
                  <a:gd name="T2" fmla="*/ 15 w 339"/>
                  <a:gd name="T3" fmla="*/ 30 h 30"/>
                  <a:gd name="T4" fmla="*/ 0 w 339"/>
                  <a:gd name="T5" fmla="*/ 15 h 30"/>
                  <a:gd name="T6" fmla="*/ 15 w 339"/>
                  <a:gd name="T7" fmla="*/ 0 h 30"/>
                  <a:gd name="T8" fmla="*/ 324 w 339"/>
                  <a:gd name="T9" fmla="*/ 0 h 30"/>
                  <a:gd name="T10" fmla="*/ 339 w 339"/>
                  <a:gd name="T11" fmla="*/ 15 h 30"/>
                  <a:gd name="T12" fmla="*/ 324 w 339"/>
                  <a:gd name="T13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9" h="30">
                    <a:moveTo>
                      <a:pt x="324" y="30"/>
                    </a:moveTo>
                    <a:cubicBezTo>
                      <a:pt x="15" y="30"/>
                      <a:pt x="15" y="30"/>
                      <a:pt x="15" y="30"/>
                    </a:cubicBezTo>
                    <a:cubicBezTo>
                      <a:pt x="6" y="30"/>
                      <a:pt x="0" y="23"/>
                      <a:pt x="0" y="15"/>
                    </a:cubicBezTo>
                    <a:cubicBezTo>
                      <a:pt x="0" y="6"/>
                      <a:pt x="6" y="0"/>
                      <a:pt x="15" y="0"/>
                    </a:cubicBezTo>
                    <a:cubicBezTo>
                      <a:pt x="324" y="0"/>
                      <a:pt x="324" y="0"/>
                      <a:pt x="324" y="0"/>
                    </a:cubicBezTo>
                    <a:cubicBezTo>
                      <a:pt x="332" y="0"/>
                      <a:pt x="339" y="6"/>
                      <a:pt x="339" y="15"/>
                    </a:cubicBezTo>
                    <a:cubicBezTo>
                      <a:pt x="339" y="23"/>
                      <a:pt x="332" y="30"/>
                      <a:pt x="324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"/>
              <p:cNvSpPr>
                <a:spLocks/>
              </p:cNvSpPr>
              <p:nvPr/>
            </p:nvSpPr>
            <p:spPr bwMode="auto">
              <a:xfrm>
                <a:off x="25228550" y="-8091488"/>
                <a:ext cx="495300" cy="46038"/>
              </a:xfrm>
              <a:custGeom>
                <a:avLst/>
                <a:gdLst>
                  <a:gd name="T0" fmla="*/ 292 w 306"/>
                  <a:gd name="T1" fmla="*/ 29 h 29"/>
                  <a:gd name="T2" fmla="*/ 15 w 306"/>
                  <a:gd name="T3" fmla="*/ 29 h 29"/>
                  <a:gd name="T4" fmla="*/ 0 w 306"/>
                  <a:gd name="T5" fmla="*/ 15 h 29"/>
                  <a:gd name="T6" fmla="*/ 15 w 306"/>
                  <a:gd name="T7" fmla="*/ 0 h 29"/>
                  <a:gd name="T8" fmla="*/ 292 w 306"/>
                  <a:gd name="T9" fmla="*/ 0 h 29"/>
                  <a:gd name="T10" fmla="*/ 306 w 306"/>
                  <a:gd name="T11" fmla="*/ 15 h 29"/>
                  <a:gd name="T12" fmla="*/ 292 w 306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29">
                    <a:moveTo>
                      <a:pt x="292" y="29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7" y="29"/>
                      <a:pt x="0" y="23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300" y="0"/>
                      <a:pt x="306" y="7"/>
                      <a:pt x="306" y="15"/>
                    </a:cubicBezTo>
                    <a:cubicBezTo>
                      <a:pt x="306" y="23"/>
                      <a:pt x="300" y="29"/>
                      <a:pt x="292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5"/>
              <p:cNvSpPr>
                <a:spLocks/>
              </p:cNvSpPr>
              <p:nvPr/>
            </p:nvSpPr>
            <p:spPr bwMode="auto">
              <a:xfrm>
                <a:off x="25231725" y="-8029575"/>
                <a:ext cx="488950" cy="47625"/>
              </a:xfrm>
              <a:custGeom>
                <a:avLst/>
                <a:gdLst>
                  <a:gd name="T0" fmla="*/ 288 w 302"/>
                  <a:gd name="T1" fmla="*/ 29 h 29"/>
                  <a:gd name="T2" fmla="*/ 15 w 302"/>
                  <a:gd name="T3" fmla="*/ 29 h 29"/>
                  <a:gd name="T4" fmla="*/ 0 w 302"/>
                  <a:gd name="T5" fmla="*/ 14 h 29"/>
                  <a:gd name="T6" fmla="*/ 15 w 302"/>
                  <a:gd name="T7" fmla="*/ 0 h 29"/>
                  <a:gd name="T8" fmla="*/ 288 w 302"/>
                  <a:gd name="T9" fmla="*/ 0 h 29"/>
                  <a:gd name="T10" fmla="*/ 302 w 302"/>
                  <a:gd name="T11" fmla="*/ 14 h 29"/>
                  <a:gd name="T12" fmla="*/ 288 w 302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2" h="29">
                    <a:moveTo>
                      <a:pt x="288" y="29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7" y="29"/>
                      <a:pt x="0" y="22"/>
                      <a:pt x="0" y="14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296" y="0"/>
                      <a:pt x="302" y="7"/>
                      <a:pt x="302" y="14"/>
                    </a:cubicBezTo>
                    <a:cubicBezTo>
                      <a:pt x="302" y="22"/>
                      <a:pt x="296" y="29"/>
                      <a:pt x="288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6"/>
              <p:cNvSpPr>
                <a:spLocks/>
              </p:cNvSpPr>
              <p:nvPr/>
            </p:nvSpPr>
            <p:spPr bwMode="auto">
              <a:xfrm>
                <a:off x="25246012" y="-7966075"/>
                <a:ext cx="458787" cy="46038"/>
              </a:xfrm>
              <a:custGeom>
                <a:avLst/>
                <a:gdLst>
                  <a:gd name="T0" fmla="*/ 270 w 284"/>
                  <a:gd name="T1" fmla="*/ 28 h 28"/>
                  <a:gd name="T2" fmla="*/ 14 w 284"/>
                  <a:gd name="T3" fmla="*/ 28 h 28"/>
                  <a:gd name="T4" fmla="*/ 0 w 284"/>
                  <a:gd name="T5" fmla="*/ 14 h 28"/>
                  <a:gd name="T6" fmla="*/ 14 w 284"/>
                  <a:gd name="T7" fmla="*/ 0 h 28"/>
                  <a:gd name="T8" fmla="*/ 270 w 284"/>
                  <a:gd name="T9" fmla="*/ 0 h 28"/>
                  <a:gd name="T10" fmla="*/ 284 w 284"/>
                  <a:gd name="T11" fmla="*/ 14 h 28"/>
                  <a:gd name="T12" fmla="*/ 270 w 284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4" h="28">
                    <a:moveTo>
                      <a:pt x="270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7" y="28"/>
                      <a:pt x="0" y="22"/>
                      <a:pt x="0" y="14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8" y="0"/>
                      <a:pt x="284" y="7"/>
                      <a:pt x="284" y="14"/>
                    </a:cubicBezTo>
                    <a:cubicBezTo>
                      <a:pt x="284" y="22"/>
                      <a:pt x="278" y="28"/>
                      <a:pt x="270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7"/>
              <p:cNvSpPr>
                <a:spLocks/>
              </p:cNvSpPr>
              <p:nvPr/>
            </p:nvSpPr>
            <p:spPr bwMode="auto">
              <a:xfrm>
                <a:off x="24974550" y="-9217025"/>
                <a:ext cx="1023937" cy="1012825"/>
              </a:xfrm>
              <a:custGeom>
                <a:avLst/>
                <a:gdLst>
                  <a:gd name="T0" fmla="*/ 0 w 633"/>
                  <a:gd name="T1" fmla="*/ 316 h 626"/>
                  <a:gd name="T2" fmla="*/ 93 w 633"/>
                  <a:gd name="T3" fmla="*/ 102 h 626"/>
                  <a:gd name="T4" fmla="*/ 226 w 633"/>
                  <a:gd name="T5" fmla="*/ 49 h 626"/>
                  <a:gd name="T6" fmla="*/ 264 w 633"/>
                  <a:gd name="T7" fmla="*/ 6 h 626"/>
                  <a:gd name="T8" fmla="*/ 323 w 633"/>
                  <a:gd name="T9" fmla="*/ 69 h 626"/>
                  <a:gd name="T10" fmla="*/ 387 w 633"/>
                  <a:gd name="T11" fmla="*/ 11 h 626"/>
                  <a:gd name="T12" fmla="*/ 431 w 633"/>
                  <a:gd name="T13" fmla="*/ 56 h 626"/>
                  <a:gd name="T14" fmla="*/ 573 w 633"/>
                  <a:gd name="T15" fmla="*/ 142 h 626"/>
                  <a:gd name="T16" fmla="*/ 633 w 633"/>
                  <a:gd name="T17" fmla="*/ 300 h 626"/>
                  <a:gd name="T18" fmla="*/ 465 w 633"/>
                  <a:gd name="T19" fmla="*/ 626 h 626"/>
                  <a:gd name="T20" fmla="*/ 133 w 633"/>
                  <a:gd name="T21" fmla="*/ 626 h 626"/>
                  <a:gd name="T22" fmla="*/ 0 w 633"/>
                  <a:gd name="T23" fmla="*/ 31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3" h="626">
                    <a:moveTo>
                      <a:pt x="0" y="316"/>
                    </a:moveTo>
                    <a:cubicBezTo>
                      <a:pt x="93" y="102"/>
                      <a:pt x="93" y="102"/>
                      <a:pt x="93" y="102"/>
                    </a:cubicBezTo>
                    <a:cubicBezTo>
                      <a:pt x="93" y="102"/>
                      <a:pt x="155" y="47"/>
                      <a:pt x="226" y="49"/>
                    </a:cubicBezTo>
                    <a:cubicBezTo>
                      <a:pt x="226" y="49"/>
                      <a:pt x="241" y="11"/>
                      <a:pt x="264" y="6"/>
                    </a:cubicBezTo>
                    <a:cubicBezTo>
                      <a:pt x="288" y="0"/>
                      <a:pt x="243" y="34"/>
                      <a:pt x="323" y="69"/>
                    </a:cubicBezTo>
                    <a:cubicBezTo>
                      <a:pt x="323" y="69"/>
                      <a:pt x="389" y="42"/>
                      <a:pt x="387" y="11"/>
                    </a:cubicBezTo>
                    <a:cubicBezTo>
                      <a:pt x="431" y="56"/>
                      <a:pt x="431" y="56"/>
                      <a:pt x="431" y="56"/>
                    </a:cubicBezTo>
                    <a:cubicBezTo>
                      <a:pt x="431" y="56"/>
                      <a:pt x="561" y="76"/>
                      <a:pt x="573" y="142"/>
                    </a:cubicBezTo>
                    <a:cubicBezTo>
                      <a:pt x="586" y="207"/>
                      <a:pt x="633" y="300"/>
                      <a:pt x="633" y="300"/>
                    </a:cubicBezTo>
                    <a:cubicBezTo>
                      <a:pt x="465" y="626"/>
                      <a:pt x="465" y="626"/>
                      <a:pt x="465" y="626"/>
                    </a:cubicBezTo>
                    <a:cubicBezTo>
                      <a:pt x="133" y="626"/>
                      <a:pt x="133" y="626"/>
                      <a:pt x="133" y="626"/>
                    </a:cubicBezTo>
                    <a:lnTo>
                      <a:pt x="0" y="3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8"/>
              <p:cNvSpPr>
                <a:spLocks/>
              </p:cNvSpPr>
              <p:nvPr/>
            </p:nvSpPr>
            <p:spPr bwMode="auto">
              <a:xfrm>
                <a:off x="25344437" y="-9620250"/>
                <a:ext cx="338137" cy="520700"/>
              </a:xfrm>
              <a:custGeom>
                <a:avLst/>
                <a:gdLst>
                  <a:gd name="T0" fmla="*/ 16 w 209"/>
                  <a:gd name="T1" fmla="*/ 136 h 322"/>
                  <a:gd name="T2" fmla="*/ 38 w 209"/>
                  <a:gd name="T3" fmla="*/ 30 h 322"/>
                  <a:gd name="T4" fmla="*/ 51 w 209"/>
                  <a:gd name="T5" fmla="*/ 19 h 322"/>
                  <a:gd name="T6" fmla="*/ 101 w 209"/>
                  <a:gd name="T7" fmla="*/ 8 h 322"/>
                  <a:gd name="T8" fmla="*/ 187 w 209"/>
                  <a:gd name="T9" fmla="*/ 131 h 322"/>
                  <a:gd name="T10" fmla="*/ 173 w 209"/>
                  <a:gd name="T11" fmla="*/ 193 h 322"/>
                  <a:gd name="T12" fmla="*/ 157 w 209"/>
                  <a:gd name="T13" fmla="*/ 235 h 322"/>
                  <a:gd name="T14" fmla="*/ 160 w 209"/>
                  <a:gd name="T15" fmla="*/ 265 h 322"/>
                  <a:gd name="T16" fmla="*/ 97 w 209"/>
                  <a:gd name="T17" fmla="*/ 322 h 322"/>
                  <a:gd name="T18" fmla="*/ 95 w 209"/>
                  <a:gd name="T19" fmla="*/ 322 h 322"/>
                  <a:gd name="T20" fmla="*/ 38 w 209"/>
                  <a:gd name="T21" fmla="*/ 259 h 322"/>
                  <a:gd name="T22" fmla="*/ 35 w 209"/>
                  <a:gd name="T23" fmla="*/ 223 h 322"/>
                  <a:gd name="T24" fmla="*/ 25 w 209"/>
                  <a:gd name="T25" fmla="*/ 186 h 322"/>
                  <a:gd name="T26" fmla="*/ 16 w 209"/>
                  <a:gd name="T27" fmla="*/ 136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9" h="322">
                    <a:moveTo>
                      <a:pt x="16" y="136"/>
                    </a:moveTo>
                    <a:cubicBezTo>
                      <a:pt x="16" y="136"/>
                      <a:pt x="0" y="66"/>
                      <a:pt x="38" y="30"/>
                    </a:cubicBezTo>
                    <a:cubicBezTo>
                      <a:pt x="42" y="26"/>
                      <a:pt x="46" y="22"/>
                      <a:pt x="51" y="19"/>
                    </a:cubicBezTo>
                    <a:cubicBezTo>
                      <a:pt x="64" y="12"/>
                      <a:pt x="80" y="8"/>
                      <a:pt x="101" y="8"/>
                    </a:cubicBezTo>
                    <a:cubicBezTo>
                      <a:pt x="101" y="8"/>
                      <a:pt x="209" y="0"/>
                      <a:pt x="187" y="131"/>
                    </a:cubicBezTo>
                    <a:cubicBezTo>
                      <a:pt x="187" y="131"/>
                      <a:pt x="195" y="161"/>
                      <a:pt x="173" y="193"/>
                    </a:cubicBezTo>
                    <a:cubicBezTo>
                      <a:pt x="166" y="221"/>
                      <a:pt x="157" y="235"/>
                      <a:pt x="157" y="235"/>
                    </a:cubicBezTo>
                    <a:cubicBezTo>
                      <a:pt x="157" y="235"/>
                      <a:pt x="151" y="256"/>
                      <a:pt x="160" y="265"/>
                    </a:cubicBezTo>
                    <a:cubicBezTo>
                      <a:pt x="169" y="274"/>
                      <a:pt x="149" y="305"/>
                      <a:pt x="97" y="322"/>
                    </a:cubicBezTo>
                    <a:cubicBezTo>
                      <a:pt x="95" y="322"/>
                      <a:pt x="95" y="322"/>
                      <a:pt x="95" y="322"/>
                    </a:cubicBezTo>
                    <a:cubicBezTo>
                      <a:pt x="95" y="322"/>
                      <a:pt x="32" y="301"/>
                      <a:pt x="38" y="259"/>
                    </a:cubicBezTo>
                    <a:cubicBezTo>
                      <a:pt x="35" y="223"/>
                      <a:pt x="35" y="223"/>
                      <a:pt x="35" y="223"/>
                    </a:cubicBezTo>
                    <a:cubicBezTo>
                      <a:pt x="35" y="223"/>
                      <a:pt x="19" y="196"/>
                      <a:pt x="25" y="186"/>
                    </a:cubicBezTo>
                    <a:cubicBezTo>
                      <a:pt x="25" y="186"/>
                      <a:pt x="5" y="141"/>
                      <a:pt x="16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9"/>
              <p:cNvSpPr>
                <a:spLocks/>
              </p:cNvSpPr>
              <p:nvPr/>
            </p:nvSpPr>
            <p:spPr bwMode="auto">
              <a:xfrm>
                <a:off x="25377775" y="-9207500"/>
                <a:ext cx="250825" cy="228600"/>
              </a:xfrm>
              <a:custGeom>
                <a:avLst/>
                <a:gdLst>
                  <a:gd name="T0" fmla="*/ 15 w 155"/>
                  <a:gd name="T1" fmla="*/ 0 h 141"/>
                  <a:gd name="T2" fmla="*/ 77 w 155"/>
                  <a:gd name="T3" fmla="*/ 73 h 141"/>
                  <a:gd name="T4" fmla="*/ 140 w 155"/>
                  <a:gd name="T5" fmla="*/ 9 h 141"/>
                  <a:gd name="T6" fmla="*/ 154 w 155"/>
                  <a:gd name="T7" fmla="*/ 33 h 141"/>
                  <a:gd name="T8" fmla="*/ 114 w 155"/>
                  <a:gd name="T9" fmla="*/ 141 h 141"/>
                  <a:gd name="T10" fmla="*/ 74 w 155"/>
                  <a:gd name="T11" fmla="*/ 99 h 141"/>
                  <a:gd name="T12" fmla="*/ 32 w 155"/>
                  <a:gd name="T13" fmla="*/ 141 h 141"/>
                  <a:gd name="T14" fmla="*/ 1 w 155"/>
                  <a:gd name="T15" fmla="*/ 15 h 141"/>
                  <a:gd name="T16" fmla="*/ 15 w 155"/>
                  <a:gd name="T17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5" h="141">
                    <a:moveTo>
                      <a:pt x="15" y="0"/>
                    </a:moveTo>
                    <a:cubicBezTo>
                      <a:pt x="15" y="0"/>
                      <a:pt x="36" y="66"/>
                      <a:pt x="77" y="73"/>
                    </a:cubicBezTo>
                    <a:cubicBezTo>
                      <a:pt x="115" y="70"/>
                      <a:pt x="140" y="9"/>
                      <a:pt x="140" y="9"/>
                    </a:cubicBezTo>
                    <a:cubicBezTo>
                      <a:pt x="143" y="10"/>
                      <a:pt x="155" y="22"/>
                      <a:pt x="154" y="33"/>
                    </a:cubicBezTo>
                    <a:cubicBezTo>
                      <a:pt x="149" y="70"/>
                      <a:pt x="114" y="141"/>
                      <a:pt x="114" y="141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32" y="141"/>
                      <a:pt x="32" y="141"/>
                      <a:pt x="32" y="141"/>
                    </a:cubicBezTo>
                    <a:cubicBezTo>
                      <a:pt x="32" y="141"/>
                      <a:pt x="2" y="58"/>
                      <a:pt x="1" y="15"/>
                    </a:cubicBezTo>
                    <a:cubicBezTo>
                      <a:pt x="0" y="5"/>
                      <a:pt x="13" y="4"/>
                      <a:pt x="15" y="0"/>
                    </a:cubicBezTo>
                    <a:close/>
                  </a:path>
                </a:pathLst>
              </a:custGeom>
              <a:solidFill>
                <a:srgbClr val="5D5E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50"/>
              <p:cNvSpPr>
                <a:spLocks/>
              </p:cNvSpPr>
              <p:nvPr/>
            </p:nvSpPr>
            <p:spPr bwMode="auto">
              <a:xfrm>
                <a:off x="25442862" y="-9037638"/>
                <a:ext cx="107950" cy="265113"/>
              </a:xfrm>
              <a:custGeom>
                <a:avLst/>
                <a:gdLst>
                  <a:gd name="T0" fmla="*/ 50 w 68"/>
                  <a:gd name="T1" fmla="*/ 0 h 167"/>
                  <a:gd name="T2" fmla="*/ 68 w 68"/>
                  <a:gd name="T3" fmla="*/ 129 h 167"/>
                  <a:gd name="T4" fmla="*/ 33 w 68"/>
                  <a:gd name="T5" fmla="*/ 167 h 167"/>
                  <a:gd name="T6" fmla="*/ 0 w 68"/>
                  <a:gd name="T7" fmla="*/ 129 h 167"/>
                  <a:gd name="T8" fmla="*/ 21 w 68"/>
                  <a:gd name="T9" fmla="*/ 4 h 167"/>
                  <a:gd name="T10" fmla="*/ 50 w 68"/>
                  <a:gd name="T11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167">
                    <a:moveTo>
                      <a:pt x="50" y="0"/>
                    </a:moveTo>
                    <a:lnTo>
                      <a:pt x="68" y="129"/>
                    </a:lnTo>
                    <a:lnTo>
                      <a:pt x="33" y="167"/>
                    </a:lnTo>
                    <a:lnTo>
                      <a:pt x="0" y="129"/>
                    </a:lnTo>
                    <a:lnTo>
                      <a:pt x="21" y="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51"/>
              <p:cNvSpPr>
                <a:spLocks/>
              </p:cNvSpPr>
              <p:nvPr/>
            </p:nvSpPr>
            <p:spPr bwMode="auto">
              <a:xfrm>
                <a:off x="25465087" y="-9088438"/>
                <a:ext cx="69850" cy="77788"/>
              </a:xfrm>
              <a:custGeom>
                <a:avLst/>
                <a:gdLst>
                  <a:gd name="T0" fmla="*/ 7 w 44"/>
                  <a:gd name="T1" fmla="*/ 7 h 48"/>
                  <a:gd name="T2" fmla="*/ 39 w 44"/>
                  <a:gd name="T3" fmla="*/ 7 h 48"/>
                  <a:gd name="T4" fmla="*/ 42 w 44"/>
                  <a:gd name="T5" fmla="*/ 34 h 48"/>
                  <a:gd name="T6" fmla="*/ 22 w 44"/>
                  <a:gd name="T7" fmla="*/ 48 h 48"/>
                  <a:gd name="T8" fmla="*/ 2 w 44"/>
                  <a:gd name="T9" fmla="*/ 34 h 48"/>
                  <a:gd name="T10" fmla="*/ 7 w 44"/>
                  <a:gd name="T11" fmla="*/ 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48">
                    <a:moveTo>
                      <a:pt x="7" y="7"/>
                    </a:moveTo>
                    <a:cubicBezTo>
                      <a:pt x="15" y="0"/>
                      <a:pt x="33" y="7"/>
                      <a:pt x="39" y="7"/>
                    </a:cubicBezTo>
                    <a:cubicBezTo>
                      <a:pt x="44" y="7"/>
                      <a:pt x="42" y="34"/>
                      <a:pt x="42" y="34"/>
                    </a:cubicBezTo>
                    <a:cubicBezTo>
                      <a:pt x="42" y="34"/>
                      <a:pt x="35" y="48"/>
                      <a:pt x="22" y="48"/>
                    </a:cubicBezTo>
                    <a:cubicBezTo>
                      <a:pt x="10" y="48"/>
                      <a:pt x="2" y="34"/>
                      <a:pt x="2" y="34"/>
                    </a:cubicBezTo>
                    <a:cubicBezTo>
                      <a:pt x="2" y="34"/>
                      <a:pt x="0" y="14"/>
                      <a:pt x="7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52"/>
              <p:cNvSpPr>
                <a:spLocks/>
              </p:cNvSpPr>
              <p:nvPr/>
            </p:nvSpPr>
            <p:spPr bwMode="auto">
              <a:xfrm>
                <a:off x="25446037" y="-9621838"/>
                <a:ext cx="58737" cy="52388"/>
              </a:xfrm>
              <a:custGeom>
                <a:avLst/>
                <a:gdLst>
                  <a:gd name="T0" fmla="*/ 0 w 36"/>
                  <a:gd name="T1" fmla="*/ 2 h 33"/>
                  <a:gd name="T2" fmla="*/ 36 w 36"/>
                  <a:gd name="T3" fmla="*/ 33 h 33"/>
                  <a:gd name="T4" fmla="*/ 0 w 36"/>
                  <a:gd name="T5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33">
                    <a:moveTo>
                      <a:pt x="0" y="2"/>
                    </a:moveTo>
                    <a:cubicBezTo>
                      <a:pt x="0" y="2"/>
                      <a:pt x="31" y="7"/>
                      <a:pt x="36" y="33"/>
                    </a:cubicBezTo>
                    <a:cubicBezTo>
                      <a:pt x="36" y="33"/>
                      <a:pt x="36" y="0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53"/>
              <p:cNvSpPr>
                <a:spLocks/>
              </p:cNvSpPr>
              <p:nvPr/>
            </p:nvSpPr>
            <p:spPr bwMode="auto">
              <a:xfrm>
                <a:off x="25476200" y="-9626600"/>
                <a:ext cx="58737" cy="52388"/>
              </a:xfrm>
              <a:custGeom>
                <a:avLst/>
                <a:gdLst>
                  <a:gd name="T0" fmla="*/ 37 w 37"/>
                  <a:gd name="T1" fmla="*/ 1 h 32"/>
                  <a:gd name="T2" fmla="*/ 2 w 37"/>
                  <a:gd name="T3" fmla="*/ 32 h 32"/>
                  <a:gd name="T4" fmla="*/ 37 w 37"/>
                  <a:gd name="T5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32">
                    <a:moveTo>
                      <a:pt x="37" y="1"/>
                    </a:moveTo>
                    <a:cubicBezTo>
                      <a:pt x="37" y="1"/>
                      <a:pt x="6" y="7"/>
                      <a:pt x="2" y="32"/>
                    </a:cubicBezTo>
                    <a:cubicBezTo>
                      <a:pt x="2" y="32"/>
                      <a:pt x="0" y="0"/>
                      <a:pt x="3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54"/>
              <p:cNvSpPr>
                <a:spLocks noEditPoints="1"/>
              </p:cNvSpPr>
              <p:nvPr/>
            </p:nvSpPr>
            <p:spPr bwMode="auto">
              <a:xfrm>
                <a:off x="21077238" y="-9567863"/>
                <a:ext cx="1309687" cy="1311275"/>
              </a:xfrm>
              <a:custGeom>
                <a:avLst/>
                <a:gdLst>
                  <a:gd name="T0" fmla="*/ 389 w 810"/>
                  <a:gd name="T1" fmla="*/ 9 h 810"/>
                  <a:gd name="T2" fmla="*/ 10 w 810"/>
                  <a:gd name="T3" fmla="*/ 422 h 810"/>
                  <a:gd name="T4" fmla="*/ 422 w 810"/>
                  <a:gd name="T5" fmla="*/ 801 h 810"/>
                  <a:gd name="T6" fmla="*/ 801 w 810"/>
                  <a:gd name="T7" fmla="*/ 389 h 810"/>
                  <a:gd name="T8" fmla="*/ 389 w 810"/>
                  <a:gd name="T9" fmla="*/ 9 h 810"/>
                  <a:gd name="T10" fmla="*/ 419 w 810"/>
                  <a:gd name="T11" fmla="*/ 732 h 810"/>
                  <a:gd name="T12" fmla="*/ 78 w 810"/>
                  <a:gd name="T13" fmla="*/ 419 h 810"/>
                  <a:gd name="T14" fmla="*/ 392 w 810"/>
                  <a:gd name="T15" fmla="*/ 78 h 810"/>
                  <a:gd name="T16" fmla="*/ 733 w 810"/>
                  <a:gd name="T17" fmla="*/ 391 h 810"/>
                  <a:gd name="T18" fmla="*/ 419 w 810"/>
                  <a:gd name="T19" fmla="*/ 732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0" h="810">
                    <a:moveTo>
                      <a:pt x="389" y="9"/>
                    </a:moveTo>
                    <a:cubicBezTo>
                      <a:pt x="170" y="18"/>
                      <a:pt x="0" y="203"/>
                      <a:pt x="10" y="422"/>
                    </a:cubicBezTo>
                    <a:cubicBezTo>
                      <a:pt x="19" y="640"/>
                      <a:pt x="203" y="810"/>
                      <a:pt x="422" y="801"/>
                    </a:cubicBezTo>
                    <a:cubicBezTo>
                      <a:pt x="641" y="792"/>
                      <a:pt x="810" y="607"/>
                      <a:pt x="801" y="389"/>
                    </a:cubicBezTo>
                    <a:cubicBezTo>
                      <a:pt x="792" y="170"/>
                      <a:pt x="607" y="0"/>
                      <a:pt x="389" y="9"/>
                    </a:cubicBezTo>
                    <a:close/>
                    <a:moveTo>
                      <a:pt x="419" y="732"/>
                    </a:moveTo>
                    <a:cubicBezTo>
                      <a:pt x="238" y="740"/>
                      <a:pt x="86" y="600"/>
                      <a:pt x="78" y="419"/>
                    </a:cubicBezTo>
                    <a:cubicBezTo>
                      <a:pt x="70" y="238"/>
                      <a:pt x="211" y="85"/>
                      <a:pt x="392" y="78"/>
                    </a:cubicBezTo>
                    <a:cubicBezTo>
                      <a:pt x="572" y="70"/>
                      <a:pt x="725" y="211"/>
                      <a:pt x="733" y="391"/>
                    </a:cubicBezTo>
                    <a:cubicBezTo>
                      <a:pt x="740" y="572"/>
                      <a:pt x="600" y="725"/>
                      <a:pt x="419" y="7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55"/>
              <p:cNvSpPr>
                <a:spLocks noEditPoints="1"/>
              </p:cNvSpPr>
              <p:nvPr/>
            </p:nvSpPr>
            <p:spPr bwMode="auto">
              <a:xfrm>
                <a:off x="21380450" y="-9264650"/>
                <a:ext cx="704850" cy="704850"/>
              </a:xfrm>
              <a:custGeom>
                <a:avLst/>
                <a:gdLst>
                  <a:gd name="T0" fmla="*/ 209 w 436"/>
                  <a:gd name="T1" fmla="*/ 5 h 436"/>
                  <a:gd name="T2" fmla="*/ 5 w 436"/>
                  <a:gd name="T3" fmla="*/ 227 h 436"/>
                  <a:gd name="T4" fmla="*/ 227 w 436"/>
                  <a:gd name="T5" fmla="*/ 431 h 436"/>
                  <a:gd name="T6" fmla="*/ 432 w 436"/>
                  <a:gd name="T7" fmla="*/ 209 h 436"/>
                  <a:gd name="T8" fmla="*/ 209 w 436"/>
                  <a:gd name="T9" fmla="*/ 5 h 436"/>
                  <a:gd name="T10" fmla="*/ 224 w 436"/>
                  <a:gd name="T11" fmla="*/ 352 h 436"/>
                  <a:gd name="T12" fmla="*/ 85 w 436"/>
                  <a:gd name="T13" fmla="*/ 224 h 436"/>
                  <a:gd name="T14" fmla="*/ 213 w 436"/>
                  <a:gd name="T15" fmla="*/ 85 h 436"/>
                  <a:gd name="T16" fmla="*/ 352 w 436"/>
                  <a:gd name="T17" fmla="*/ 213 h 436"/>
                  <a:gd name="T18" fmla="*/ 224 w 436"/>
                  <a:gd name="T19" fmla="*/ 352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6" h="436">
                    <a:moveTo>
                      <a:pt x="209" y="5"/>
                    </a:moveTo>
                    <a:cubicBezTo>
                      <a:pt x="92" y="10"/>
                      <a:pt x="0" y="109"/>
                      <a:pt x="5" y="227"/>
                    </a:cubicBezTo>
                    <a:cubicBezTo>
                      <a:pt x="10" y="345"/>
                      <a:pt x="110" y="436"/>
                      <a:pt x="227" y="431"/>
                    </a:cubicBezTo>
                    <a:cubicBezTo>
                      <a:pt x="345" y="426"/>
                      <a:pt x="436" y="327"/>
                      <a:pt x="432" y="209"/>
                    </a:cubicBezTo>
                    <a:cubicBezTo>
                      <a:pt x="427" y="91"/>
                      <a:pt x="327" y="0"/>
                      <a:pt x="209" y="5"/>
                    </a:cubicBezTo>
                    <a:close/>
                    <a:moveTo>
                      <a:pt x="224" y="352"/>
                    </a:moveTo>
                    <a:cubicBezTo>
                      <a:pt x="150" y="355"/>
                      <a:pt x="88" y="297"/>
                      <a:pt x="85" y="224"/>
                    </a:cubicBezTo>
                    <a:cubicBezTo>
                      <a:pt x="82" y="150"/>
                      <a:pt x="139" y="88"/>
                      <a:pt x="213" y="85"/>
                    </a:cubicBezTo>
                    <a:cubicBezTo>
                      <a:pt x="287" y="81"/>
                      <a:pt x="349" y="139"/>
                      <a:pt x="352" y="213"/>
                    </a:cubicBezTo>
                    <a:cubicBezTo>
                      <a:pt x="355" y="286"/>
                      <a:pt x="298" y="349"/>
                      <a:pt x="224" y="3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56"/>
              <p:cNvSpPr>
                <a:spLocks/>
              </p:cNvSpPr>
              <p:nvPr/>
            </p:nvSpPr>
            <p:spPr bwMode="auto">
              <a:xfrm>
                <a:off x="21732875" y="-9939338"/>
                <a:ext cx="627062" cy="1058863"/>
              </a:xfrm>
              <a:custGeom>
                <a:avLst/>
                <a:gdLst>
                  <a:gd name="T0" fmla="*/ 395 w 395"/>
                  <a:gd name="T1" fmla="*/ 95 h 667"/>
                  <a:gd name="T2" fmla="*/ 275 w 395"/>
                  <a:gd name="T3" fmla="*/ 119 h 667"/>
                  <a:gd name="T4" fmla="*/ 311 w 395"/>
                  <a:gd name="T5" fmla="*/ 44 h 667"/>
                  <a:gd name="T6" fmla="*/ 283 w 395"/>
                  <a:gd name="T7" fmla="*/ 30 h 667"/>
                  <a:gd name="T8" fmla="*/ 248 w 395"/>
                  <a:gd name="T9" fmla="*/ 103 h 667"/>
                  <a:gd name="T10" fmla="*/ 193 w 395"/>
                  <a:gd name="T11" fmla="*/ 0 h 667"/>
                  <a:gd name="T12" fmla="*/ 124 w 395"/>
                  <a:gd name="T13" fmla="*/ 147 h 667"/>
                  <a:gd name="T14" fmla="*/ 158 w 395"/>
                  <a:gd name="T15" fmla="*/ 254 h 667"/>
                  <a:gd name="T16" fmla="*/ 5 w 395"/>
                  <a:gd name="T17" fmla="*/ 581 h 667"/>
                  <a:gd name="T18" fmla="*/ 0 w 395"/>
                  <a:gd name="T19" fmla="*/ 667 h 667"/>
                  <a:gd name="T20" fmla="*/ 66 w 395"/>
                  <a:gd name="T21" fmla="*/ 609 h 667"/>
                  <a:gd name="T22" fmla="*/ 217 w 395"/>
                  <a:gd name="T23" fmla="*/ 287 h 667"/>
                  <a:gd name="T24" fmla="*/ 327 w 395"/>
                  <a:gd name="T25" fmla="*/ 241 h 667"/>
                  <a:gd name="T26" fmla="*/ 395 w 395"/>
                  <a:gd name="T27" fmla="*/ 95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5" h="667">
                    <a:moveTo>
                      <a:pt x="395" y="95"/>
                    </a:moveTo>
                    <a:lnTo>
                      <a:pt x="275" y="119"/>
                    </a:lnTo>
                    <a:lnTo>
                      <a:pt x="311" y="44"/>
                    </a:lnTo>
                    <a:lnTo>
                      <a:pt x="283" y="30"/>
                    </a:lnTo>
                    <a:lnTo>
                      <a:pt x="248" y="103"/>
                    </a:lnTo>
                    <a:lnTo>
                      <a:pt x="193" y="0"/>
                    </a:lnTo>
                    <a:lnTo>
                      <a:pt x="124" y="147"/>
                    </a:lnTo>
                    <a:lnTo>
                      <a:pt x="158" y="254"/>
                    </a:lnTo>
                    <a:lnTo>
                      <a:pt x="5" y="581"/>
                    </a:lnTo>
                    <a:lnTo>
                      <a:pt x="0" y="667"/>
                    </a:lnTo>
                    <a:lnTo>
                      <a:pt x="66" y="609"/>
                    </a:lnTo>
                    <a:lnTo>
                      <a:pt x="217" y="287"/>
                    </a:lnTo>
                    <a:lnTo>
                      <a:pt x="327" y="241"/>
                    </a:lnTo>
                    <a:lnTo>
                      <a:pt x="395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57"/>
              <p:cNvSpPr>
                <a:spLocks/>
              </p:cNvSpPr>
              <p:nvPr/>
            </p:nvSpPr>
            <p:spPr bwMode="auto">
              <a:xfrm>
                <a:off x="19751675" y="-6851650"/>
                <a:ext cx="7554912" cy="4259263"/>
              </a:xfrm>
              <a:custGeom>
                <a:avLst/>
                <a:gdLst>
                  <a:gd name="T0" fmla="*/ 0 w 4670"/>
                  <a:gd name="T1" fmla="*/ 0 h 2632"/>
                  <a:gd name="T2" fmla="*/ 455 w 4670"/>
                  <a:gd name="T3" fmla="*/ 1427 h 2632"/>
                  <a:gd name="T4" fmla="*/ 823 w 4670"/>
                  <a:gd name="T5" fmla="*/ 2239 h 2632"/>
                  <a:gd name="T6" fmla="*/ 825 w 4670"/>
                  <a:gd name="T7" fmla="*/ 2240 h 2632"/>
                  <a:gd name="T8" fmla="*/ 2345 w 4670"/>
                  <a:gd name="T9" fmla="*/ 2612 h 2632"/>
                  <a:gd name="T10" fmla="*/ 3829 w 4670"/>
                  <a:gd name="T11" fmla="*/ 2403 h 2632"/>
                  <a:gd name="T12" fmla="*/ 3833 w 4670"/>
                  <a:gd name="T13" fmla="*/ 2400 h 2632"/>
                  <a:gd name="T14" fmla="*/ 4272 w 4670"/>
                  <a:gd name="T15" fmla="*/ 1422 h 2632"/>
                  <a:gd name="T16" fmla="*/ 4275 w 4670"/>
                  <a:gd name="T17" fmla="*/ 1235 h 2632"/>
                  <a:gd name="T18" fmla="*/ 4670 w 4670"/>
                  <a:gd name="T19" fmla="*/ 26 h 2632"/>
                  <a:gd name="T20" fmla="*/ 4670 w 4670"/>
                  <a:gd name="T21" fmla="*/ 0 h 2632"/>
                  <a:gd name="T22" fmla="*/ 0 w 4670"/>
                  <a:gd name="T2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70" h="2632">
                    <a:moveTo>
                      <a:pt x="0" y="0"/>
                    </a:moveTo>
                    <a:cubicBezTo>
                      <a:pt x="339" y="662"/>
                      <a:pt x="422" y="1070"/>
                      <a:pt x="455" y="1427"/>
                    </a:cubicBezTo>
                    <a:cubicBezTo>
                      <a:pt x="487" y="1777"/>
                      <a:pt x="611" y="2049"/>
                      <a:pt x="823" y="2239"/>
                    </a:cubicBezTo>
                    <a:cubicBezTo>
                      <a:pt x="825" y="2240"/>
                      <a:pt x="825" y="2240"/>
                      <a:pt x="825" y="2240"/>
                    </a:cubicBezTo>
                    <a:cubicBezTo>
                      <a:pt x="827" y="2244"/>
                      <a:pt x="1074" y="2591"/>
                      <a:pt x="2345" y="2612"/>
                    </a:cubicBezTo>
                    <a:cubicBezTo>
                      <a:pt x="3615" y="2632"/>
                      <a:pt x="3828" y="2405"/>
                      <a:pt x="3829" y="2403"/>
                    </a:cubicBezTo>
                    <a:cubicBezTo>
                      <a:pt x="3833" y="2400"/>
                      <a:pt x="3833" y="2400"/>
                      <a:pt x="3833" y="2400"/>
                    </a:cubicBezTo>
                    <a:cubicBezTo>
                      <a:pt x="4172" y="2231"/>
                      <a:pt x="4255" y="1608"/>
                      <a:pt x="4272" y="1422"/>
                    </a:cubicBezTo>
                    <a:cubicBezTo>
                      <a:pt x="4278" y="1358"/>
                      <a:pt x="4271" y="1296"/>
                      <a:pt x="4275" y="1235"/>
                    </a:cubicBezTo>
                    <a:cubicBezTo>
                      <a:pt x="4292" y="919"/>
                      <a:pt x="4296" y="593"/>
                      <a:pt x="4670" y="26"/>
                    </a:cubicBezTo>
                    <a:cubicBezTo>
                      <a:pt x="4670" y="0"/>
                      <a:pt x="4670" y="0"/>
                      <a:pt x="46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A5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58"/>
              <p:cNvSpPr>
                <a:spLocks/>
              </p:cNvSpPr>
              <p:nvPr/>
            </p:nvSpPr>
            <p:spPr bwMode="auto">
              <a:xfrm>
                <a:off x="18022888" y="-14490700"/>
                <a:ext cx="2586037" cy="7604125"/>
              </a:xfrm>
              <a:custGeom>
                <a:avLst/>
                <a:gdLst>
                  <a:gd name="T0" fmla="*/ 1340 w 1599"/>
                  <a:gd name="T1" fmla="*/ 3188 h 4700"/>
                  <a:gd name="T2" fmla="*/ 1163 w 1599"/>
                  <a:gd name="T3" fmla="*/ 3299 h 4700"/>
                  <a:gd name="T4" fmla="*/ 1046 w 1599"/>
                  <a:gd name="T5" fmla="*/ 3343 h 4700"/>
                  <a:gd name="T6" fmla="*/ 1046 w 1599"/>
                  <a:gd name="T7" fmla="*/ 0 h 4700"/>
                  <a:gd name="T8" fmla="*/ 1017 w 1599"/>
                  <a:gd name="T9" fmla="*/ 0 h 4700"/>
                  <a:gd name="T10" fmla="*/ 135 w 1599"/>
                  <a:gd name="T11" fmla="*/ 2030 h 4700"/>
                  <a:gd name="T12" fmla="*/ 917 w 1599"/>
                  <a:gd name="T13" fmla="*/ 4499 h 4700"/>
                  <a:gd name="T14" fmla="*/ 1046 w 1599"/>
                  <a:gd name="T15" fmla="*/ 4700 h 4700"/>
                  <a:gd name="T16" fmla="*/ 1046 w 1599"/>
                  <a:gd name="T17" fmla="*/ 3710 h 4700"/>
                  <a:gd name="T18" fmla="*/ 1163 w 1599"/>
                  <a:gd name="T19" fmla="*/ 3771 h 4700"/>
                  <a:gd name="T20" fmla="*/ 1339 w 1599"/>
                  <a:gd name="T21" fmla="*/ 3888 h 4700"/>
                  <a:gd name="T22" fmla="*/ 1599 w 1599"/>
                  <a:gd name="T23" fmla="*/ 3538 h 4700"/>
                  <a:gd name="T24" fmla="*/ 1340 w 1599"/>
                  <a:gd name="T25" fmla="*/ 3188 h 4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9" h="4700">
                    <a:moveTo>
                      <a:pt x="1340" y="3188"/>
                    </a:moveTo>
                    <a:cubicBezTo>
                      <a:pt x="1273" y="3188"/>
                      <a:pt x="1209" y="3244"/>
                      <a:pt x="1163" y="3299"/>
                    </a:cubicBezTo>
                    <a:cubicBezTo>
                      <a:pt x="1116" y="3348"/>
                      <a:pt x="1065" y="3355"/>
                      <a:pt x="1046" y="3343"/>
                    </a:cubicBezTo>
                    <a:cubicBezTo>
                      <a:pt x="1046" y="0"/>
                      <a:pt x="1046" y="0"/>
                      <a:pt x="1046" y="0"/>
                    </a:cubicBezTo>
                    <a:cubicBezTo>
                      <a:pt x="1017" y="0"/>
                      <a:pt x="1017" y="0"/>
                      <a:pt x="1017" y="0"/>
                    </a:cubicBezTo>
                    <a:cubicBezTo>
                      <a:pt x="603" y="461"/>
                      <a:pt x="252" y="1092"/>
                      <a:pt x="135" y="2030"/>
                    </a:cubicBezTo>
                    <a:cubicBezTo>
                      <a:pt x="134" y="2042"/>
                      <a:pt x="0" y="3245"/>
                      <a:pt x="917" y="4499"/>
                    </a:cubicBezTo>
                    <a:cubicBezTo>
                      <a:pt x="958" y="4568"/>
                      <a:pt x="989" y="4635"/>
                      <a:pt x="1046" y="4700"/>
                    </a:cubicBezTo>
                    <a:cubicBezTo>
                      <a:pt x="1046" y="3710"/>
                      <a:pt x="1046" y="3710"/>
                      <a:pt x="1046" y="3710"/>
                    </a:cubicBezTo>
                    <a:cubicBezTo>
                      <a:pt x="1076" y="3707"/>
                      <a:pt x="1133" y="3725"/>
                      <a:pt x="1163" y="3771"/>
                    </a:cubicBezTo>
                    <a:cubicBezTo>
                      <a:pt x="1205" y="3811"/>
                      <a:pt x="1235" y="3888"/>
                      <a:pt x="1339" y="3888"/>
                    </a:cubicBezTo>
                    <a:cubicBezTo>
                      <a:pt x="1483" y="3888"/>
                      <a:pt x="1599" y="3731"/>
                      <a:pt x="1599" y="3538"/>
                    </a:cubicBezTo>
                    <a:cubicBezTo>
                      <a:pt x="1599" y="3344"/>
                      <a:pt x="1484" y="3188"/>
                      <a:pt x="1340" y="3188"/>
                    </a:cubicBezTo>
                    <a:close/>
                  </a:path>
                </a:pathLst>
              </a:custGeom>
              <a:solidFill>
                <a:srgbClr val="88B6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59"/>
              <p:cNvSpPr>
                <a:spLocks/>
              </p:cNvSpPr>
              <p:nvPr/>
            </p:nvSpPr>
            <p:spPr bwMode="auto">
              <a:xfrm>
                <a:off x="26438225" y="-14490700"/>
                <a:ext cx="2662237" cy="7686675"/>
              </a:xfrm>
              <a:custGeom>
                <a:avLst/>
                <a:gdLst>
                  <a:gd name="T0" fmla="*/ 1521 w 1646"/>
                  <a:gd name="T1" fmla="*/ 2030 h 4751"/>
                  <a:gd name="T2" fmla="*/ 720 w 1646"/>
                  <a:gd name="T3" fmla="*/ 0 h 4751"/>
                  <a:gd name="T4" fmla="*/ 537 w 1646"/>
                  <a:gd name="T5" fmla="*/ 0 h 4751"/>
                  <a:gd name="T6" fmla="*/ 537 w 1646"/>
                  <a:gd name="T7" fmla="*/ 3357 h 4751"/>
                  <a:gd name="T8" fmla="*/ 430 w 1646"/>
                  <a:gd name="T9" fmla="*/ 3296 h 4751"/>
                  <a:gd name="T10" fmla="*/ 258 w 1646"/>
                  <a:gd name="T11" fmla="*/ 3180 h 4751"/>
                  <a:gd name="T12" fmla="*/ 0 w 1646"/>
                  <a:gd name="T13" fmla="*/ 3530 h 4751"/>
                  <a:gd name="T14" fmla="*/ 261 w 1646"/>
                  <a:gd name="T15" fmla="*/ 3880 h 4751"/>
                  <a:gd name="T16" fmla="*/ 430 w 1646"/>
                  <a:gd name="T17" fmla="*/ 3769 h 4751"/>
                  <a:gd name="T18" fmla="*/ 537 w 1646"/>
                  <a:gd name="T19" fmla="*/ 3720 h 4751"/>
                  <a:gd name="T20" fmla="*/ 537 w 1646"/>
                  <a:gd name="T21" fmla="*/ 4751 h 4751"/>
                  <a:gd name="T22" fmla="*/ 560 w 1646"/>
                  <a:gd name="T23" fmla="*/ 4751 h 4751"/>
                  <a:gd name="T24" fmla="*/ 730 w 1646"/>
                  <a:gd name="T25" fmla="*/ 4504 h 4751"/>
                  <a:gd name="T26" fmla="*/ 1521 w 1646"/>
                  <a:gd name="T27" fmla="*/ 2030 h 4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46" h="4751">
                    <a:moveTo>
                      <a:pt x="1521" y="2030"/>
                    </a:moveTo>
                    <a:cubicBezTo>
                      <a:pt x="1437" y="1189"/>
                      <a:pt x="1169" y="519"/>
                      <a:pt x="720" y="0"/>
                    </a:cubicBezTo>
                    <a:cubicBezTo>
                      <a:pt x="537" y="0"/>
                      <a:pt x="537" y="0"/>
                      <a:pt x="537" y="0"/>
                    </a:cubicBezTo>
                    <a:cubicBezTo>
                      <a:pt x="537" y="3357"/>
                      <a:pt x="537" y="3357"/>
                      <a:pt x="537" y="3357"/>
                    </a:cubicBezTo>
                    <a:cubicBezTo>
                      <a:pt x="508" y="3354"/>
                      <a:pt x="455" y="3335"/>
                      <a:pt x="430" y="3296"/>
                    </a:cubicBezTo>
                    <a:cubicBezTo>
                      <a:pt x="388" y="3257"/>
                      <a:pt x="362" y="3180"/>
                      <a:pt x="258" y="3180"/>
                    </a:cubicBezTo>
                    <a:cubicBezTo>
                      <a:pt x="113" y="3180"/>
                      <a:pt x="0" y="3337"/>
                      <a:pt x="0" y="3530"/>
                    </a:cubicBezTo>
                    <a:cubicBezTo>
                      <a:pt x="0" y="3723"/>
                      <a:pt x="116" y="3880"/>
                      <a:pt x="261" y="3880"/>
                    </a:cubicBezTo>
                    <a:cubicBezTo>
                      <a:pt x="327" y="3880"/>
                      <a:pt x="384" y="3824"/>
                      <a:pt x="430" y="3769"/>
                    </a:cubicBezTo>
                    <a:cubicBezTo>
                      <a:pt x="467" y="3730"/>
                      <a:pt x="537" y="3717"/>
                      <a:pt x="537" y="3720"/>
                    </a:cubicBezTo>
                    <a:cubicBezTo>
                      <a:pt x="537" y="4751"/>
                      <a:pt x="537" y="4751"/>
                      <a:pt x="537" y="4751"/>
                    </a:cubicBezTo>
                    <a:cubicBezTo>
                      <a:pt x="560" y="4751"/>
                      <a:pt x="560" y="4751"/>
                      <a:pt x="560" y="4751"/>
                    </a:cubicBezTo>
                    <a:cubicBezTo>
                      <a:pt x="610" y="4693"/>
                      <a:pt x="666" y="4590"/>
                      <a:pt x="730" y="4504"/>
                    </a:cubicBezTo>
                    <a:cubicBezTo>
                      <a:pt x="1646" y="3250"/>
                      <a:pt x="1523" y="2042"/>
                      <a:pt x="1521" y="2030"/>
                    </a:cubicBezTo>
                    <a:close/>
                  </a:path>
                </a:pathLst>
              </a:custGeom>
              <a:solidFill>
                <a:srgbClr val="1E8E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60"/>
              <p:cNvSpPr>
                <a:spLocks noEditPoints="1"/>
              </p:cNvSpPr>
              <p:nvPr/>
            </p:nvSpPr>
            <p:spPr bwMode="auto">
              <a:xfrm>
                <a:off x="19715163" y="-16198850"/>
                <a:ext cx="7888287" cy="1706563"/>
              </a:xfrm>
              <a:custGeom>
                <a:avLst/>
                <a:gdLst>
                  <a:gd name="T0" fmla="*/ 4088 w 4876"/>
                  <a:gd name="T1" fmla="*/ 435 h 1054"/>
                  <a:gd name="T2" fmla="*/ 2419 w 4876"/>
                  <a:gd name="T3" fmla="*/ 7 h 1054"/>
                  <a:gd name="T4" fmla="*/ 2358 w 4876"/>
                  <a:gd name="T5" fmla="*/ 8 h 1054"/>
                  <a:gd name="T6" fmla="*/ 2355 w 4876"/>
                  <a:gd name="T7" fmla="*/ 8 h 1054"/>
                  <a:gd name="T8" fmla="*/ 872 w 4876"/>
                  <a:gd name="T9" fmla="*/ 393 h 1054"/>
                  <a:gd name="T10" fmla="*/ 7 w 4876"/>
                  <a:gd name="T11" fmla="*/ 1026 h 1054"/>
                  <a:gd name="T12" fmla="*/ 7 w 4876"/>
                  <a:gd name="T13" fmla="*/ 1047 h 1054"/>
                  <a:gd name="T14" fmla="*/ 4860 w 4876"/>
                  <a:gd name="T15" fmla="*/ 1047 h 1054"/>
                  <a:gd name="T16" fmla="*/ 4088 w 4876"/>
                  <a:gd name="T17" fmla="*/ 435 h 1054"/>
                  <a:gd name="T18" fmla="*/ 2419 w 4876"/>
                  <a:gd name="T19" fmla="*/ 0 h 1054"/>
                  <a:gd name="T20" fmla="*/ 4091 w 4876"/>
                  <a:gd name="T21" fmla="*/ 428 h 1054"/>
                  <a:gd name="T22" fmla="*/ 4876 w 4876"/>
                  <a:gd name="T23" fmla="*/ 1054 h 1054"/>
                  <a:gd name="T24" fmla="*/ 4712 w 4876"/>
                  <a:gd name="T25" fmla="*/ 1054 h 1054"/>
                  <a:gd name="T26" fmla="*/ 0 w 4876"/>
                  <a:gd name="T27" fmla="*/ 1054 h 1054"/>
                  <a:gd name="T28" fmla="*/ 0 w 4876"/>
                  <a:gd name="T29" fmla="*/ 1024 h 1054"/>
                  <a:gd name="T30" fmla="*/ 869 w 4876"/>
                  <a:gd name="T31" fmla="*/ 387 h 1054"/>
                  <a:gd name="T32" fmla="*/ 2355 w 4876"/>
                  <a:gd name="T33" fmla="*/ 1 h 1054"/>
                  <a:gd name="T34" fmla="*/ 2355 w 4876"/>
                  <a:gd name="T35" fmla="*/ 1 h 1054"/>
                  <a:gd name="T36" fmla="*/ 2419 w 4876"/>
                  <a:gd name="T37" fmla="*/ 0 h 1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876" h="1054">
                    <a:moveTo>
                      <a:pt x="4088" y="435"/>
                    </a:moveTo>
                    <a:cubicBezTo>
                      <a:pt x="3369" y="38"/>
                      <a:pt x="2629" y="7"/>
                      <a:pt x="2419" y="7"/>
                    </a:cubicBezTo>
                    <a:cubicBezTo>
                      <a:pt x="2397" y="7"/>
                      <a:pt x="2365" y="8"/>
                      <a:pt x="2358" y="8"/>
                    </a:cubicBezTo>
                    <a:cubicBezTo>
                      <a:pt x="2357" y="8"/>
                      <a:pt x="2356" y="8"/>
                      <a:pt x="2355" y="8"/>
                    </a:cubicBezTo>
                    <a:cubicBezTo>
                      <a:pt x="2348" y="8"/>
                      <a:pt x="1629" y="17"/>
                      <a:pt x="872" y="393"/>
                    </a:cubicBezTo>
                    <a:cubicBezTo>
                      <a:pt x="545" y="556"/>
                      <a:pt x="254" y="769"/>
                      <a:pt x="7" y="1026"/>
                    </a:cubicBezTo>
                    <a:cubicBezTo>
                      <a:pt x="7" y="1047"/>
                      <a:pt x="7" y="1047"/>
                      <a:pt x="7" y="1047"/>
                    </a:cubicBezTo>
                    <a:cubicBezTo>
                      <a:pt x="4860" y="1047"/>
                      <a:pt x="4860" y="1047"/>
                      <a:pt x="4860" y="1047"/>
                    </a:cubicBezTo>
                    <a:cubicBezTo>
                      <a:pt x="4644" y="804"/>
                      <a:pt x="4385" y="598"/>
                      <a:pt x="4088" y="435"/>
                    </a:cubicBezTo>
                    <a:close/>
                    <a:moveTo>
                      <a:pt x="2419" y="0"/>
                    </a:moveTo>
                    <a:cubicBezTo>
                      <a:pt x="2625" y="0"/>
                      <a:pt x="3371" y="31"/>
                      <a:pt x="4091" y="428"/>
                    </a:cubicBezTo>
                    <a:cubicBezTo>
                      <a:pt x="4396" y="596"/>
                      <a:pt x="4657" y="805"/>
                      <a:pt x="4876" y="1054"/>
                    </a:cubicBezTo>
                    <a:cubicBezTo>
                      <a:pt x="4712" y="1054"/>
                      <a:pt x="4712" y="1054"/>
                      <a:pt x="4712" y="1054"/>
                    </a:cubicBezTo>
                    <a:cubicBezTo>
                      <a:pt x="0" y="1054"/>
                      <a:pt x="0" y="1054"/>
                      <a:pt x="0" y="1054"/>
                    </a:cubicBezTo>
                    <a:cubicBezTo>
                      <a:pt x="0" y="1024"/>
                      <a:pt x="0" y="1024"/>
                      <a:pt x="0" y="1024"/>
                    </a:cubicBezTo>
                    <a:cubicBezTo>
                      <a:pt x="281" y="730"/>
                      <a:pt x="588" y="526"/>
                      <a:pt x="869" y="387"/>
                    </a:cubicBezTo>
                    <a:cubicBezTo>
                      <a:pt x="1636" y="5"/>
                      <a:pt x="2355" y="1"/>
                      <a:pt x="2355" y="1"/>
                    </a:cubicBezTo>
                    <a:cubicBezTo>
                      <a:pt x="2355" y="1"/>
                      <a:pt x="2355" y="1"/>
                      <a:pt x="2355" y="1"/>
                    </a:cubicBezTo>
                    <a:cubicBezTo>
                      <a:pt x="2355" y="0"/>
                      <a:pt x="2395" y="0"/>
                      <a:pt x="2419" y="0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61"/>
              <p:cNvSpPr>
                <a:spLocks noEditPoints="1"/>
              </p:cNvSpPr>
              <p:nvPr/>
            </p:nvSpPr>
            <p:spPr bwMode="auto">
              <a:xfrm>
                <a:off x="19704050" y="-16209963"/>
                <a:ext cx="7912100" cy="1730375"/>
              </a:xfrm>
              <a:custGeom>
                <a:avLst/>
                <a:gdLst>
                  <a:gd name="T0" fmla="*/ 4098 w 4891"/>
                  <a:gd name="T1" fmla="*/ 435 h 1069"/>
                  <a:gd name="T2" fmla="*/ 2426 w 4891"/>
                  <a:gd name="T3" fmla="*/ 7 h 1069"/>
                  <a:gd name="T4" fmla="*/ 2362 w 4891"/>
                  <a:gd name="T5" fmla="*/ 8 h 1069"/>
                  <a:gd name="T6" fmla="*/ 2362 w 4891"/>
                  <a:gd name="T7" fmla="*/ 8 h 1069"/>
                  <a:gd name="T8" fmla="*/ 876 w 4891"/>
                  <a:gd name="T9" fmla="*/ 394 h 1069"/>
                  <a:gd name="T10" fmla="*/ 7 w 4891"/>
                  <a:gd name="T11" fmla="*/ 1031 h 1069"/>
                  <a:gd name="T12" fmla="*/ 7 w 4891"/>
                  <a:gd name="T13" fmla="*/ 1061 h 1069"/>
                  <a:gd name="T14" fmla="*/ 4719 w 4891"/>
                  <a:gd name="T15" fmla="*/ 1061 h 1069"/>
                  <a:gd name="T16" fmla="*/ 4883 w 4891"/>
                  <a:gd name="T17" fmla="*/ 1061 h 1069"/>
                  <a:gd name="T18" fmla="*/ 4098 w 4891"/>
                  <a:gd name="T19" fmla="*/ 435 h 1069"/>
                  <a:gd name="T20" fmla="*/ 2426 w 4891"/>
                  <a:gd name="T21" fmla="*/ 0 h 1069"/>
                  <a:gd name="T22" fmla="*/ 4102 w 4891"/>
                  <a:gd name="T23" fmla="*/ 429 h 1069"/>
                  <a:gd name="T24" fmla="*/ 4889 w 4891"/>
                  <a:gd name="T25" fmla="*/ 1057 h 1069"/>
                  <a:gd name="T26" fmla="*/ 4890 w 4891"/>
                  <a:gd name="T27" fmla="*/ 1064 h 1069"/>
                  <a:gd name="T28" fmla="*/ 4883 w 4891"/>
                  <a:gd name="T29" fmla="*/ 1069 h 1069"/>
                  <a:gd name="T30" fmla="*/ 7 w 4891"/>
                  <a:gd name="T31" fmla="*/ 1069 h 1069"/>
                  <a:gd name="T32" fmla="*/ 0 w 4891"/>
                  <a:gd name="T33" fmla="*/ 1061 h 1069"/>
                  <a:gd name="T34" fmla="*/ 0 w 4891"/>
                  <a:gd name="T35" fmla="*/ 1031 h 1069"/>
                  <a:gd name="T36" fmla="*/ 2 w 4891"/>
                  <a:gd name="T37" fmla="*/ 1026 h 1069"/>
                  <a:gd name="T38" fmla="*/ 873 w 4891"/>
                  <a:gd name="T39" fmla="*/ 387 h 1069"/>
                  <a:gd name="T40" fmla="*/ 2362 w 4891"/>
                  <a:gd name="T41" fmla="*/ 1 h 1069"/>
                  <a:gd name="T42" fmla="*/ 2362 w 4891"/>
                  <a:gd name="T43" fmla="*/ 1 h 1069"/>
                  <a:gd name="T44" fmla="*/ 2426 w 4891"/>
                  <a:gd name="T45" fmla="*/ 0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91" h="1069">
                    <a:moveTo>
                      <a:pt x="4098" y="435"/>
                    </a:moveTo>
                    <a:cubicBezTo>
                      <a:pt x="3378" y="38"/>
                      <a:pt x="2632" y="7"/>
                      <a:pt x="2426" y="7"/>
                    </a:cubicBezTo>
                    <a:cubicBezTo>
                      <a:pt x="2402" y="7"/>
                      <a:pt x="2362" y="7"/>
                      <a:pt x="2362" y="8"/>
                    </a:cubicBezTo>
                    <a:cubicBezTo>
                      <a:pt x="2362" y="8"/>
                      <a:pt x="2362" y="8"/>
                      <a:pt x="2362" y="8"/>
                    </a:cubicBezTo>
                    <a:cubicBezTo>
                      <a:pt x="2362" y="8"/>
                      <a:pt x="1643" y="12"/>
                      <a:pt x="876" y="394"/>
                    </a:cubicBezTo>
                    <a:cubicBezTo>
                      <a:pt x="595" y="533"/>
                      <a:pt x="288" y="737"/>
                      <a:pt x="7" y="1031"/>
                    </a:cubicBezTo>
                    <a:cubicBezTo>
                      <a:pt x="7" y="1061"/>
                      <a:pt x="7" y="1061"/>
                      <a:pt x="7" y="1061"/>
                    </a:cubicBezTo>
                    <a:cubicBezTo>
                      <a:pt x="4719" y="1061"/>
                      <a:pt x="4719" y="1061"/>
                      <a:pt x="4719" y="1061"/>
                    </a:cubicBezTo>
                    <a:cubicBezTo>
                      <a:pt x="4883" y="1061"/>
                      <a:pt x="4883" y="1061"/>
                      <a:pt x="4883" y="1061"/>
                    </a:cubicBezTo>
                    <a:cubicBezTo>
                      <a:pt x="4664" y="812"/>
                      <a:pt x="4403" y="603"/>
                      <a:pt x="4098" y="435"/>
                    </a:cubicBezTo>
                    <a:close/>
                    <a:moveTo>
                      <a:pt x="2426" y="0"/>
                    </a:moveTo>
                    <a:cubicBezTo>
                      <a:pt x="2637" y="0"/>
                      <a:pt x="3381" y="31"/>
                      <a:pt x="4102" y="429"/>
                    </a:cubicBezTo>
                    <a:cubicBezTo>
                      <a:pt x="4405" y="596"/>
                      <a:pt x="4670" y="807"/>
                      <a:pt x="4889" y="1057"/>
                    </a:cubicBezTo>
                    <a:cubicBezTo>
                      <a:pt x="4891" y="1059"/>
                      <a:pt x="4891" y="1062"/>
                      <a:pt x="4890" y="1064"/>
                    </a:cubicBezTo>
                    <a:cubicBezTo>
                      <a:pt x="4889" y="1067"/>
                      <a:pt x="4886" y="1069"/>
                      <a:pt x="4883" y="1069"/>
                    </a:cubicBezTo>
                    <a:cubicBezTo>
                      <a:pt x="7" y="1069"/>
                      <a:pt x="7" y="1069"/>
                      <a:pt x="7" y="1069"/>
                    </a:cubicBezTo>
                    <a:cubicBezTo>
                      <a:pt x="3" y="1069"/>
                      <a:pt x="0" y="1065"/>
                      <a:pt x="0" y="1061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29"/>
                      <a:pt x="0" y="1027"/>
                      <a:pt x="2" y="1026"/>
                    </a:cubicBezTo>
                    <a:cubicBezTo>
                      <a:pt x="250" y="766"/>
                      <a:pt x="543" y="551"/>
                      <a:pt x="873" y="387"/>
                    </a:cubicBezTo>
                    <a:cubicBezTo>
                      <a:pt x="1633" y="9"/>
                      <a:pt x="2355" y="1"/>
                      <a:pt x="2362" y="1"/>
                    </a:cubicBezTo>
                    <a:cubicBezTo>
                      <a:pt x="2362" y="1"/>
                      <a:pt x="2362" y="1"/>
                      <a:pt x="2362" y="1"/>
                    </a:cubicBezTo>
                    <a:cubicBezTo>
                      <a:pt x="2371" y="0"/>
                      <a:pt x="2388" y="0"/>
                      <a:pt x="2426" y="0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62"/>
              <p:cNvSpPr>
                <a:spLocks/>
              </p:cNvSpPr>
              <p:nvPr/>
            </p:nvSpPr>
            <p:spPr bwMode="auto">
              <a:xfrm>
                <a:off x="19715163" y="-16198850"/>
                <a:ext cx="7912100" cy="2743200"/>
              </a:xfrm>
              <a:custGeom>
                <a:avLst/>
                <a:gdLst>
                  <a:gd name="T0" fmla="*/ 1423 w 4891"/>
                  <a:gd name="T1" fmla="*/ 1259 h 1695"/>
                  <a:gd name="T2" fmla="*/ 1404 w 4891"/>
                  <a:gd name="T3" fmla="*/ 1055 h 1695"/>
                  <a:gd name="T4" fmla="*/ 4891 w 4891"/>
                  <a:gd name="T5" fmla="*/ 1055 h 1695"/>
                  <a:gd name="T6" fmla="*/ 2520 w 4891"/>
                  <a:gd name="T7" fmla="*/ 2 h 1695"/>
                  <a:gd name="T8" fmla="*/ 0 w 4891"/>
                  <a:gd name="T9" fmla="*/ 1054 h 1695"/>
                  <a:gd name="T10" fmla="*/ 1001 w 4891"/>
                  <a:gd name="T11" fmla="*/ 1055 h 1695"/>
                  <a:gd name="T12" fmla="*/ 950 w 4891"/>
                  <a:gd name="T13" fmla="*/ 1259 h 1695"/>
                  <a:gd name="T14" fmla="*/ 834 w 4891"/>
                  <a:gd name="T15" fmla="*/ 1435 h 1695"/>
                  <a:gd name="T16" fmla="*/ 1184 w 4891"/>
                  <a:gd name="T17" fmla="*/ 1695 h 1695"/>
                  <a:gd name="T18" fmla="*/ 1534 w 4891"/>
                  <a:gd name="T19" fmla="*/ 1435 h 1695"/>
                  <a:gd name="T20" fmla="*/ 1423 w 4891"/>
                  <a:gd name="T21" fmla="*/ 1259 h 1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91" h="1695">
                    <a:moveTo>
                      <a:pt x="1423" y="1259"/>
                    </a:moveTo>
                    <a:cubicBezTo>
                      <a:pt x="1353" y="1192"/>
                      <a:pt x="1367" y="1118"/>
                      <a:pt x="1404" y="1055"/>
                    </a:cubicBezTo>
                    <a:cubicBezTo>
                      <a:pt x="4891" y="1055"/>
                      <a:pt x="4891" y="1055"/>
                      <a:pt x="4891" y="1055"/>
                    </a:cubicBezTo>
                    <a:cubicBezTo>
                      <a:pt x="4891" y="1055"/>
                      <a:pt x="4156" y="0"/>
                      <a:pt x="2520" y="2"/>
                    </a:cubicBezTo>
                    <a:cubicBezTo>
                      <a:pt x="751" y="2"/>
                      <a:pt x="0" y="1054"/>
                      <a:pt x="0" y="1054"/>
                    </a:cubicBezTo>
                    <a:cubicBezTo>
                      <a:pt x="1001" y="1055"/>
                      <a:pt x="1001" y="1055"/>
                      <a:pt x="1001" y="1055"/>
                    </a:cubicBezTo>
                    <a:cubicBezTo>
                      <a:pt x="1024" y="1132"/>
                      <a:pt x="1012" y="1219"/>
                      <a:pt x="950" y="1259"/>
                    </a:cubicBezTo>
                    <a:cubicBezTo>
                      <a:pt x="911" y="1301"/>
                      <a:pt x="834" y="1331"/>
                      <a:pt x="834" y="1435"/>
                    </a:cubicBezTo>
                    <a:cubicBezTo>
                      <a:pt x="834" y="1579"/>
                      <a:pt x="990" y="1695"/>
                      <a:pt x="1184" y="1695"/>
                    </a:cubicBezTo>
                    <a:cubicBezTo>
                      <a:pt x="1377" y="1695"/>
                      <a:pt x="1534" y="1580"/>
                      <a:pt x="1534" y="1435"/>
                    </a:cubicBezTo>
                    <a:cubicBezTo>
                      <a:pt x="1534" y="1369"/>
                      <a:pt x="1477" y="1305"/>
                      <a:pt x="1423" y="1259"/>
                    </a:cubicBezTo>
                    <a:close/>
                  </a:path>
                </a:pathLst>
              </a:custGeom>
              <a:solidFill>
                <a:srgbClr val="1252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63"/>
              <p:cNvSpPr>
                <a:spLocks noEditPoints="1"/>
              </p:cNvSpPr>
              <p:nvPr/>
            </p:nvSpPr>
            <p:spPr bwMode="auto">
              <a:xfrm>
                <a:off x="22666325" y="-15978188"/>
                <a:ext cx="720725" cy="1182688"/>
              </a:xfrm>
              <a:custGeom>
                <a:avLst/>
                <a:gdLst>
                  <a:gd name="T0" fmla="*/ 446 w 446"/>
                  <a:gd name="T1" fmla="*/ 497 h 731"/>
                  <a:gd name="T2" fmla="*/ 379 w 446"/>
                  <a:gd name="T3" fmla="*/ 622 h 731"/>
                  <a:gd name="T4" fmla="*/ 247 w 446"/>
                  <a:gd name="T5" fmla="*/ 663 h 731"/>
                  <a:gd name="T6" fmla="*/ 247 w 446"/>
                  <a:gd name="T7" fmla="*/ 731 h 731"/>
                  <a:gd name="T8" fmla="*/ 199 w 446"/>
                  <a:gd name="T9" fmla="*/ 731 h 731"/>
                  <a:gd name="T10" fmla="*/ 199 w 446"/>
                  <a:gd name="T11" fmla="*/ 663 h 731"/>
                  <a:gd name="T12" fmla="*/ 0 w 446"/>
                  <a:gd name="T13" fmla="*/ 465 h 731"/>
                  <a:gd name="T14" fmla="*/ 113 w 446"/>
                  <a:gd name="T15" fmla="*/ 465 h 731"/>
                  <a:gd name="T16" fmla="*/ 136 w 446"/>
                  <a:gd name="T17" fmla="*/ 535 h 731"/>
                  <a:gd name="T18" fmla="*/ 199 w 446"/>
                  <a:gd name="T19" fmla="*/ 570 h 731"/>
                  <a:gd name="T20" fmla="*/ 199 w 446"/>
                  <a:gd name="T21" fmla="*/ 403 h 731"/>
                  <a:gd name="T22" fmla="*/ 174 w 446"/>
                  <a:gd name="T23" fmla="*/ 396 h 731"/>
                  <a:gd name="T24" fmla="*/ 61 w 446"/>
                  <a:gd name="T25" fmla="*/ 346 h 731"/>
                  <a:gd name="T26" fmla="*/ 15 w 446"/>
                  <a:gd name="T27" fmla="*/ 238 h 731"/>
                  <a:gd name="T28" fmla="*/ 68 w 446"/>
                  <a:gd name="T29" fmla="*/ 114 h 731"/>
                  <a:gd name="T30" fmla="*/ 199 w 446"/>
                  <a:gd name="T31" fmla="*/ 68 h 731"/>
                  <a:gd name="T32" fmla="*/ 199 w 446"/>
                  <a:gd name="T33" fmla="*/ 0 h 731"/>
                  <a:gd name="T34" fmla="*/ 247 w 446"/>
                  <a:gd name="T35" fmla="*/ 0 h 731"/>
                  <a:gd name="T36" fmla="*/ 247 w 446"/>
                  <a:gd name="T37" fmla="*/ 68 h 731"/>
                  <a:gd name="T38" fmla="*/ 373 w 446"/>
                  <a:gd name="T39" fmla="*/ 116 h 731"/>
                  <a:gd name="T40" fmla="*/ 425 w 446"/>
                  <a:gd name="T41" fmla="*/ 237 h 731"/>
                  <a:gd name="T42" fmla="*/ 311 w 446"/>
                  <a:gd name="T43" fmla="*/ 237 h 731"/>
                  <a:gd name="T44" fmla="*/ 293 w 446"/>
                  <a:gd name="T45" fmla="*/ 184 h 731"/>
                  <a:gd name="T46" fmla="*/ 247 w 446"/>
                  <a:gd name="T47" fmla="*/ 161 h 731"/>
                  <a:gd name="T48" fmla="*/ 247 w 446"/>
                  <a:gd name="T49" fmla="*/ 302 h 731"/>
                  <a:gd name="T50" fmla="*/ 286 w 446"/>
                  <a:gd name="T51" fmla="*/ 312 h 731"/>
                  <a:gd name="T52" fmla="*/ 424 w 446"/>
                  <a:gd name="T53" fmla="*/ 400 h 731"/>
                  <a:gd name="T54" fmla="*/ 446 w 446"/>
                  <a:gd name="T55" fmla="*/ 497 h 731"/>
                  <a:gd name="T56" fmla="*/ 199 w 446"/>
                  <a:gd name="T57" fmla="*/ 290 h 731"/>
                  <a:gd name="T58" fmla="*/ 199 w 446"/>
                  <a:gd name="T59" fmla="*/ 161 h 731"/>
                  <a:gd name="T60" fmla="*/ 147 w 446"/>
                  <a:gd name="T61" fmla="*/ 178 h 731"/>
                  <a:gd name="T62" fmla="*/ 127 w 446"/>
                  <a:gd name="T63" fmla="*/ 227 h 731"/>
                  <a:gd name="T64" fmla="*/ 143 w 446"/>
                  <a:gd name="T65" fmla="*/ 267 h 731"/>
                  <a:gd name="T66" fmla="*/ 199 w 446"/>
                  <a:gd name="T67" fmla="*/ 290 h 731"/>
                  <a:gd name="T68" fmla="*/ 332 w 446"/>
                  <a:gd name="T69" fmla="*/ 492 h 731"/>
                  <a:gd name="T70" fmla="*/ 304 w 446"/>
                  <a:gd name="T71" fmla="*/ 441 h 731"/>
                  <a:gd name="T72" fmla="*/ 247 w 446"/>
                  <a:gd name="T73" fmla="*/ 417 h 731"/>
                  <a:gd name="T74" fmla="*/ 247 w 446"/>
                  <a:gd name="T75" fmla="*/ 570 h 731"/>
                  <a:gd name="T76" fmla="*/ 303 w 446"/>
                  <a:gd name="T77" fmla="*/ 550 h 731"/>
                  <a:gd name="T78" fmla="*/ 332 w 446"/>
                  <a:gd name="T79" fmla="*/ 492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46" h="731">
                    <a:moveTo>
                      <a:pt x="446" y="497"/>
                    </a:moveTo>
                    <a:cubicBezTo>
                      <a:pt x="446" y="545"/>
                      <a:pt x="424" y="587"/>
                      <a:pt x="379" y="622"/>
                    </a:cubicBezTo>
                    <a:cubicBezTo>
                      <a:pt x="344" y="650"/>
                      <a:pt x="300" y="663"/>
                      <a:pt x="247" y="663"/>
                    </a:cubicBezTo>
                    <a:cubicBezTo>
                      <a:pt x="247" y="731"/>
                      <a:pt x="247" y="731"/>
                      <a:pt x="247" y="731"/>
                    </a:cubicBezTo>
                    <a:cubicBezTo>
                      <a:pt x="199" y="731"/>
                      <a:pt x="199" y="731"/>
                      <a:pt x="199" y="731"/>
                    </a:cubicBezTo>
                    <a:cubicBezTo>
                      <a:pt x="199" y="663"/>
                      <a:pt x="199" y="663"/>
                      <a:pt x="199" y="663"/>
                    </a:cubicBezTo>
                    <a:cubicBezTo>
                      <a:pt x="81" y="663"/>
                      <a:pt x="15" y="597"/>
                      <a:pt x="0" y="465"/>
                    </a:cubicBezTo>
                    <a:cubicBezTo>
                      <a:pt x="113" y="465"/>
                      <a:pt x="113" y="465"/>
                      <a:pt x="113" y="465"/>
                    </a:cubicBezTo>
                    <a:cubicBezTo>
                      <a:pt x="113" y="495"/>
                      <a:pt x="121" y="518"/>
                      <a:pt x="136" y="535"/>
                    </a:cubicBezTo>
                    <a:cubicBezTo>
                      <a:pt x="151" y="552"/>
                      <a:pt x="172" y="564"/>
                      <a:pt x="199" y="570"/>
                    </a:cubicBezTo>
                    <a:cubicBezTo>
                      <a:pt x="199" y="403"/>
                      <a:pt x="199" y="403"/>
                      <a:pt x="199" y="403"/>
                    </a:cubicBezTo>
                    <a:cubicBezTo>
                      <a:pt x="174" y="396"/>
                      <a:pt x="174" y="396"/>
                      <a:pt x="174" y="396"/>
                    </a:cubicBezTo>
                    <a:cubicBezTo>
                      <a:pt x="121" y="382"/>
                      <a:pt x="84" y="365"/>
                      <a:pt x="61" y="346"/>
                    </a:cubicBezTo>
                    <a:cubicBezTo>
                      <a:pt x="30" y="321"/>
                      <a:pt x="15" y="285"/>
                      <a:pt x="15" y="238"/>
                    </a:cubicBezTo>
                    <a:cubicBezTo>
                      <a:pt x="15" y="186"/>
                      <a:pt x="33" y="144"/>
                      <a:pt x="68" y="114"/>
                    </a:cubicBezTo>
                    <a:cubicBezTo>
                      <a:pt x="104" y="83"/>
                      <a:pt x="147" y="68"/>
                      <a:pt x="199" y="68"/>
                    </a:cubicBezTo>
                    <a:cubicBezTo>
                      <a:pt x="199" y="0"/>
                      <a:pt x="199" y="0"/>
                      <a:pt x="199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7" y="68"/>
                      <a:pt x="247" y="68"/>
                      <a:pt x="247" y="68"/>
                    </a:cubicBezTo>
                    <a:cubicBezTo>
                      <a:pt x="300" y="73"/>
                      <a:pt x="342" y="89"/>
                      <a:pt x="373" y="116"/>
                    </a:cubicBezTo>
                    <a:cubicBezTo>
                      <a:pt x="408" y="146"/>
                      <a:pt x="425" y="186"/>
                      <a:pt x="425" y="237"/>
                    </a:cubicBezTo>
                    <a:cubicBezTo>
                      <a:pt x="311" y="237"/>
                      <a:pt x="311" y="237"/>
                      <a:pt x="311" y="237"/>
                    </a:cubicBezTo>
                    <a:cubicBezTo>
                      <a:pt x="311" y="216"/>
                      <a:pt x="305" y="198"/>
                      <a:pt x="293" y="184"/>
                    </a:cubicBezTo>
                    <a:cubicBezTo>
                      <a:pt x="280" y="169"/>
                      <a:pt x="265" y="161"/>
                      <a:pt x="247" y="161"/>
                    </a:cubicBezTo>
                    <a:cubicBezTo>
                      <a:pt x="247" y="302"/>
                      <a:pt x="247" y="302"/>
                      <a:pt x="247" y="302"/>
                    </a:cubicBezTo>
                    <a:cubicBezTo>
                      <a:pt x="286" y="312"/>
                      <a:pt x="286" y="312"/>
                      <a:pt x="286" y="312"/>
                    </a:cubicBezTo>
                    <a:cubicBezTo>
                      <a:pt x="353" y="329"/>
                      <a:pt x="399" y="358"/>
                      <a:pt x="424" y="400"/>
                    </a:cubicBezTo>
                    <a:cubicBezTo>
                      <a:pt x="439" y="424"/>
                      <a:pt x="446" y="456"/>
                      <a:pt x="446" y="497"/>
                    </a:cubicBezTo>
                    <a:close/>
                    <a:moveTo>
                      <a:pt x="199" y="290"/>
                    </a:moveTo>
                    <a:cubicBezTo>
                      <a:pt x="199" y="161"/>
                      <a:pt x="199" y="161"/>
                      <a:pt x="199" y="161"/>
                    </a:cubicBezTo>
                    <a:cubicBezTo>
                      <a:pt x="179" y="161"/>
                      <a:pt x="161" y="167"/>
                      <a:pt x="147" y="178"/>
                    </a:cubicBezTo>
                    <a:cubicBezTo>
                      <a:pt x="134" y="189"/>
                      <a:pt x="127" y="205"/>
                      <a:pt x="127" y="227"/>
                    </a:cubicBezTo>
                    <a:cubicBezTo>
                      <a:pt x="127" y="244"/>
                      <a:pt x="132" y="258"/>
                      <a:pt x="143" y="267"/>
                    </a:cubicBezTo>
                    <a:cubicBezTo>
                      <a:pt x="151" y="275"/>
                      <a:pt x="170" y="282"/>
                      <a:pt x="199" y="290"/>
                    </a:cubicBezTo>
                    <a:close/>
                    <a:moveTo>
                      <a:pt x="332" y="492"/>
                    </a:moveTo>
                    <a:cubicBezTo>
                      <a:pt x="332" y="470"/>
                      <a:pt x="323" y="453"/>
                      <a:pt x="304" y="441"/>
                    </a:cubicBezTo>
                    <a:cubicBezTo>
                      <a:pt x="294" y="434"/>
                      <a:pt x="275" y="426"/>
                      <a:pt x="247" y="417"/>
                    </a:cubicBezTo>
                    <a:cubicBezTo>
                      <a:pt x="247" y="570"/>
                      <a:pt x="247" y="570"/>
                      <a:pt x="247" y="570"/>
                    </a:cubicBezTo>
                    <a:cubicBezTo>
                      <a:pt x="269" y="568"/>
                      <a:pt x="287" y="561"/>
                      <a:pt x="303" y="550"/>
                    </a:cubicBezTo>
                    <a:cubicBezTo>
                      <a:pt x="322" y="535"/>
                      <a:pt x="332" y="516"/>
                      <a:pt x="332" y="49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64"/>
              <p:cNvSpPr>
                <a:spLocks noEditPoints="1"/>
              </p:cNvSpPr>
              <p:nvPr/>
            </p:nvSpPr>
            <p:spPr bwMode="auto">
              <a:xfrm>
                <a:off x="21664613" y="-5453063"/>
                <a:ext cx="1870075" cy="1909763"/>
              </a:xfrm>
              <a:custGeom>
                <a:avLst/>
                <a:gdLst>
                  <a:gd name="T0" fmla="*/ 580 w 1156"/>
                  <a:gd name="T1" fmla="*/ 1064 h 1180"/>
                  <a:gd name="T2" fmla="*/ 738 w 1156"/>
                  <a:gd name="T3" fmla="*/ 1033 h 1180"/>
                  <a:gd name="T4" fmla="*/ 762 w 1156"/>
                  <a:gd name="T5" fmla="*/ 1115 h 1180"/>
                  <a:gd name="T6" fmla="*/ 975 w 1156"/>
                  <a:gd name="T7" fmla="*/ 976 h 1180"/>
                  <a:gd name="T8" fmla="*/ 912 w 1156"/>
                  <a:gd name="T9" fmla="*/ 915 h 1180"/>
                  <a:gd name="T10" fmla="*/ 1011 w 1156"/>
                  <a:gd name="T11" fmla="*/ 771 h 1180"/>
                  <a:gd name="T12" fmla="*/ 1096 w 1156"/>
                  <a:gd name="T13" fmla="*/ 807 h 1180"/>
                  <a:gd name="T14" fmla="*/ 1156 w 1156"/>
                  <a:gd name="T15" fmla="*/ 558 h 1180"/>
                  <a:gd name="T16" fmla="*/ 1156 w 1156"/>
                  <a:gd name="T17" fmla="*/ 547 h 1180"/>
                  <a:gd name="T18" fmla="*/ 1057 w 1156"/>
                  <a:gd name="T19" fmla="*/ 547 h 1180"/>
                  <a:gd name="T20" fmla="*/ 1026 w 1156"/>
                  <a:gd name="T21" fmla="*/ 381 h 1180"/>
                  <a:gd name="T22" fmla="*/ 1107 w 1156"/>
                  <a:gd name="T23" fmla="*/ 353 h 1180"/>
                  <a:gd name="T24" fmla="*/ 969 w 1156"/>
                  <a:gd name="T25" fmla="*/ 138 h 1180"/>
                  <a:gd name="T26" fmla="*/ 908 w 1156"/>
                  <a:gd name="T27" fmla="*/ 200 h 1180"/>
                  <a:gd name="T28" fmla="*/ 764 w 1156"/>
                  <a:gd name="T29" fmla="*/ 100 h 1180"/>
                  <a:gd name="T30" fmla="*/ 801 w 1156"/>
                  <a:gd name="T31" fmla="*/ 38 h 1180"/>
                  <a:gd name="T32" fmla="*/ 551 w 1156"/>
                  <a:gd name="T33" fmla="*/ 0 h 1180"/>
                  <a:gd name="T34" fmla="*/ 580 w 1156"/>
                  <a:gd name="T35" fmla="*/ 0 h 1180"/>
                  <a:gd name="T36" fmla="*/ 580 w 1156"/>
                  <a:gd name="T37" fmla="*/ 53 h 1180"/>
                  <a:gd name="T38" fmla="*/ 394 w 1156"/>
                  <a:gd name="T39" fmla="*/ 84 h 1180"/>
                  <a:gd name="T40" fmla="*/ 356 w 1156"/>
                  <a:gd name="T41" fmla="*/ 2 h 1180"/>
                  <a:gd name="T42" fmla="*/ 136 w 1156"/>
                  <a:gd name="T43" fmla="*/ 141 h 1180"/>
                  <a:gd name="T44" fmla="*/ 195 w 1156"/>
                  <a:gd name="T45" fmla="*/ 202 h 1180"/>
                  <a:gd name="T46" fmla="*/ 94 w 1156"/>
                  <a:gd name="T47" fmla="*/ 346 h 1180"/>
                  <a:gd name="T48" fmla="*/ 37 w 1156"/>
                  <a:gd name="T49" fmla="*/ 309 h 1180"/>
                  <a:gd name="T50" fmla="*/ 4 w 1156"/>
                  <a:gd name="T51" fmla="*/ 559 h 1180"/>
                  <a:gd name="T52" fmla="*/ 4 w 1156"/>
                  <a:gd name="T53" fmla="*/ 559 h 1180"/>
                  <a:gd name="T54" fmla="*/ 68 w 1156"/>
                  <a:gd name="T55" fmla="*/ 559 h 1180"/>
                  <a:gd name="T56" fmla="*/ 87 w 1156"/>
                  <a:gd name="T57" fmla="*/ 732 h 1180"/>
                  <a:gd name="T58" fmla="*/ 0 w 1156"/>
                  <a:gd name="T59" fmla="*/ 762 h 1180"/>
                  <a:gd name="T60" fmla="*/ 136 w 1156"/>
                  <a:gd name="T61" fmla="*/ 978 h 1180"/>
                  <a:gd name="T62" fmla="*/ 195 w 1156"/>
                  <a:gd name="T63" fmla="*/ 917 h 1180"/>
                  <a:gd name="T64" fmla="*/ 338 w 1156"/>
                  <a:gd name="T65" fmla="*/ 1017 h 1180"/>
                  <a:gd name="T66" fmla="*/ 295 w 1156"/>
                  <a:gd name="T67" fmla="*/ 1110 h 1180"/>
                  <a:gd name="T68" fmla="*/ 542 w 1156"/>
                  <a:gd name="T69" fmla="*/ 1180 h 1180"/>
                  <a:gd name="T70" fmla="*/ 580 w 1156"/>
                  <a:gd name="T71" fmla="*/ 1180 h 1180"/>
                  <a:gd name="T72" fmla="*/ 580 w 1156"/>
                  <a:gd name="T73" fmla="*/ 1064 h 1180"/>
                  <a:gd name="T74" fmla="*/ 175 w 1156"/>
                  <a:gd name="T75" fmla="*/ 559 h 1180"/>
                  <a:gd name="T76" fmla="*/ 551 w 1156"/>
                  <a:gd name="T77" fmla="*/ 183 h 1180"/>
                  <a:gd name="T78" fmla="*/ 927 w 1156"/>
                  <a:gd name="T79" fmla="*/ 559 h 1180"/>
                  <a:gd name="T80" fmla="*/ 551 w 1156"/>
                  <a:gd name="T81" fmla="*/ 935 h 1180"/>
                  <a:gd name="T82" fmla="*/ 175 w 1156"/>
                  <a:gd name="T83" fmla="*/ 55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56" h="1180">
                    <a:moveTo>
                      <a:pt x="580" y="1064"/>
                    </a:moveTo>
                    <a:cubicBezTo>
                      <a:pt x="667" y="1064"/>
                      <a:pt x="685" y="1053"/>
                      <a:pt x="738" y="1033"/>
                    </a:cubicBezTo>
                    <a:cubicBezTo>
                      <a:pt x="762" y="1115"/>
                      <a:pt x="762" y="1115"/>
                      <a:pt x="762" y="1115"/>
                    </a:cubicBezTo>
                    <a:cubicBezTo>
                      <a:pt x="842" y="1085"/>
                      <a:pt x="914" y="1037"/>
                      <a:pt x="975" y="976"/>
                    </a:cubicBezTo>
                    <a:cubicBezTo>
                      <a:pt x="912" y="915"/>
                      <a:pt x="912" y="915"/>
                      <a:pt x="912" y="915"/>
                    </a:cubicBezTo>
                    <a:cubicBezTo>
                      <a:pt x="953" y="874"/>
                      <a:pt x="986" y="825"/>
                      <a:pt x="1011" y="771"/>
                    </a:cubicBezTo>
                    <a:cubicBezTo>
                      <a:pt x="1096" y="807"/>
                      <a:pt x="1096" y="807"/>
                      <a:pt x="1096" y="807"/>
                    </a:cubicBezTo>
                    <a:cubicBezTo>
                      <a:pt x="1132" y="729"/>
                      <a:pt x="1156" y="645"/>
                      <a:pt x="1156" y="558"/>
                    </a:cubicBezTo>
                    <a:cubicBezTo>
                      <a:pt x="1156" y="547"/>
                      <a:pt x="1156" y="547"/>
                      <a:pt x="1156" y="547"/>
                    </a:cubicBezTo>
                    <a:cubicBezTo>
                      <a:pt x="1057" y="547"/>
                      <a:pt x="1057" y="547"/>
                      <a:pt x="1057" y="547"/>
                    </a:cubicBezTo>
                    <a:cubicBezTo>
                      <a:pt x="1056" y="489"/>
                      <a:pt x="1046" y="434"/>
                      <a:pt x="1026" y="381"/>
                    </a:cubicBezTo>
                    <a:cubicBezTo>
                      <a:pt x="1107" y="353"/>
                      <a:pt x="1107" y="353"/>
                      <a:pt x="1107" y="353"/>
                    </a:cubicBezTo>
                    <a:cubicBezTo>
                      <a:pt x="1078" y="272"/>
                      <a:pt x="1030" y="199"/>
                      <a:pt x="969" y="138"/>
                    </a:cubicBezTo>
                    <a:cubicBezTo>
                      <a:pt x="908" y="200"/>
                      <a:pt x="908" y="200"/>
                      <a:pt x="908" y="200"/>
                    </a:cubicBezTo>
                    <a:cubicBezTo>
                      <a:pt x="867" y="158"/>
                      <a:pt x="818" y="125"/>
                      <a:pt x="764" y="100"/>
                    </a:cubicBezTo>
                    <a:cubicBezTo>
                      <a:pt x="801" y="38"/>
                      <a:pt x="801" y="38"/>
                      <a:pt x="801" y="38"/>
                    </a:cubicBezTo>
                    <a:cubicBezTo>
                      <a:pt x="722" y="2"/>
                      <a:pt x="638" y="0"/>
                      <a:pt x="551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3"/>
                      <a:pt x="580" y="53"/>
                      <a:pt x="580" y="53"/>
                    </a:cubicBezTo>
                    <a:cubicBezTo>
                      <a:pt x="494" y="54"/>
                      <a:pt x="447" y="64"/>
                      <a:pt x="394" y="84"/>
                    </a:cubicBezTo>
                    <a:cubicBezTo>
                      <a:pt x="356" y="2"/>
                      <a:pt x="356" y="2"/>
                      <a:pt x="356" y="2"/>
                    </a:cubicBezTo>
                    <a:cubicBezTo>
                      <a:pt x="276" y="32"/>
                      <a:pt x="197" y="80"/>
                      <a:pt x="136" y="141"/>
                    </a:cubicBezTo>
                    <a:cubicBezTo>
                      <a:pt x="195" y="202"/>
                      <a:pt x="195" y="202"/>
                      <a:pt x="195" y="202"/>
                    </a:cubicBezTo>
                    <a:cubicBezTo>
                      <a:pt x="154" y="243"/>
                      <a:pt x="119" y="292"/>
                      <a:pt x="94" y="346"/>
                    </a:cubicBezTo>
                    <a:cubicBezTo>
                      <a:pt x="37" y="309"/>
                      <a:pt x="37" y="309"/>
                      <a:pt x="37" y="309"/>
                    </a:cubicBezTo>
                    <a:cubicBezTo>
                      <a:pt x="1" y="388"/>
                      <a:pt x="4" y="472"/>
                      <a:pt x="4" y="559"/>
                    </a:cubicBezTo>
                    <a:cubicBezTo>
                      <a:pt x="4" y="559"/>
                      <a:pt x="4" y="559"/>
                      <a:pt x="4" y="559"/>
                    </a:cubicBezTo>
                    <a:cubicBezTo>
                      <a:pt x="68" y="559"/>
                      <a:pt x="68" y="559"/>
                      <a:pt x="68" y="559"/>
                    </a:cubicBezTo>
                    <a:cubicBezTo>
                      <a:pt x="68" y="620"/>
                      <a:pt x="68" y="678"/>
                      <a:pt x="87" y="732"/>
                    </a:cubicBezTo>
                    <a:cubicBezTo>
                      <a:pt x="0" y="762"/>
                      <a:pt x="0" y="762"/>
                      <a:pt x="0" y="762"/>
                    </a:cubicBezTo>
                    <a:cubicBezTo>
                      <a:pt x="30" y="842"/>
                      <a:pt x="75" y="917"/>
                      <a:pt x="136" y="978"/>
                    </a:cubicBezTo>
                    <a:cubicBezTo>
                      <a:pt x="195" y="917"/>
                      <a:pt x="195" y="917"/>
                      <a:pt x="195" y="917"/>
                    </a:cubicBezTo>
                    <a:cubicBezTo>
                      <a:pt x="237" y="958"/>
                      <a:pt x="285" y="992"/>
                      <a:pt x="338" y="1017"/>
                    </a:cubicBezTo>
                    <a:cubicBezTo>
                      <a:pt x="295" y="1110"/>
                      <a:pt x="295" y="1110"/>
                      <a:pt x="295" y="1110"/>
                    </a:cubicBezTo>
                    <a:cubicBezTo>
                      <a:pt x="374" y="1147"/>
                      <a:pt x="470" y="1180"/>
                      <a:pt x="542" y="1180"/>
                    </a:cubicBezTo>
                    <a:cubicBezTo>
                      <a:pt x="580" y="1180"/>
                      <a:pt x="580" y="1180"/>
                      <a:pt x="580" y="1180"/>
                    </a:cubicBezTo>
                    <a:lnTo>
                      <a:pt x="580" y="1064"/>
                    </a:lnTo>
                    <a:close/>
                    <a:moveTo>
                      <a:pt x="175" y="559"/>
                    </a:moveTo>
                    <a:cubicBezTo>
                      <a:pt x="175" y="351"/>
                      <a:pt x="344" y="183"/>
                      <a:pt x="551" y="183"/>
                    </a:cubicBezTo>
                    <a:cubicBezTo>
                      <a:pt x="759" y="183"/>
                      <a:pt x="927" y="351"/>
                      <a:pt x="927" y="559"/>
                    </a:cubicBezTo>
                    <a:cubicBezTo>
                      <a:pt x="927" y="766"/>
                      <a:pt x="759" y="935"/>
                      <a:pt x="551" y="935"/>
                    </a:cubicBezTo>
                    <a:cubicBezTo>
                      <a:pt x="344" y="935"/>
                      <a:pt x="175" y="766"/>
                      <a:pt x="175" y="559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Oval 165"/>
              <p:cNvSpPr>
                <a:spLocks noChangeArrowheads="1"/>
              </p:cNvSpPr>
              <p:nvPr/>
            </p:nvSpPr>
            <p:spPr bwMode="auto">
              <a:xfrm>
                <a:off x="22159913" y="-4946650"/>
                <a:ext cx="793750" cy="793750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66"/>
              <p:cNvSpPr>
                <a:spLocks noEditPoints="1"/>
              </p:cNvSpPr>
              <p:nvPr/>
            </p:nvSpPr>
            <p:spPr bwMode="auto">
              <a:xfrm>
                <a:off x="23487062" y="-6105525"/>
                <a:ext cx="1025525" cy="1071563"/>
              </a:xfrm>
              <a:custGeom>
                <a:avLst/>
                <a:gdLst>
                  <a:gd name="T0" fmla="*/ 288 w 634"/>
                  <a:gd name="T1" fmla="*/ 585 h 662"/>
                  <a:gd name="T2" fmla="*/ 391 w 634"/>
                  <a:gd name="T3" fmla="*/ 568 h 662"/>
                  <a:gd name="T4" fmla="*/ 412 w 634"/>
                  <a:gd name="T5" fmla="*/ 612 h 662"/>
                  <a:gd name="T6" fmla="*/ 531 w 634"/>
                  <a:gd name="T7" fmla="*/ 536 h 662"/>
                  <a:gd name="T8" fmla="*/ 499 w 634"/>
                  <a:gd name="T9" fmla="*/ 503 h 662"/>
                  <a:gd name="T10" fmla="*/ 555 w 634"/>
                  <a:gd name="T11" fmla="*/ 425 h 662"/>
                  <a:gd name="T12" fmla="*/ 601 w 634"/>
                  <a:gd name="T13" fmla="*/ 445 h 662"/>
                  <a:gd name="T14" fmla="*/ 634 w 634"/>
                  <a:gd name="T15" fmla="*/ 309 h 662"/>
                  <a:gd name="T16" fmla="*/ 634 w 634"/>
                  <a:gd name="T17" fmla="*/ 317 h 662"/>
                  <a:gd name="T18" fmla="*/ 580 w 634"/>
                  <a:gd name="T19" fmla="*/ 317 h 662"/>
                  <a:gd name="T20" fmla="*/ 564 w 634"/>
                  <a:gd name="T21" fmla="*/ 219 h 662"/>
                  <a:gd name="T22" fmla="*/ 608 w 634"/>
                  <a:gd name="T23" fmla="*/ 200 h 662"/>
                  <a:gd name="T24" fmla="*/ 533 w 634"/>
                  <a:gd name="T25" fmla="*/ 82 h 662"/>
                  <a:gd name="T26" fmla="*/ 499 w 634"/>
                  <a:gd name="T27" fmla="*/ 114 h 662"/>
                  <a:gd name="T28" fmla="*/ 421 w 634"/>
                  <a:gd name="T29" fmla="*/ 59 h 662"/>
                  <a:gd name="T30" fmla="*/ 441 w 634"/>
                  <a:gd name="T31" fmla="*/ 23 h 662"/>
                  <a:gd name="T32" fmla="*/ 305 w 634"/>
                  <a:gd name="T33" fmla="*/ 0 h 662"/>
                  <a:gd name="T34" fmla="*/ 288 w 634"/>
                  <a:gd name="T35" fmla="*/ 0 h 662"/>
                  <a:gd name="T36" fmla="*/ 288 w 634"/>
                  <a:gd name="T37" fmla="*/ 34 h 662"/>
                  <a:gd name="T38" fmla="*/ 203 w 634"/>
                  <a:gd name="T39" fmla="*/ 50 h 662"/>
                  <a:gd name="T40" fmla="*/ 190 w 634"/>
                  <a:gd name="T41" fmla="*/ 6 h 662"/>
                  <a:gd name="T42" fmla="*/ 75 w 634"/>
                  <a:gd name="T43" fmla="*/ 81 h 662"/>
                  <a:gd name="T44" fmla="*/ 109 w 634"/>
                  <a:gd name="T45" fmla="*/ 115 h 662"/>
                  <a:gd name="T46" fmla="*/ 55 w 634"/>
                  <a:gd name="T47" fmla="*/ 193 h 662"/>
                  <a:gd name="T48" fmla="*/ 21 w 634"/>
                  <a:gd name="T49" fmla="*/ 173 h 662"/>
                  <a:gd name="T50" fmla="*/ 0 w 634"/>
                  <a:gd name="T51" fmla="*/ 309 h 662"/>
                  <a:gd name="T52" fmla="*/ 0 w 634"/>
                  <a:gd name="T53" fmla="*/ 309 h 662"/>
                  <a:gd name="T54" fmla="*/ 38 w 634"/>
                  <a:gd name="T55" fmla="*/ 309 h 662"/>
                  <a:gd name="T56" fmla="*/ 51 w 634"/>
                  <a:gd name="T57" fmla="*/ 404 h 662"/>
                  <a:gd name="T58" fmla="*/ 4 w 634"/>
                  <a:gd name="T59" fmla="*/ 420 h 662"/>
                  <a:gd name="T60" fmla="*/ 78 w 634"/>
                  <a:gd name="T61" fmla="*/ 537 h 662"/>
                  <a:gd name="T62" fmla="*/ 111 w 634"/>
                  <a:gd name="T63" fmla="*/ 504 h 662"/>
                  <a:gd name="T64" fmla="*/ 189 w 634"/>
                  <a:gd name="T65" fmla="*/ 559 h 662"/>
                  <a:gd name="T66" fmla="*/ 165 w 634"/>
                  <a:gd name="T67" fmla="*/ 617 h 662"/>
                  <a:gd name="T68" fmla="*/ 300 w 634"/>
                  <a:gd name="T69" fmla="*/ 662 h 662"/>
                  <a:gd name="T70" fmla="*/ 288 w 634"/>
                  <a:gd name="T71" fmla="*/ 662 h 662"/>
                  <a:gd name="T72" fmla="*/ 288 w 634"/>
                  <a:gd name="T73" fmla="*/ 585 h 662"/>
                  <a:gd name="T74" fmla="*/ 100 w 634"/>
                  <a:gd name="T75" fmla="*/ 309 h 662"/>
                  <a:gd name="T76" fmla="*/ 305 w 634"/>
                  <a:gd name="T77" fmla="*/ 104 h 662"/>
                  <a:gd name="T78" fmla="*/ 510 w 634"/>
                  <a:gd name="T79" fmla="*/ 309 h 662"/>
                  <a:gd name="T80" fmla="*/ 305 w 634"/>
                  <a:gd name="T81" fmla="*/ 514 h 662"/>
                  <a:gd name="T82" fmla="*/ 100 w 634"/>
                  <a:gd name="T83" fmla="*/ 309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34" h="662">
                    <a:moveTo>
                      <a:pt x="288" y="585"/>
                    </a:moveTo>
                    <a:cubicBezTo>
                      <a:pt x="346" y="584"/>
                      <a:pt x="362" y="578"/>
                      <a:pt x="391" y="568"/>
                    </a:cubicBezTo>
                    <a:cubicBezTo>
                      <a:pt x="412" y="612"/>
                      <a:pt x="412" y="612"/>
                      <a:pt x="412" y="612"/>
                    </a:cubicBezTo>
                    <a:cubicBezTo>
                      <a:pt x="455" y="596"/>
                      <a:pt x="498" y="570"/>
                      <a:pt x="531" y="536"/>
                    </a:cubicBezTo>
                    <a:cubicBezTo>
                      <a:pt x="499" y="503"/>
                      <a:pt x="499" y="503"/>
                      <a:pt x="499" y="503"/>
                    </a:cubicBezTo>
                    <a:cubicBezTo>
                      <a:pt x="522" y="481"/>
                      <a:pt x="541" y="454"/>
                      <a:pt x="555" y="425"/>
                    </a:cubicBezTo>
                    <a:cubicBezTo>
                      <a:pt x="601" y="445"/>
                      <a:pt x="601" y="445"/>
                      <a:pt x="601" y="445"/>
                    </a:cubicBezTo>
                    <a:cubicBezTo>
                      <a:pt x="620" y="402"/>
                      <a:pt x="634" y="356"/>
                      <a:pt x="634" y="309"/>
                    </a:cubicBezTo>
                    <a:cubicBezTo>
                      <a:pt x="634" y="317"/>
                      <a:pt x="634" y="317"/>
                      <a:pt x="634" y="317"/>
                    </a:cubicBezTo>
                    <a:cubicBezTo>
                      <a:pt x="580" y="317"/>
                      <a:pt x="580" y="317"/>
                      <a:pt x="580" y="317"/>
                    </a:cubicBezTo>
                    <a:cubicBezTo>
                      <a:pt x="580" y="288"/>
                      <a:pt x="574" y="248"/>
                      <a:pt x="564" y="219"/>
                    </a:cubicBezTo>
                    <a:cubicBezTo>
                      <a:pt x="608" y="200"/>
                      <a:pt x="608" y="200"/>
                      <a:pt x="608" y="200"/>
                    </a:cubicBezTo>
                    <a:cubicBezTo>
                      <a:pt x="592" y="157"/>
                      <a:pt x="566" y="115"/>
                      <a:pt x="533" y="82"/>
                    </a:cubicBezTo>
                    <a:cubicBezTo>
                      <a:pt x="499" y="114"/>
                      <a:pt x="499" y="114"/>
                      <a:pt x="499" y="114"/>
                    </a:cubicBezTo>
                    <a:cubicBezTo>
                      <a:pt x="477" y="92"/>
                      <a:pt x="450" y="73"/>
                      <a:pt x="421" y="59"/>
                    </a:cubicBezTo>
                    <a:cubicBezTo>
                      <a:pt x="441" y="23"/>
                      <a:pt x="441" y="23"/>
                      <a:pt x="441" y="23"/>
                    </a:cubicBezTo>
                    <a:cubicBezTo>
                      <a:pt x="398" y="3"/>
                      <a:pt x="352" y="0"/>
                      <a:pt x="305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288" y="34"/>
                      <a:pt x="288" y="34"/>
                      <a:pt x="288" y="34"/>
                    </a:cubicBezTo>
                    <a:cubicBezTo>
                      <a:pt x="288" y="34"/>
                      <a:pt x="232" y="40"/>
                      <a:pt x="203" y="50"/>
                    </a:cubicBezTo>
                    <a:cubicBezTo>
                      <a:pt x="190" y="6"/>
                      <a:pt x="190" y="6"/>
                      <a:pt x="190" y="6"/>
                    </a:cubicBezTo>
                    <a:cubicBezTo>
                      <a:pt x="147" y="22"/>
                      <a:pt x="108" y="48"/>
                      <a:pt x="75" y="81"/>
                    </a:cubicBezTo>
                    <a:cubicBezTo>
                      <a:pt x="109" y="115"/>
                      <a:pt x="109" y="115"/>
                      <a:pt x="109" y="115"/>
                    </a:cubicBezTo>
                    <a:cubicBezTo>
                      <a:pt x="87" y="137"/>
                      <a:pt x="68" y="164"/>
                      <a:pt x="55" y="193"/>
                    </a:cubicBezTo>
                    <a:cubicBezTo>
                      <a:pt x="21" y="173"/>
                      <a:pt x="21" y="173"/>
                      <a:pt x="21" y="173"/>
                    </a:cubicBezTo>
                    <a:cubicBezTo>
                      <a:pt x="1" y="216"/>
                      <a:pt x="0" y="262"/>
                      <a:pt x="0" y="309"/>
                    </a:cubicBezTo>
                    <a:cubicBezTo>
                      <a:pt x="0" y="309"/>
                      <a:pt x="0" y="309"/>
                      <a:pt x="0" y="309"/>
                    </a:cubicBezTo>
                    <a:cubicBezTo>
                      <a:pt x="38" y="309"/>
                      <a:pt x="38" y="309"/>
                      <a:pt x="38" y="309"/>
                    </a:cubicBezTo>
                    <a:cubicBezTo>
                      <a:pt x="38" y="342"/>
                      <a:pt x="40" y="374"/>
                      <a:pt x="51" y="404"/>
                    </a:cubicBezTo>
                    <a:cubicBezTo>
                      <a:pt x="4" y="420"/>
                      <a:pt x="4" y="420"/>
                      <a:pt x="4" y="420"/>
                    </a:cubicBezTo>
                    <a:cubicBezTo>
                      <a:pt x="20" y="463"/>
                      <a:pt x="45" y="504"/>
                      <a:pt x="78" y="537"/>
                    </a:cubicBezTo>
                    <a:cubicBezTo>
                      <a:pt x="111" y="504"/>
                      <a:pt x="111" y="504"/>
                      <a:pt x="111" y="504"/>
                    </a:cubicBezTo>
                    <a:cubicBezTo>
                      <a:pt x="133" y="527"/>
                      <a:pt x="160" y="545"/>
                      <a:pt x="189" y="559"/>
                    </a:cubicBezTo>
                    <a:cubicBezTo>
                      <a:pt x="165" y="617"/>
                      <a:pt x="165" y="617"/>
                      <a:pt x="165" y="617"/>
                    </a:cubicBezTo>
                    <a:cubicBezTo>
                      <a:pt x="208" y="637"/>
                      <a:pt x="261" y="662"/>
                      <a:pt x="300" y="662"/>
                    </a:cubicBezTo>
                    <a:cubicBezTo>
                      <a:pt x="288" y="662"/>
                      <a:pt x="288" y="662"/>
                      <a:pt x="288" y="662"/>
                    </a:cubicBezTo>
                    <a:lnTo>
                      <a:pt x="288" y="585"/>
                    </a:lnTo>
                    <a:close/>
                    <a:moveTo>
                      <a:pt x="100" y="309"/>
                    </a:moveTo>
                    <a:cubicBezTo>
                      <a:pt x="100" y="196"/>
                      <a:pt x="192" y="104"/>
                      <a:pt x="305" y="104"/>
                    </a:cubicBezTo>
                    <a:cubicBezTo>
                      <a:pt x="418" y="104"/>
                      <a:pt x="510" y="196"/>
                      <a:pt x="510" y="309"/>
                    </a:cubicBezTo>
                    <a:cubicBezTo>
                      <a:pt x="510" y="422"/>
                      <a:pt x="418" y="514"/>
                      <a:pt x="305" y="514"/>
                    </a:cubicBezTo>
                    <a:cubicBezTo>
                      <a:pt x="192" y="514"/>
                      <a:pt x="100" y="422"/>
                      <a:pt x="100" y="309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Oval 167"/>
              <p:cNvSpPr>
                <a:spLocks noChangeArrowheads="1"/>
              </p:cNvSpPr>
              <p:nvPr/>
            </p:nvSpPr>
            <p:spPr bwMode="auto">
              <a:xfrm>
                <a:off x="23764875" y="-5821363"/>
                <a:ext cx="433387" cy="433388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68"/>
              <p:cNvSpPr>
                <a:spLocks noEditPoints="1"/>
              </p:cNvSpPr>
              <p:nvPr/>
            </p:nvSpPr>
            <p:spPr bwMode="auto">
              <a:xfrm>
                <a:off x="24418925" y="-4965700"/>
                <a:ext cx="1023937" cy="1096963"/>
              </a:xfrm>
              <a:custGeom>
                <a:avLst/>
                <a:gdLst>
                  <a:gd name="T0" fmla="*/ 346 w 633"/>
                  <a:gd name="T1" fmla="*/ 579 h 678"/>
                  <a:gd name="T2" fmla="*/ 422 w 633"/>
                  <a:gd name="T3" fmla="*/ 562 h 678"/>
                  <a:gd name="T4" fmla="*/ 430 w 633"/>
                  <a:gd name="T5" fmla="*/ 606 h 678"/>
                  <a:gd name="T6" fmla="*/ 544 w 633"/>
                  <a:gd name="T7" fmla="*/ 531 h 678"/>
                  <a:gd name="T8" fmla="*/ 508 w 633"/>
                  <a:gd name="T9" fmla="*/ 497 h 678"/>
                  <a:gd name="T10" fmla="*/ 562 w 633"/>
                  <a:gd name="T11" fmla="*/ 419 h 678"/>
                  <a:gd name="T12" fmla="*/ 604 w 633"/>
                  <a:gd name="T13" fmla="*/ 439 h 678"/>
                  <a:gd name="T14" fmla="*/ 633 w 633"/>
                  <a:gd name="T15" fmla="*/ 303 h 678"/>
                  <a:gd name="T16" fmla="*/ 633 w 633"/>
                  <a:gd name="T17" fmla="*/ 304 h 678"/>
                  <a:gd name="T18" fmla="*/ 586 w 633"/>
                  <a:gd name="T19" fmla="*/ 304 h 678"/>
                  <a:gd name="T20" fmla="*/ 569 w 633"/>
                  <a:gd name="T21" fmla="*/ 210 h 678"/>
                  <a:gd name="T22" fmla="*/ 614 w 633"/>
                  <a:gd name="T23" fmla="*/ 193 h 678"/>
                  <a:gd name="T24" fmla="*/ 538 w 633"/>
                  <a:gd name="T25" fmla="*/ 75 h 678"/>
                  <a:gd name="T26" fmla="*/ 505 w 633"/>
                  <a:gd name="T27" fmla="*/ 108 h 678"/>
                  <a:gd name="T28" fmla="*/ 427 w 633"/>
                  <a:gd name="T29" fmla="*/ 53 h 678"/>
                  <a:gd name="T30" fmla="*/ 447 w 633"/>
                  <a:gd name="T31" fmla="*/ 28 h 678"/>
                  <a:gd name="T32" fmla="*/ 311 w 633"/>
                  <a:gd name="T33" fmla="*/ 16 h 678"/>
                  <a:gd name="T34" fmla="*/ 346 w 633"/>
                  <a:gd name="T35" fmla="*/ 16 h 678"/>
                  <a:gd name="T36" fmla="*/ 346 w 633"/>
                  <a:gd name="T37" fmla="*/ 28 h 678"/>
                  <a:gd name="T38" fmla="*/ 235 w 633"/>
                  <a:gd name="T39" fmla="*/ 44 h 678"/>
                  <a:gd name="T40" fmla="*/ 209 w 633"/>
                  <a:gd name="T41" fmla="*/ 0 h 678"/>
                  <a:gd name="T42" fmla="*/ 87 w 633"/>
                  <a:gd name="T43" fmla="*/ 75 h 678"/>
                  <a:gd name="T44" fmla="*/ 118 w 633"/>
                  <a:gd name="T45" fmla="*/ 109 h 678"/>
                  <a:gd name="T46" fmla="*/ 62 w 633"/>
                  <a:gd name="T47" fmla="*/ 187 h 678"/>
                  <a:gd name="T48" fmla="*/ 25 w 633"/>
                  <a:gd name="T49" fmla="*/ 167 h 678"/>
                  <a:gd name="T50" fmla="*/ 0 w 633"/>
                  <a:gd name="T51" fmla="*/ 303 h 678"/>
                  <a:gd name="T52" fmla="*/ 0 w 633"/>
                  <a:gd name="T53" fmla="*/ 303 h 678"/>
                  <a:gd name="T54" fmla="*/ 41 w 633"/>
                  <a:gd name="T55" fmla="*/ 303 h 678"/>
                  <a:gd name="T56" fmla="*/ 55 w 633"/>
                  <a:gd name="T57" fmla="*/ 398 h 678"/>
                  <a:gd name="T58" fmla="*/ 9 w 633"/>
                  <a:gd name="T59" fmla="*/ 414 h 678"/>
                  <a:gd name="T60" fmla="*/ 83 w 633"/>
                  <a:gd name="T61" fmla="*/ 531 h 678"/>
                  <a:gd name="T62" fmla="*/ 116 w 633"/>
                  <a:gd name="T63" fmla="*/ 498 h 678"/>
                  <a:gd name="T64" fmla="*/ 195 w 633"/>
                  <a:gd name="T65" fmla="*/ 553 h 678"/>
                  <a:gd name="T66" fmla="*/ 171 w 633"/>
                  <a:gd name="T67" fmla="*/ 622 h 678"/>
                  <a:gd name="T68" fmla="*/ 306 w 633"/>
                  <a:gd name="T69" fmla="*/ 678 h 678"/>
                  <a:gd name="T70" fmla="*/ 346 w 633"/>
                  <a:gd name="T71" fmla="*/ 678 h 678"/>
                  <a:gd name="T72" fmla="*/ 346 w 633"/>
                  <a:gd name="T73" fmla="*/ 579 h 678"/>
                  <a:gd name="T74" fmla="*/ 106 w 633"/>
                  <a:gd name="T75" fmla="*/ 303 h 678"/>
                  <a:gd name="T76" fmla="*/ 311 w 633"/>
                  <a:gd name="T77" fmla="*/ 98 h 678"/>
                  <a:gd name="T78" fmla="*/ 516 w 633"/>
                  <a:gd name="T79" fmla="*/ 303 h 678"/>
                  <a:gd name="T80" fmla="*/ 311 w 633"/>
                  <a:gd name="T81" fmla="*/ 508 h 678"/>
                  <a:gd name="T82" fmla="*/ 106 w 633"/>
                  <a:gd name="T83" fmla="*/ 303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33" h="678">
                    <a:moveTo>
                      <a:pt x="346" y="579"/>
                    </a:moveTo>
                    <a:cubicBezTo>
                      <a:pt x="374" y="578"/>
                      <a:pt x="393" y="572"/>
                      <a:pt x="422" y="562"/>
                    </a:cubicBezTo>
                    <a:cubicBezTo>
                      <a:pt x="430" y="606"/>
                      <a:pt x="430" y="606"/>
                      <a:pt x="430" y="606"/>
                    </a:cubicBezTo>
                    <a:cubicBezTo>
                      <a:pt x="474" y="590"/>
                      <a:pt x="511" y="564"/>
                      <a:pt x="544" y="531"/>
                    </a:cubicBezTo>
                    <a:cubicBezTo>
                      <a:pt x="508" y="497"/>
                      <a:pt x="508" y="497"/>
                      <a:pt x="508" y="497"/>
                    </a:cubicBezTo>
                    <a:cubicBezTo>
                      <a:pt x="531" y="475"/>
                      <a:pt x="548" y="448"/>
                      <a:pt x="562" y="419"/>
                    </a:cubicBezTo>
                    <a:cubicBezTo>
                      <a:pt x="604" y="439"/>
                      <a:pt x="604" y="439"/>
                      <a:pt x="604" y="439"/>
                    </a:cubicBezTo>
                    <a:cubicBezTo>
                      <a:pt x="624" y="396"/>
                      <a:pt x="633" y="350"/>
                      <a:pt x="633" y="303"/>
                    </a:cubicBezTo>
                    <a:cubicBezTo>
                      <a:pt x="633" y="304"/>
                      <a:pt x="633" y="304"/>
                      <a:pt x="633" y="304"/>
                    </a:cubicBezTo>
                    <a:cubicBezTo>
                      <a:pt x="586" y="304"/>
                      <a:pt x="586" y="304"/>
                      <a:pt x="586" y="304"/>
                    </a:cubicBezTo>
                    <a:cubicBezTo>
                      <a:pt x="586" y="275"/>
                      <a:pt x="580" y="239"/>
                      <a:pt x="569" y="210"/>
                    </a:cubicBezTo>
                    <a:cubicBezTo>
                      <a:pt x="614" y="193"/>
                      <a:pt x="614" y="193"/>
                      <a:pt x="614" y="193"/>
                    </a:cubicBezTo>
                    <a:cubicBezTo>
                      <a:pt x="598" y="149"/>
                      <a:pt x="572" y="108"/>
                      <a:pt x="538" y="75"/>
                    </a:cubicBezTo>
                    <a:cubicBezTo>
                      <a:pt x="505" y="108"/>
                      <a:pt x="505" y="108"/>
                      <a:pt x="505" y="108"/>
                    </a:cubicBezTo>
                    <a:cubicBezTo>
                      <a:pt x="483" y="86"/>
                      <a:pt x="456" y="67"/>
                      <a:pt x="427" y="53"/>
                    </a:cubicBezTo>
                    <a:cubicBezTo>
                      <a:pt x="447" y="28"/>
                      <a:pt x="447" y="28"/>
                      <a:pt x="447" y="28"/>
                    </a:cubicBezTo>
                    <a:cubicBezTo>
                      <a:pt x="404" y="8"/>
                      <a:pt x="358" y="16"/>
                      <a:pt x="311" y="16"/>
                    </a:cubicBezTo>
                    <a:cubicBezTo>
                      <a:pt x="346" y="16"/>
                      <a:pt x="346" y="16"/>
                      <a:pt x="346" y="16"/>
                    </a:cubicBezTo>
                    <a:cubicBezTo>
                      <a:pt x="346" y="28"/>
                      <a:pt x="346" y="28"/>
                      <a:pt x="346" y="28"/>
                    </a:cubicBezTo>
                    <a:cubicBezTo>
                      <a:pt x="288" y="28"/>
                      <a:pt x="263" y="34"/>
                      <a:pt x="235" y="44"/>
                    </a:cubicBezTo>
                    <a:cubicBezTo>
                      <a:pt x="209" y="0"/>
                      <a:pt x="209" y="0"/>
                      <a:pt x="209" y="0"/>
                    </a:cubicBezTo>
                    <a:cubicBezTo>
                      <a:pt x="165" y="16"/>
                      <a:pt x="120" y="42"/>
                      <a:pt x="87" y="75"/>
                    </a:cubicBezTo>
                    <a:cubicBezTo>
                      <a:pt x="118" y="109"/>
                      <a:pt x="118" y="109"/>
                      <a:pt x="118" y="109"/>
                    </a:cubicBezTo>
                    <a:cubicBezTo>
                      <a:pt x="95" y="131"/>
                      <a:pt x="76" y="158"/>
                      <a:pt x="62" y="187"/>
                    </a:cubicBezTo>
                    <a:cubicBezTo>
                      <a:pt x="25" y="167"/>
                      <a:pt x="25" y="167"/>
                      <a:pt x="25" y="167"/>
                    </a:cubicBezTo>
                    <a:cubicBezTo>
                      <a:pt x="5" y="210"/>
                      <a:pt x="0" y="256"/>
                      <a:pt x="0" y="303"/>
                    </a:cubicBezTo>
                    <a:cubicBezTo>
                      <a:pt x="0" y="303"/>
                      <a:pt x="0" y="303"/>
                      <a:pt x="0" y="303"/>
                    </a:cubicBezTo>
                    <a:cubicBezTo>
                      <a:pt x="41" y="303"/>
                      <a:pt x="41" y="303"/>
                      <a:pt x="41" y="303"/>
                    </a:cubicBezTo>
                    <a:cubicBezTo>
                      <a:pt x="41" y="336"/>
                      <a:pt x="44" y="368"/>
                      <a:pt x="55" y="398"/>
                    </a:cubicBezTo>
                    <a:cubicBezTo>
                      <a:pt x="9" y="414"/>
                      <a:pt x="9" y="414"/>
                      <a:pt x="9" y="414"/>
                    </a:cubicBezTo>
                    <a:cubicBezTo>
                      <a:pt x="25" y="458"/>
                      <a:pt x="50" y="498"/>
                      <a:pt x="83" y="531"/>
                    </a:cubicBezTo>
                    <a:cubicBezTo>
                      <a:pt x="116" y="498"/>
                      <a:pt x="116" y="498"/>
                      <a:pt x="116" y="498"/>
                    </a:cubicBezTo>
                    <a:cubicBezTo>
                      <a:pt x="139" y="521"/>
                      <a:pt x="165" y="539"/>
                      <a:pt x="195" y="553"/>
                    </a:cubicBezTo>
                    <a:cubicBezTo>
                      <a:pt x="171" y="622"/>
                      <a:pt x="171" y="622"/>
                      <a:pt x="171" y="622"/>
                    </a:cubicBezTo>
                    <a:cubicBezTo>
                      <a:pt x="214" y="642"/>
                      <a:pt x="267" y="678"/>
                      <a:pt x="306" y="678"/>
                    </a:cubicBezTo>
                    <a:cubicBezTo>
                      <a:pt x="346" y="678"/>
                      <a:pt x="346" y="678"/>
                      <a:pt x="346" y="678"/>
                    </a:cubicBezTo>
                    <a:lnTo>
                      <a:pt x="346" y="579"/>
                    </a:lnTo>
                    <a:close/>
                    <a:moveTo>
                      <a:pt x="106" y="303"/>
                    </a:moveTo>
                    <a:cubicBezTo>
                      <a:pt x="106" y="190"/>
                      <a:pt x="198" y="98"/>
                      <a:pt x="311" y="98"/>
                    </a:cubicBezTo>
                    <a:cubicBezTo>
                      <a:pt x="424" y="98"/>
                      <a:pt x="516" y="190"/>
                      <a:pt x="516" y="303"/>
                    </a:cubicBezTo>
                    <a:cubicBezTo>
                      <a:pt x="516" y="416"/>
                      <a:pt x="424" y="508"/>
                      <a:pt x="311" y="508"/>
                    </a:cubicBezTo>
                    <a:cubicBezTo>
                      <a:pt x="198" y="508"/>
                      <a:pt x="106" y="416"/>
                      <a:pt x="106" y="303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Oval 169"/>
              <p:cNvSpPr>
                <a:spLocks noChangeArrowheads="1"/>
              </p:cNvSpPr>
              <p:nvPr/>
            </p:nvSpPr>
            <p:spPr bwMode="auto">
              <a:xfrm>
                <a:off x="24706262" y="-4692650"/>
                <a:ext cx="433387" cy="433388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70"/>
              <p:cNvSpPr>
                <a:spLocks/>
              </p:cNvSpPr>
              <p:nvPr/>
            </p:nvSpPr>
            <p:spPr bwMode="auto">
              <a:xfrm>
                <a:off x="27489150" y="-11196638"/>
                <a:ext cx="1268412" cy="903288"/>
              </a:xfrm>
              <a:custGeom>
                <a:avLst/>
                <a:gdLst>
                  <a:gd name="T0" fmla="*/ 784 w 784"/>
                  <a:gd name="T1" fmla="*/ 444 h 558"/>
                  <a:gd name="T2" fmla="*/ 679 w 784"/>
                  <a:gd name="T3" fmla="*/ 557 h 558"/>
                  <a:gd name="T4" fmla="*/ 106 w 784"/>
                  <a:gd name="T5" fmla="*/ 558 h 558"/>
                  <a:gd name="T6" fmla="*/ 1 w 784"/>
                  <a:gd name="T7" fmla="*/ 446 h 558"/>
                  <a:gd name="T8" fmla="*/ 0 w 784"/>
                  <a:gd name="T9" fmla="*/ 114 h 558"/>
                  <a:gd name="T10" fmla="*/ 105 w 784"/>
                  <a:gd name="T11" fmla="*/ 1 h 558"/>
                  <a:gd name="T12" fmla="*/ 678 w 784"/>
                  <a:gd name="T13" fmla="*/ 0 h 558"/>
                  <a:gd name="T14" fmla="*/ 783 w 784"/>
                  <a:gd name="T15" fmla="*/ 112 h 558"/>
                  <a:gd name="T16" fmla="*/ 784 w 784"/>
                  <a:gd name="T17" fmla="*/ 444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4" h="558">
                    <a:moveTo>
                      <a:pt x="784" y="444"/>
                    </a:moveTo>
                    <a:cubicBezTo>
                      <a:pt x="784" y="506"/>
                      <a:pt x="737" y="557"/>
                      <a:pt x="679" y="557"/>
                    </a:cubicBezTo>
                    <a:cubicBezTo>
                      <a:pt x="106" y="558"/>
                      <a:pt x="106" y="558"/>
                      <a:pt x="106" y="558"/>
                    </a:cubicBezTo>
                    <a:cubicBezTo>
                      <a:pt x="48" y="558"/>
                      <a:pt x="1" y="508"/>
                      <a:pt x="1" y="446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52"/>
                      <a:pt x="47" y="1"/>
                      <a:pt x="105" y="1"/>
                    </a:cubicBezTo>
                    <a:cubicBezTo>
                      <a:pt x="678" y="0"/>
                      <a:pt x="678" y="0"/>
                      <a:pt x="678" y="0"/>
                    </a:cubicBezTo>
                    <a:cubicBezTo>
                      <a:pt x="736" y="0"/>
                      <a:pt x="783" y="50"/>
                      <a:pt x="783" y="112"/>
                    </a:cubicBezTo>
                    <a:lnTo>
                      <a:pt x="784" y="4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71"/>
              <p:cNvSpPr>
                <a:spLocks/>
              </p:cNvSpPr>
              <p:nvPr/>
            </p:nvSpPr>
            <p:spPr bwMode="auto">
              <a:xfrm>
                <a:off x="27605037" y="-11058525"/>
                <a:ext cx="1038225" cy="625475"/>
              </a:xfrm>
              <a:custGeom>
                <a:avLst/>
                <a:gdLst>
                  <a:gd name="T0" fmla="*/ 654 w 654"/>
                  <a:gd name="T1" fmla="*/ 392 h 394"/>
                  <a:gd name="T2" fmla="*/ 1 w 654"/>
                  <a:gd name="T3" fmla="*/ 394 h 394"/>
                  <a:gd name="T4" fmla="*/ 0 w 654"/>
                  <a:gd name="T5" fmla="*/ 3 h 394"/>
                  <a:gd name="T6" fmla="*/ 653 w 654"/>
                  <a:gd name="T7" fmla="*/ 0 h 394"/>
                  <a:gd name="T8" fmla="*/ 654 w 654"/>
                  <a:gd name="T9" fmla="*/ 39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4" h="394">
                    <a:moveTo>
                      <a:pt x="654" y="392"/>
                    </a:moveTo>
                    <a:lnTo>
                      <a:pt x="1" y="394"/>
                    </a:lnTo>
                    <a:lnTo>
                      <a:pt x="0" y="3"/>
                    </a:lnTo>
                    <a:lnTo>
                      <a:pt x="653" y="0"/>
                    </a:lnTo>
                    <a:lnTo>
                      <a:pt x="654" y="39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72"/>
              <p:cNvSpPr>
                <a:spLocks/>
              </p:cNvSpPr>
              <p:nvPr/>
            </p:nvSpPr>
            <p:spPr bwMode="auto">
              <a:xfrm>
                <a:off x="27897137" y="-10182225"/>
                <a:ext cx="498475" cy="68263"/>
              </a:xfrm>
              <a:custGeom>
                <a:avLst/>
                <a:gdLst>
                  <a:gd name="T0" fmla="*/ 308 w 308"/>
                  <a:gd name="T1" fmla="*/ 20 h 42"/>
                  <a:gd name="T2" fmla="*/ 275 w 308"/>
                  <a:gd name="T3" fmla="*/ 41 h 42"/>
                  <a:gd name="T4" fmla="*/ 34 w 308"/>
                  <a:gd name="T5" fmla="*/ 42 h 42"/>
                  <a:gd name="T6" fmla="*/ 0 w 308"/>
                  <a:gd name="T7" fmla="*/ 21 h 42"/>
                  <a:gd name="T8" fmla="*/ 34 w 308"/>
                  <a:gd name="T9" fmla="*/ 0 h 42"/>
                  <a:gd name="T10" fmla="*/ 274 w 308"/>
                  <a:gd name="T11" fmla="*/ 0 h 42"/>
                  <a:gd name="T12" fmla="*/ 308 w 308"/>
                  <a:gd name="T13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2">
                    <a:moveTo>
                      <a:pt x="308" y="20"/>
                    </a:moveTo>
                    <a:cubicBezTo>
                      <a:pt x="308" y="32"/>
                      <a:pt x="293" y="41"/>
                      <a:pt x="275" y="41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5" y="42"/>
                      <a:pt x="0" y="33"/>
                      <a:pt x="0" y="21"/>
                    </a:cubicBezTo>
                    <a:cubicBezTo>
                      <a:pt x="0" y="10"/>
                      <a:pt x="15" y="0"/>
                      <a:pt x="34" y="0"/>
                    </a:cubicBezTo>
                    <a:cubicBezTo>
                      <a:pt x="274" y="0"/>
                      <a:pt x="274" y="0"/>
                      <a:pt x="274" y="0"/>
                    </a:cubicBezTo>
                    <a:cubicBezTo>
                      <a:pt x="293" y="0"/>
                      <a:pt x="308" y="9"/>
                      <a:pt x="30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73"/>
              <p:cNvSpPr>
                <a:spLocks/>
              </p:cNvSpPr>
              <p:nvPr/>
            </p:nvSpPr>
            <p:spPr bwMode="auto">
              <a:xfrm>
                <a:off x="27987625" y="-10255250"/>
                <a:ext cx="317500" cy="61913"/>
              </a:xfrm>
              <a:custGeom>
                <a:avLst/>
                <a:gdLst>
                  <a:gd name="T0" fmla="*/ 196 w 196"/>
                  <a:gd name="T1" fmla="*/ 18 h 38"/>
                  <a:gd name="T2" fmla="*/ 174 w 196"/>
                  <a:gd name="T3" fmla="*/ 37 h 38"/>
                  <a:gd name="T4" fmla="*/ 22 w 196"/>
                  <a:gd name="T5" fmla="*/ 38 h 38"/>
                  <a:gd name="T6" fmla="*/ 0 w 196"/>
                  <a:gd name="T7" fmla="*/ 19 h 38"/>
                  <a:gd name="T8" fmla="*/ 22 w 196"/>
                  <a:gd name="T9" fmla="*/ 0 h 38"/>
                  <a:gd name="T10" fmla="*/ 174 w 196"/>
                  <a:gd name="T11" fmla="*/ 0 h 38"/>
                  <a:gd name="T12" fmla="*/ 196 w 196"/>
                  <a:gd name="T13" fmla="*/ 1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38">
                    <a:moveTo>
                      <a:pt x="196" y="18"/>
                    </a:moveTo>
                    <a:cubicBezTo>
                      <a:pt x="196" y="29"/>
                      <a:pt x="186" y="37"/>
                      <a:pt x="174" y="37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10" y="38"/>
                      <a:pt x="0" y="29"/>
                      <a:pt x="0" y="19"/>
                    </a:cubicBezTo>
                    <a:cubicBezTo>
                      <a:pt x="0" y="9"/>
                      <a:pt x="10" y="0"/>
                      <a:pt x="22" y="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186" y="0"/>
                      <a:pt x="196" y="8"/>
                      <a:pt x="196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74"/>
              <p:cNvSpPr>
                <a:spLocks/>
              </p:cNvSpPr>
              <p:nvPr/>
            </p:nvSpPr>
            <p:spPr bwMode="auto">
              <a:xfrm>
                <a:off x="19016663" y="-11652250"/>
                <a:ext cx="284162" cy="282575"/>
              </a:xfrm>
              <a:custGeom>
                <a:avLst/>
                <a:gdLst>
                  <a:gd name="T0" fmla="*/ 0 w 176"/>
                  <a:gd name="T1" fmla="*/ 174 h 174"/>
                  <a:gd name="T2" fmla="*/ 176 w 176"/>
                  <a:gd name="T3" fmla="*/ 174 h 174"/>
                  <a:gd name="T4" fmla="*/ 0 w 176"/>
                  <a:gd name="T5" fmla="*/ 0 h 174"/>
                  <a:gd name="T6" fmla="*/ 0 w 176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74">
                    <a:moveTo>
                      <a:pt x="0" y="174"/>
                    </a:moveTo>
                    <a:cubicBezTo>
                      <a:pt x="176" y="174"/>
                      <a:pt x="176" y="174"/>
                      <a:pt x="176" y="174"/>
                    </a:cubicBezTo>
                    <a:cubicBezTo>
                      <a:pt x="169" y="59"/>
                      <a:pt x="87" y="6"/>
                      <a:pt x="0" y="0"/>
                    </a:cubicBezTo>
                    <a:lnTo>
                      <a:pt x="0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75"/>
              <p:cNvSpPr>
                <a:spLocks/>
              </p:cNvSpPr>
              <p:nvPr/>
            </p:nvSpPr>
            <p:spPr bwMode="auto">
              <a:xfrm>
                <a:off x="18597563" y="-11323638"/>
                <a:ext cx="698500" cy="687388"/>
              </a:xfrm>
              <a:custGeom>
                <a:avLst/>
                <a:gdLst>
                  <a:gd name="T0" fmla="*/ 0 w 432"/>
                  <a:gd name="T1" fmla="*/ 0 h 425"/>
                  <a:gd name="T2" fmla="*/ 0 w 432"/>
                  <a:gd name="T3" fmla="*/ 220 h 425"/>
                  <a:gd name="T4" fmla="*/ 216 w 432"/>
                  <a:gd name="T5" fmla="*/ 425 h 425"/>
                  <a:gd name="T6" fmla="*/ 432 w 432"/>
                  <a:gd name="T7" fmla="*/ 220 h 425"/>
                  <a:gd name="T8" fmla="*/ 432 w 432"/>
                  <a:gd name="T9" fmla="*/ 0 h 425"/>
                  <a:gd name="T10" fmla="*/ 0 w 432"/>
                  <a:gd name="T11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2" h="425">
                    <a:moveTo>
                      <a:pt x="0" y="0"/>
                    </a:moveTo>
                    <a:cubicBezTo>
                      <a:pt x="0" y="220"/>
                      <a:pt x="0" y="220"/>
                      <a:pt x="0" y="220"/>
                    </a:cubicBezTo>
                    <a:cubicBezTo>
                      <a:pt x="0" y="333"/>
                      <a:pt x="103" y="425"/>
                      <a:pt x="216" y="425"/>
                    </a:cubicBezTo>
                    <a:cubicBezTo>
                      <a:pt x="329" y="425"/>
                      <a:pt x="432" y="333"/>
                      <a:pt x="432" y="220"/>
                    </a:cubicBezTo>
                    <a:cubicBezTo>
                      <a:pt x="432" y="0"/>
                      <a:pt x="432" y="0"/>
                      <a:pt x="43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76"/>
              <p:cNvSpPr>
                <a:spLocks/>
              </p:cNvSpPr>
              <p:nvPr/>
            </p:nvSpPr>
            <p:spPr bwMode="auto">
              <a:xfrm>
                <a:off x="18638838" y="-11652250"/>
                <a:ext cx="330200" cy="282575"/>
              </a:xfrm>
              <a:custGeom>
                <a:avLst/>
                <a:gdLst>
                  <a:gd name="T0" fmla="*/ 204 w 204"/>
                  <a:gd name="T1" fmla="*/ 174 h 174"/>
                  <a:gd name="T2" fmla="*/ 204 w 204"/>
                  <a:gd name="T3" fmla="*/ 0 h 174"/>
                  <a:gd name="T4" fmla="*/ 0 w 204"/>
                  <a:gd name="T5" fmla="*/ 174 h 174"/>
                  <a:gd name="T6" fmla="*/ 204 w 204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4" h="174">
                    <a:moveTo>
                      <a:pt x="204" y="174"/>
                    </a:moveTo>
                    <a:cubicBezTo>
                      <a:pt x="204" y="0"/>
                      <a:pt x="204" y="0"/>
                      <a:pt x="204" y="0"/>
                    </a:cubicBezTo>
                    <a:cubicBezTo>
                      <a:pt x="89" y="6"/>
                      <a:pt x="7" y="59"/>
                      <a:pt x="0" y="174"/>
                    </a:cubicBezTo>
                    <a:lnTo>
                      <a:pt x="204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77"/>
              <p:cNvSpPr>
                <a:spLocks/>
              </p:cNvSpPr>
              <p:nvPr/>
            </p:nvSpPr>
            <p:spPr bwMode="auto">
              <a:xfrm>
                <a:off x="18630900" y="-11963400"/>
                <a:ext cx="376237" cy="280988"/>
              </a:xfrm>
              <a:custGeom>
                <a:avLst/>
                <a:gdLst>
                  <a:gd name="T0" fmla="*/ 14 w 232"/>
                  <a:gd name="T1" fmla="*/ 5 h 174"/>
                  <a:gd name="T2" fmla="*/ 231 w 232"/>
                  <a:gd name="T3" fmla="*/ 159 h 174"/>
                  <a:gd name="T4" fmla="*/ 218 w 232"/>
                  <a:gd name="T5" fmla="*/ 173 h 174"/>
                  <a:gd name="T6" fmla="*/ 204 w 232"/>
                  <a:gd name="T7" fmla="*/ 160 h 174"/>
                  <a:gd name="T8" fmla="*/ 15 w 232"/>
                  <a:gd name="T9" fmla="*/ 33 h 174"/>
                  <a:gd name="T10" fmla="*/ 1 w 232"/>
                  <a:gd name="T11" fmla="*/ 20 h 174"/>
                  <a:gd name="T12" fmla="*/ 14 w 232"/>
                  <a:gd name="T13" fmla="*/ 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174">
                    <a:moveTo>
                      <a:pt x="14" y="5"/>
                    </a:moveTo>
                    <a:cubicBezTo>
                      <a:pt x="129" y="0"/>
                      <a:pt x="227" y="69"/>
                      <a:pt x="231" y="159"/>
                    </a:cubicBezTo>
                    <a:cubicBezTo>
                      <a:pt x="232" y="167"/>
                      <a:pt x="226" y="173"/>
                      <a:pt x="218" y="173"/>
                    </a:cubicBezTo>
                    <a:cubicBezTo>
                      <a:pt x="211" y="174"/>
                      <a:pt x="204" y="168"/>
                      <a:pt x="204" y="160"/>
                    </a:cubicBezTo>
                    <a:cubicBezTo>
                      <a:pt x="200" y="85"/>
                      <a:pt x="115" y="28"/>
                      <a:pt x="15" y="33"/>
                    </a:cubicBezTo>
                    <a:cubicBezTo>
                      <a:pt x="7" y="33"/>
                      <a:pt x="1" y="27"/>
                      <a:pt x="1" y="20"/>
                    </a:cubicBezTo>
                    <a:cubicBezTo>
                      <a:pt x="0" y="12"/>
                      <a:pt x="6" y="6"/>
                      <a:pt x="1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7" name="同侧圆角矩形 185"/>
            <p:cNvSpPr/>
            <p:nvPr/>
          </p:nvSpPr>
          <p:spPr>
            <a:xfrm rot="10800000">
              <a:off x="6233393" y="4583595"/>
              <a:ext cx="534214" cy="369717"/>
            </a:xfrm>
            <a:prstGeom prst="round2SameRect">
              <a:avLst>
                <a:gd name="adj1" fmla="val 39053"/>
                <a:gd name="adj2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6" name="Rectangle 15"/>
          <p:cNvSpPr>
            <a:spLocks noChangeArrowheads="1"/>
          </p:cNvSpPr>
          <p:nvPr/>
        </p:nvSpPr>
        <p:spPr bwMode="auto">
          <a:xfrm>
            <a:off x="9089042" y="1274497"/>
            <a:ext cx="2874358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zh-CN" b="1" dirty="0" smtClean="0">
                <a:solidFill>
                  <a:schemeClr val="accent3"/>
                </a:solidFill>
                <a:ea typeface="微软雅黑" pitchFamily="34" charset="-122"/>
              </a:rPr>
              <a:t>3 модуль. Разработка </a:t>
            </a:r>
            <a:r>
              <a:rPr lang="ru-RU" altLang="zh-CN" b="1" dirty="0">
                <a:solidFill>
                  <a:schemeClr val="accent3"/>
                </a:solidFill>
                <a:ea typeface="微软雅黑" pitchFamily="34" charset="-122"/>
              </a:rPr>
              <a:t>и оформление технической документации электрического и электромеханического </a:t>
            </a:r>
            <a:r>
              <a:rPr lang="ru-RU" altLang="zh-CN" b="1" dirty="0" smtClean="0">
                <a:solidFill>
                  <a:schemeClr val="accent3"/>
                </a:solidFill>
                <a:ea typeface="微软雅黑" pitchFamily="34" charset="-122"/>
              </a:rPr>
              <a:t>оборудования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207" name="Rectangle 16"/>
          <p:cNvSpPr>
            <a:spLocks noChangeArrowheads="1"/>
          </p:cNvSpPr>
          <p:nvPr/>
        </p:nvSpPr>
        <p:spPr bwMode="auto">
          <a:xfrm>
            <a:off x="8894086" y="3229538"/>
            <a:ext cx="276451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zh-CN" b="1" dirty="0" smtClean="0">
                <a:solidFill>
                  <a:schemeClr val="accent4"/>
                </a:solidFill>
                <a:ea typeface="微软雅黑" pitchFamily="34" charset="-122"/>
              </a:rPr>
              <a:t>4 модуль. Выполнение </a:t>
            </a:r>
            <a:r>
              <a:rPr lang="ru-RU" altLang="zh-CN" b="1" dirty="0">
                <a:solidFill>
                  <a:schemeClr val="accent4"/>
                </a:solidFill>
                <a:ea typeface="微软雅黑" pitchFamily="34" charset="-122"/>
              </a:rPr>
              <a:t>работ по профессии "19861 Электромонтер по ремонту и обслуживанию </a:t>
            </a:r>
            <a:r>
              <a:rPr lang="ru-RU" altLang="zh-CN" b="1" dirty="0" smtClean="0">
                <a:solidFill>
                  <a:schemeClr val="accent4"/>
                </a:solidFill>
                <a:ea typeface="微软雅黑" pitchFamily="34" charset="-122"/>
              </a:rPr>
              <a:t>электрооборудования"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208" name="Rectangle 17"/>
          <p:cNvSpPr>
            <a:spLocks noChangeArrowheads="1"/>
          </p:cNvSpPr>
          <p:nvPr/>
        </p:nvSpPr>
        <p:spPr bwMode="auto">
          <a:xfrm>
            <a:off x="292517" y="3590563"/>
            <a:ext cx="2994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zh-CN" b="1" dirty="0" smtClean="0">
                <a:solidFill>
                  <a:schemeClr val="accent1"/>
                </a:solidFill>
                <a:ea typeface="微软雅黑" pitchFamily="34" charset="-122"/>
              </a:rPr>
              <a:t>2 модуль. Эксплуатация </a:t>
            </a:r>
            <a:r>
              <a:rPr lang="ru-RU" altLang="zh-CN" b="1" dirty="0">
                <a:solidFill>
                  <a:schemeClr val="accent1"/>
                </a:solidFill>
                <a:ea typeface="微软雅黑" pitchFamily="34" charset="-122"/>
              </a:rPr>
              <a:t>и обслуживание электрического и электромеханического оборудования с автоматизированными системами </a:t>
            </a:r>
            <a:r>
              <a:rPr lang="ru-RU" altLang="zh-CN" b="1" dirty="0" smtClean="0">
                <a:solidFill>
                  <a:schemeClr val="accent1"/>
                </a:solidFill>
                <a:ea typeface="微软雅黑" pitchFamily="34" charset="-122"/>
              </a:rPr>
              <a:t>управления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209" name="Rectangle 18"/>
          <p:cNvSpPr>
            <a:spLocks noChangeArrowheads="1"/>
          </p:cNvSpPr>
          <p:nvPr/>
        </p:nvSpPr>
        <p:spPr bwMode="auto">
          <a:xfrm>
            <a:off x="441640" y="1541855"/>
            <a:ext cx="2627781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zh-CN" b="1" dirty="0" smtClean="0">
                <a:solidFill>
                  <a:schemeClr val="accent2"/>
                </a:solidFill>
                <a:ea typeface="微软雅黑" pitchFamily="34" charset="-122"/>
              </a:rPr>
              <a:t>1 модуль. Осуществление </a:t>
            </a:r>
            <a:r>
              <a:rPr lang="ru-RU" altLang="zh-CN" b="1" dirty="0">
                <a:solidFill>
                  <a:schemeClr val="accent2"/>
                </a:solidFill>
                <a:ea typeface="微软雅黑" pitchFamily="34" charset="-122"/>
              </a:rPr>
              <a:t>технического обслуживания и ремонта электрического и электромеханического </a:t>
            </a:r>
            <a:r>
              <a:rPr lang="ru-RU" altLang="zh-CN" b="1" dirty="0" smtClean="0">
                <a:solidFill>
                  <a:schemeClr val="accent2"/>
                </a:solidFill>
                <a:ea typeface="微软雅黑" pitchFamily="34" charset="-122"/>
              </a:rPr>
              <a:t>оборудования</a:t>
            </a:r>
          </a:p>
        </p:txBody>
      </p:sp>
    </p:spTree>
    <p:extLst>
      <p:ext uri="{BB962C8B-B14F-4D97-AF65-F5344CB8AC3E}">
        <p14:creationId xmlns:p14="http://schemas.microsoft.com/office/powerpoint/2010/main" val="245934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8" dur="75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75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6" grpId="0" animBg="1"/>
          <p:bldP spid="137" grpId="0" animBg="1"/>
          <p:bldP spid="138" grpId="0" animBg="1"/>
          <p:bldP spid="139" grpId="0" animBg="1"/>
          <p:bldP spid="206" grpId="0"/>
          <p:bldP spid="207" grpId="0"/>
          <p:bldP spid="208" grpId="0"/>
          <p:bldP spid="20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6" grpId="0" animBg="1"/>
          <p:bldP spid="137" grpId="0" animBg="1"/>
          <p:bldP spid="138" grpId="0" animBg="1"/>
          <p:bldP spid="139" grpId="0" animBg="1"/>
          <p:bldP spid="206" grpId="0"/>
          <p:bldP spid="207" grpId="0"/>
          <p:bldP spid="208" grpId="0"/>
          <p:bldP spid="209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2"/>
          <p:cNvSpPr txBox="1">
            <a:spLocks/>
          </p:cNvSpPr>
          <p:nvPr/>
        </p:nvSpPr>
        <p:spPr>
          <a:xfrm>
            <a:off x="76200" y="-2117"/>
            <a:ext cx="8671874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200" kern="0" spc="375" dirty="0">
                <a:latin typeface="Trebuchet MS"/>
                <a:cs typeface="Trebuchet MS"/>
              </a:rPr>
              <a:t>23.02.05 Эксплуатация транспортного электрооборудования и автоматики (по видам транспорта, за исключением водного)</a:t>
            </a:r>
            <a:endParaRPr lang="ru-RU" sz="2200" kern="0" spc="375" dirty="0" smtClean="0">
              <a:latin typeface="Trebuchet MS"/>
              <a:cs typeface="Trebuchet MS"/>
            </a:endParaRP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79" name="Oval 78"/>
          <p:cNvSpPr/>
          <p:nvPr/>
        </p:nvSpPr>
        <p:spPr>
          <a:xfrm>
            <a:off x="3401145" y="3980630"/>
            <a:ext cx="303834" cy="303961"/>
          </a:xfrm>
          <a:prstGeom prst="ellipse">
            <a:avLst/>
          </a:prstGeom>
          <a:ln>
            <a:noFill/>
          </a:ln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1344743" y="3863409"/>
            <a:ext cx="2006974" cy="1700118"/>
            <a:chOff x="8508023" y="2061983"/>
            <a:chExt cx="1920590" cy="1792581"/>
          </a:xfrm>
        </p:grpSpPr>
        <p:sp>
          <p:nvSpPr>
            <p:cNvPr id="81" name="TextBox 80"/>
            <p:cNvSpPr txBox="1"/>
            <p:nvPr/>
          </p:nvSpPr>
          <p:spPr>
            <a:xfrm>
              <a:off x="8572463" y="2061983"/>
              <a:ext cx="1253591" cy="3894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altLang="zh-CN" b="1" dirty="0" smtClean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  <a:cs typeface="Arial" panose="020B0604020202020204" pitchFamily="34" charset="0"/>
                </a:rPr>
                <a:t>1 модуль</a:t>
              </a:r>
              <a:endParaRPr lang="en-GB" altLang="zh-CN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9"/>
              <a:ext cx="1920590" cy="14895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ru-RU" altLang="zh-CN" sz="1100" kern="0" dirty="0">
                  <a:latin typeface="微软雅黑" pitchFamily="34" charset="-122"/>
                  <a:ea typeface="微软雅黑" pitchFamily="34" charset="-122"/>
                </a:rPr>
                <a:t>Выполнение технического обслуживания и ремонта электрооборудования и автоматики на транспорте</a:t>
              </a:r>
              <a:r>
                <a:rPr lang="en-US" altLang="zh-CN" sz="1100" kern="0" dirty="0" smtClean="0">
                  <a:latin typeface="微软雅黑" pitchFamily="34" charset="-122"/>
                  <a:ea typeface="微软雅黑" pitchFamily="34" charset="-122"/>
                </a:rPr>
                <a:t>.</a:t>
              </a:r>
              <a:endParaRPr lang="en-US" altLang="zh-CN" sz="1100" kern="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3" name="Oval 82"/>
          <p:cNvSpPr/>
          <p:nvPr/>
        </p:nvSpPr>
        <p:spPr>
          <a:xfrm>
            <a:off x="5934987" y="1378845"/>
            <a:ext cx="303834" cy="3039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6535100" y="1150696"/>
            <a:ext cx="3931735" cy="1469261"/>
            <a:chOff x="8508023" y="2050786"/>
            <a:chExt cx="1920590" cy="1549169"/>
          </a:xfrm>
        </p:grpSpPr>
        <p:sp>
          <p:nvSpPr>
            <p:cNvPr id="85" name="TextBox 84"/>
            <p:cNvSpPr txBox="1"/>
            <p:nvPr/>
          </p:nvSpPr>
          <p:spPr>
            <a:xfrm>
              <a:off x="8519963" y="2050786"/>
              <a:ext cx="639901" cy="3894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altLang="zh-CN" b="1" dirty="0" smtClean="0">
                  <a:solidFill>
                    <a:srgbClr val="92D050"/>
                  </a:solidFill>
                  <a:latin typeface="微软雅黑" pitchFamily="34" charset="-122"/>
                  <a:ea typeface="微软雅黑" pitchFamily="34" charset="-122"/>
                  <a:cs typeface="Arial" panose="020B0604020202020204" pitchFamily="34" charset="0"/>
                </a:rPr>
                <a:t>3 модуль</a:t>
              </a:r>
              <a:endParaRPr lang="en-GB" altLang="zh-CN" b="1" dirty="0">
                <a:solidFill>
                  <a:srgbClr val="92D050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8508023" y="2365039"/>
              <a:ext cx="1920590" cy="1234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ru-RU" altLang="zh-CN" sz="1100" kern="0" dirty="0">
                  <a:latin typeface="微软雅黑" pitchFamily="34" charset="-122"/>
                  <a:ea typeface="微软雅黑" pitchFamily="34" charset="-122"/>
                </a:rPr>
                <a:t>Проведение диагностирования электрооборудования и автоматики на </a:t>
              </a:r>
              <a:r>
                <a:rPr lang="ru-RU" altLang="zh-CN" sz="1100" kern="0" dirty="0" smtClean="0">
                  <a:latin typeface="微软雅黑" pitchFamily="34" charset="-122"/>
                  <a:ea typeface="微软雅黑" pitchFamily="34" charset="-122"/>
                </a:rPr>
                <a:t>транспорте</a:t>
              </a:r>
              <a:endParaRPr lang="en-US" altLang="zh-CN" sz="1100" kern="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7" name="Oval 86"/>
          <p:cNvSpPr/>
          <p:nvPr/>
        </p:nvSpPr>
        <p:spPr>
          <a:xfrm>
            <a:off x="4038475" y="2152871"/>
            <a:ext cx="303834" cy="3039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8" name="Group 87"/>
          <p:cNvGrpSpPr/>
          <p:nvPr/>
        </p:nvGrpSpPr>
        <p:grpSpPr>
          <a:xfrm>
            <a:off x="647354" y="1598709"/>
            <a:ext cx="3063524" cy="1480058"/>
            <a:chOff x="8508023" y="2061983"/>
            <a:chExt cx="1920590" cy="1560553"/>
          </a:xfrm>
        </p:grpSpPr>
        <p:sp>
          <p:nvSpPr>
            <p:cNvPr id="90" name="TextBox 89"/>
            <p:cNvSpPr txBox="1"/>
            <p:nvPr/>
          </p:nvSpPr>
          <p:spPr>
            <a:xfrm>
              <a:off x="8588568" y="2061983"/>
              <a:ext cx="1253589" cy="3894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altLang="zh-CN" b="1" dirty="0" smtClean="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cs typeface="Arial" panose="020B0604020202020204" pitchFamily="34" charset="0"/>
                </a:rPr>
                <a:t>2 модуль</a:t>
              </a:r>
              <a:endParaRPr lang="en-GB" altLang="zh-CN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2" name="Rectangle 89"/>
            <p:cNvSpPr/>
            <p:nvPr/>
          </p:nvSpPr>
          <p:spPr>
            <a:xfrm>
              <a:off x="8508023" y="2365039"/>
              <a:ext cx="1920590" cy="1257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  <a:defRPr/>
              </a:pPr>
              <a:r>
                <a:rPr lang="ru-RU" altLang="zh-CN" sz="1100" kern="0" dirty="0">
                  <a:latin typeface="微软雅黑" pitchFamily="34" charset="-122"/>
                  <a:ea typeface="微软雅黑" pitchFamily="34" charset="-122"/>
                </a:rPr>
                <a:t>Разработка технологических процессов и нормативной документации по техническому обслуживанию и ремонту электрооборудования и автоматики на </a:t>
              </a:r>
              <a:r>
                <a:rPr lang="ru-RU" altLang="zh-CN" sz="1100" kern="0" dirty="0" smtClean="0">
                  <a:latin typeface="微软雅黑" pitchFamily="34" charset="-122"/>
                  <a:ea typeface="微软雅黑" pitchFamily="34" charset="-122"/>
                </a:rPr>
                <a:t>транспорте</a:t>
              </a:r>
              <a:endParaRPr lang="en-US" altLang="zh-CN" sz="1100" kern="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4" name="Oval 90"/>
          <p:cNvSpPr/>
          <p:nvPr/>
        </p:nvSpPr>
        <p:spPr>
          <a:xfrm>
            <a:off x="7876510" y="2201725"/>
            <a:ext cx="303834" cy="3039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4" name="Group 91"/>
          <p:cNvGrpSpPr/>
          <p:nvPr/>
        </p:nvGrpSpPr>
        <p:grpSpPr>
          <a:xfrm>
            <a:off x="8244510" y="2181887"/>
            <a:ext cx="2768012" cy="845973"/>
            <a:chOff x="7942236" y="2011887"/>
            <a:chExt cx="2648871" cy="891982"/>
          </a:xfrm>
        </p:grpSpPr>
        <p:sp>
          <p:nvSpPr>
            <p:cNvPr id="135" name="TextBox 134"/>
            <p:cNvSpPr txBox="1"/>
            <p:nvPr/>
          </p:nvSpPr>
          <p:spPr>
            <a:xfrm>
              <a:off x="8000374" y="2011887"/>
              <a:ext cx="1253591" cy="389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altLang="zh-CN" b="1" dirty="0" smtClean="0">
                  <a:solidFill>
                    <a:srgbClr val="7030A0"/>
                  </a:solidFill>
                  <a:latin typeface="微软雅黑" pitchFamily="34" charset="-122"/>
                  <a:ea typeface="微软雅黑" pitchFamily="34" charset="-122"/>
                  <a:cs typeface="Arial" panose="020B0604020202020204" pitchFamily="34" charset="0"/>
                </a:rPr>
                <a:t>4 модуль</a:t>
              </a:r>
              <a:endParaRPr lang="en-GB" altLang="zh-CN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6" name="Rectangle 93"/>
            <p:cNvSpPr/>
            <p:nvPr/>
          </p:nvSpPr>
          <p:spPr>
            <a:xfrm>
              <a:off x="7942236" y="2365039"/>
              <a:ext cx="2648871" cy="538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ru-RU" altLang="zh-CN" sz="1100" kern="0" dirty="0">
                  <a:latin typeface="微软雅黑" pitchFamily="34" charset="-122"/>
                  <a:ea typeface="微软雅黑" pitchFamily="34" charset="-122"/>
                </a:rPr>
                <a:t>Организация деятельности коллектива </a:t>
              </a:r>
              <a:r>
                <a:rPr lang="ru-RU" altLang="zh-CN" sz="1100" kern="0" dirty="0" smtClean="0">
                  <a:latin typeface="微软雅黑" pitchFamily="34" charset="-122"/>
                  <a:ea typeface="微软雅黑" pitchFamily="34" charset="-122"/>
                </a:rPr>
                <a:t>исполнителей</a:t>
              </a:r>
              <a:endParaRPr lang="en-US" altLang="zh-CN" sz="1100" kern="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7" name="Oval 94"/>
          <p:cNvSpPr/>
          <p:nvPr/>
        </p:nvSpPr>
        <p:spPr>
          <a:xfrm>
            <a:off x="8488782" y="3950054"/>
            <a:ext cx="303834" cy="30396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8" name="Group 95"/>
          <p:cNvGrpSpPr/>
          <p:nvPr/>
        </p:nvGrpSpPr>
        <p:grpSpPr>
          <a:xfrm>
            <a:off x="8966551" y="3725899"/>
            <a:ext cx="2638731" cy="1458642"/>
            <a:chOff x="8508023" y="2061983"/>
            <a:chExt cx="1920590" cy="1537972"/>
          </a:xfrm>
        </p:grpSpPr>
        <p:sp>
          <p:nvSpPr>
            <p:cNvPr id="139" name="TextBox 138"/>
            <p:cNvSpPr txBox="1"/>
            <p:nvPr/>
          </p:nvSpPr>
          <p:spPr>
            <a:xfrm>
              <a:off x="8563472" y="2061983"/>
              <a:ext cx="1253589" cy="3894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altLang="zh-CN" b="1" dirty="0" smtClean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  <a:cs typeface="Arial" panose="020B0604020202020204" pitchFamily="34" charset="0"/>
                </a:rPr>
                <a:t>5 модуль</a:t>
              </a:r>
              <a:endParaRPr lang="en-GB" altLang="zh-CN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0" name="Rectangle 97"/>
            <p:cNvSpPr/>
            <p:nvPr/>
          </p:nvSpPr>
          <p:spPr>
            <a:xfrm>
              <a:off x="8508023" y="2365039"/>
              <a:ext cx="1920590" cy="1234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ru-RU" altLang="zh-CN" sz="1100" kern="0" dirty="0">
                  <a:latin typeface="微软雅黑" pitchFamily="34" charset="-122"/>
                  <a:ea typeface="微软雅黑" pitchFamily="34" charset="-122"/>
                </a:rPr>
                <a:t>Выполнение работ по профессии «18590 Слесарь-электрик по ремонту электрооборудования</a:t>
              </a:r>
              <a:r>
                <a:rPr lang="ru-RU" altLang="zh-CN" sz="1100" kern="0" dirty="0" smtClean="0">
                  <a:latin typeface="微软雅黑" pitchFamily="34" charset="-122"/>
                  <a:ea typeface="微软雅黑" pitchFamily="34" charset="-122"/>
                </a:rPr>
                <a:t>»</a:t>
              </a:r>
              <a:endParaRPr lang="en-US" altLang="zh-CN" sz="1100" kern="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1" name="Group 3"/>
          <p:cNvGrpSpPr/>
          <p:nvPr/>
        </p:nvGrpSpPr>
        <p:grpSpPr>
          <a:xfrm>
            <a:off x="3829808" y="1921096"/>
            <a:ext cx="4557984" cy="4744880"/>
            <a:chOff x="6531732" y="1844629"/>
            <a:chExt cx="4807875" cy="5002933"/>
          </a:xfrm>
          <a:effectLst>
            <a:outerShdw blurRad="50800" dist="101600" dir="5400000" algn="ctr" rotWithShape="0">
              <a:srgbClr val="000000">
                <a:alpha val="43137"/>
              </a:srgbClr>
            </a:outerShdw>
          </a:effectLst>
        </p:grpSpPr>
        <p:grpSp>
          <p:nvGrpSpPr>
            <p:cNvPr id="142" name="Group 98"/>
            <p:cNvGrpSpPr/>
            <p:nvPr/>
          </p:nvGrpSpPr>
          <p:grpSpPr>
            <a:xfrm>
              <a:off x="8211059" y="3333470"/>
              <a:ext cx="1495699" cy="3514092"/>
              <a:chOff x="8211059" y="3333470"/>
              <a:chExt cx="1495699" cy="3514092"/>
            </a:xfrm>
          </p:grpSpPr>
          <p:sp>
            <p:nvSpPr>
              <p:cNvPr id="178" name="Oval 5"/>
              <p:cNvSpPr>
                <a:spLocks noChangeArrowheads="1"/>
              </p:cNvSpPr>
              <p:nvPr/>
            </p:nvSpPr>
            <p:spPr bwMode="auto">
              <a:xfrm>
                <a:off x="8311636" y="3445476"/>
                <a:ext cx="1247305" cy="124806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9"/>
              <p:cNvSpPr>
                <a:spLocks noEditPoints="1"/>
              </p:cNvSpPr>
              <p:nvPr/>
            </p:nvSpPr>
            <p:spPr bwMode="auto">
              <a:xfrm>
                <a:off x="8211059" y="3333470"/>
                <a:ext cx="1449220" cy="1621420"/>
              </a:xfrm>
              <a:custGeom>
                <a:avLst/>
                <a:gdLst>
                  <a:gd name="T0" fmla="*/ 804 w 804"/>
                  <a:gd name="T1" fmla="*/ 402 h 900"/>
                  <a:gd name="T2" fmla="*/ 402 w 804"/>
                  <a:gd name="T3" fmla="*/ 0 h 900"/>
                  <a:gd name="T4" fmla="*/ 0 w 804"/>
                  <a:gd name="T5" fmla="*/ 402 h 900"/>
                  <a:gd name="T6" fmla="*/ 333 w 804"/>
                  <a:gd name="T7" fmla="*/ 798 h 900"/>
                  <a:gd name="T8" fmla="*/ 333 w 804"/>
                  <a:gd name="T9" fmla="*/ 900 h 900"/>
                  <a:gd name="T10" fmla="*/ 471 w 804"/>
                  <a:gd name="T11" fmla="*/ 900 h 900"/>
                  <a:gd name="T12" fmla="*/ 471 w 804"/>
                  <a:gd name="T13" fmla="*/ 798 h 900"/>
                  <a:gd name="T14" fmla="*/ 804 w 804"/>
                  <a:gd name="T15" fmla="*/ 402 h 900"/>
                  <a:gd name="T16" fmla="*/ 402 w 804"/>
                  <a:gd name="T17" fmla="*/ 704 h 900"/>
                  <a:gd name="T18" fmla="*/ 100 w 804"/>
                  <a:gd name="T19" fmla="*/ 402 h 900"/>
                  <a:gd name="T20" fmla="*/ 402 w 804"/>
                  <a:gd name="T21" fmla="*/ 100 h 900"/>
                  <a:gd name="T22" fmla="*/ 704 w 804"/>
                  <a:gd name="T23" fmla="*/ 402 h 900"/>
                  <a:gd name="T24" fmla="*/ 402 w 804"/>
                  <a:gd name="T25" fmla="*/ 704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4" h="900">
                    <a:moveTo>
                      <a:pt x="804" y="402"/>
                    </a:moveTo>
                    <a:cubicBezTo>
                      <a:pt x="804" y="180"/>
                      <a:pt x="624" y="0"/>
                      <a:pt x="402" y="0"/>
                    </a:cubicBezTo>
                    <a:cubicBezTo>
                      <a:pt x="180" y="0"/>
                      <a:pt x="0" y="180"/>
                      <a:pt x="0" y="402"/>
                    </a:cubicBezTo>
                    <a:cubicBezTo>
                      <a:pt x="0" y="600"/>
                      <a:pt x="144" y="765"/>
                      <a:pt x="333" y="798"/>
                    </a:cubicBezTo>
                    <a:cubicBezTo>
                      <a:pt x="333" y="900"/>
                      <a:pt x="333" y="900"/>
                      <a:pt x="333" y="900"/>
                    </a:cubicBezTo>
                    <a:cubicBezTo>
                      <a:pt x="471" y="900"/>
                      <a:pt x="471" y="900"/>
                      <a:pt x="471" y="900"/>
                    </a:cubicBezTo>
                    <a:cubicBezTo>
                      <a:pt x="471" y="798"/>
                      <a:pt x="471" y="798"/>
                      <a:pt x="471" y="798"/>
                    </a:cubicBezTo>
                    <a:cubicBezTo>
                      <a:pt x="660" y="765"/>
                      <a:pt x="804" y="600"/>
                      <a:pt x="804" y="402"/>
                    </a:cubicBezTo>
                    <a:close/>
                    <a:moveTo>
                      <a:pt x="402" y="704"/>
                    </a:moveTo>
                    <a:cubicBezTo>
                      <a:pt x="235" y="704"/>
                      <a:pt x="100" y="569"/>
                      <a:pt x="100" y="402"/>
                    </a:cubicBezTo>
                    <a:cubicBezTo>
                      <a:pt x="100" y="235"/>
                      <a:pt x="235" y="100"/>
                      <a:pt x="402" y="100"/>
                    </a:cubicBezTo>
                    <a:cubicBezTo>
                      <a:pt x="569" y="100"/>
                      <a:pt x="704" y="235"/>
                      <a:pt x="704" y="402"/>
                    </a:cubicBezTo>
                    <a:cubicBezTo>
                      <a:pt x="704" y="569"/>
                      <a:pt x="569" y="704"/>
                      <a:pt x="402" y="70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Rectangle 10"/>
              <p:cNvSpPr>
                <a:spLocks noChangeArrowheads="1"/>
              </p:cNvSpPr>
              <p:nvPr/>
            </p:nvSpPr>
            <p:spPr bwMode="auto">
              <a:xfrm>
                <a:off x="8780233" y="5629212"/>
                <a:ext cx="668988" cy="998148"/>
              </a:xfrm>
              <a:prstGeom prst="rect">
                <a:avLst/>
              </a:pr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Rectangle 11"/>
              <p:cNvSpPr>
                <a:spLocks noChangeArrowheads="1"/>
              </p:cNvSpPr>
              <p:nvPr/>
            </p:nvSpPr>
            <p:spPr bwMode="auto">
              <a:xfrm>
                <a:off x="8780233" y="5629212"/>
                <a:ext cx="668988" cy="998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Rectangle 12"/>
              <p:cNvSpPr>
                <a:spLocks noChangeArrowheads="1"/>
              </p:cNvSpPr>
              <p:nvPr/>
            </p:nvSpPr>
            <p:spPr bwMode="auto">
              <a:xfrm>
                <a:off x="8470883" y="6174765"/>
                <a:ext cx="970718" cy="672797"/>
              </a:xfrm>
              <a:prstGeom prst="rect">
                <a:avLst/>
              </a:pr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Rectangle 13"/>
              <p:cNvSpPr>
                <a:spLocks noChangeArrowheads="1"/>
              </p:cNvSpPr>
              <p:nvPr/>
            </p:nvSpPr>
            <p:spPr bwMode="auto">
              <a:xfrm>
                <a:off x="8470883" y="6174765"/>
                <a:ext cx="970718" cy="6727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4"/>
              <p:cNvSpPr>
                <a:spLocks/>
              </p:cNvSpPr>
              <p:nvPr/>
            </p:nvSpPr>
            <p:spPr bwMode="auto">
              <a:xfrm>
                <a:off x="8221727" y="5102707"/>
                <a:ext cx="1227494" cy="1168062"/>
              </a:xfrm>
              <a:custGeom>
                <a:avLst/>
                <a:gdLst>
                  <a:gd name="T0" fmla="*/ 0 w 681"/>
                  <a:gd name="T1" fmla="*/ 110 h 648"/>
                  <a:gd name="T2" fmla="*/ 109 w 681"/>
                  <a:gd name="T3" fmla="*/ 0 h 648"/>
                  <a:gd name="T4" fmla="*/ 571 w 681"/>
                  <a:gd name="T5" fmla="*/ 0 h 648"/>
                  <a:gd name="T6" fmla="*/ 681 w 681"/>
                  <a:gd name="T7" fmla="*/ 110 h 648"/>
                  <a:gd name="T8" fmla="*/ 681 w 681"/>
                  <a:gd name="T9" fmla="*/ 538 h 648"/>
                  <a:gd name="T10" fmla="*/ 571 w 681"/>
                  <a:gd name="T11" fmla="*/ 648 h 648"/>
                  <a:gd name="T12" fmla="*/ 109 w 681"/>
                  <a:gd name="T13" fmla="*/ 648 h 648"/>
                  <a:gd name="T14" fmla="*/ 0 w 681"/>
                  <a:gd name="T15" fmla="*/ 538 h 648"/>
                  <a:gd name="T16" fmla="*/ 0 w 681"/>
                  <a:gd name="T17" fmla="*/ 110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1" h="648">
                    <a:moveTo>
                      <a:pt x="0" y="110"/>
                    </a:moveTo>
                    <a:cubicBezTo>
                      <a:pt x="0" y="49"/>
                      <a:pt x="49" y="0"/>
                      <a:pt x="109" y="0"/>
                    </a:cubicBezTo>
                    <a:cubicBezTo>
                      <a:pt x="571" y="0"/>
                      <a:pt x="571" y="0"/>
                      <a:pt x="571" y="0"/>
                    </a:cubicBezTo>
                    <a:cubicBezTo>
                      <a:pt x="632" y="0"/>
                      <a:pt x="681" y="49"/>
                      <a:pt x="681" y="110"/>
                    </a:cubicBezTo>
                    <a:cubicBezTo>
                      <a:pt x="681" y="538"/>
                      <a:pt x="681" y="538"/>
                      <a:pt x="681" y="538"/>
                    </a:cubicBezTo>
                    <a:cubicBezTo>
                      <a:pt x="681" y="598"/>
                      <a:pt x="632" y="648"/>
                      <a:pt x="571" y="648"/>
                    </a:cubicBezTo>
                    <a:cubicBezTo>
                      <a:pt x="109" y="648"/>
                      <a:pt x="109" y="648"/>
                      <a:pt x="109" y="648"/>
                    </a:cubicBezTo>
                    <a:cubicBezTo>
                      <a:pt x="49" y="648"/>
                      <a:pt x="0" y="598"/>
                      <a:pt x="0" y="538"/>
                    </a:cubicBezTo>
                    <a:cubicBezTo>
                      <a:pt x="0" y="110"/>
                      <a:pt x="0" y="110"/>
                      <a:pt x="0" y="110"/>
                    </a:cubicBezTo>
                  </a:path>
                </a:pathLst>
              </a:cu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Rectangle 15"/>
              <p:cNvSpPr>
                <a:spLocks noChangeArrowheads="1"/>
              </p:cNvSpPr>
              <p:nvPr/>
            </p:nvSpPr>
            <p:spPr bwMode="auto">
              <a:xfrm>
                <a:off x="8762708" y="4954890"/>
                <a:ext cx="371067" cy="1053009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Rectangle 16"/>
              <p:cNvSpPr>
                <a:spLocks noChangeArrowheads="1"/>
              </p:cNvSpPr>
              <p:nvPr/>
            </p:nvSpPr>
            <p:spPr bwMode="auto">
              <a:xfrm>
                <a:off x="8762708" y="4954890"/>
                <a:ext cx="371067" cy="1053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"/>
              <p:cNvSpPr>
                <a:spLocks/>
              </p:cNvSpPr>
              <p:nvPr/>
            </p:nvSpPr>
            <p:spPr bwMode="auto">
              <a:xfrm>
                <a:off x="8854142" y="4858123"/>
                <a:ext cx="793185" cy="491454"/>
              </a:xfrm>
              <a:custGeom>
                <a:avLst/>
                <a:gdLst>
                  <a:gd name="T0" fmla="*/ 425 w 440"/>
                  <a:gd name="T1" fmla="*/ 67 h 273"/>
                  <a:gd name="T2" fmla="*/ 372 w 440"/>
                  <a:gd name="T3" fmla="*/ 174 h 273"/>
                  <a:gd name="T4" fmla="*/ 121 w 440"/>
                  <a:gd name="T5" fmla="*/ 258 h 273"/>
                  <a:gd name="T6" fmla="*/ 15 w 440"/>
                  <a:gd name="T7" fmla="*/ 205 h 273"/>
                  <a:gd name="T8" fmla="*/ 68 w 440"/>
                  <a:gd name="T9" fmla="*/ 98 h 273"/>
                  <a:gd name="T10" fmla="*/ 319 w 440"/>
                  <a:gd name="T11" fmla="*/ 14 h 273"/>
                  <a:gd name="T12" fmla="*/ 425 w 440"/>
                  <a:gd name="T13" fmla="*/ 67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0" h="273">
                    <a:moveTo>
                      <a:pt x="425" y="67"/>
                    </a:moveTo>
                    <a:cubicBezTo>
                      <a:pt x="440" y="112"/>
                      <a:pt x="416" y="159"/>
                      <a:pt x="372" y="174"/>
                    </a:cubicBezTo>
                    <a:cubicBezTo>
                      <a:pt x="121" y="258"/>
                      <a:pt x="121" y="258"/>
                      <a:pt x="121" y="258"/>
                    </a:cubicBezTo>
                    <a:cubicBezTo>
                      <a:pt x="77" y="273"/>
                      <a:pt x="29" y="249"/>
                      <a:pt x="15" y="205"/>
                    </a:cubicBezTo>
                    <a:cubicBezTo>
                      <a:pt x="0" y="161"/>
                      <a:pt x="24" y="113"/>
                      <a:pt x="68" y="98"/>
                    </a:cubicBezTo>
                    <a:cubicBezTo>
                      <a:pt x="319" y="14"/>
                      <a:pt x="319" y="14"/>
                      <a:pt x="319" y="14"/>
                    </a:cubicBezTo>
                    <a:cubicBezTo>
                      <a:pt x="363" y="0"/>
                      <a:pt x="410" y="23"/>
                      <a:pt x="425" y="67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8"/>
              <p:cNvSpPr>
                <a:spLocks/>
              </p:cNvSpPr>
              <p:nvPr/>
            </p:nvSpPr>
            <p:spPr bwMode="auto">
              <a:xfrm>
                <a:off x="9344834" y="5670357"/>
                <a:ext cx="361924" cy="641558"/>
              </a:xfrm>
              <a:custGeom>
                <a:avLst/>
                <a:gdLst>
                  <a:gd name="T0" fmla="*/ 57 w 201"/>
                  <a:gd name="T1" fmla="*/ 356 h 356"/>
                  <a:gd name="T2" fmla="*/ 163 w 201"/>
                  <a:gd name="T3" fmla="*/ 119 h 356"/>
                  <a:gd name="T4" fmla="*/ 0 w 201"/>
                  <a:gd name="T5" fmla="*/ 164 h 356"/>
                  <a:gd name="T6" fmla="*/ 57 w 201"/>
                  <a:gd name="T7" fmla="*/ 356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1" h="356">
                    <a:moveTo>
                      <a:pt x="57" y="356"/>
                    </a:moveTo>
                    <a:cubicBezTo>
                      <a:pt x="57" y="356"/>
                      <a:pt x="201" y="219"/>
                      <a:pt x="163" y="119"/>
                    </a:cubicBezTo>
                    <a:cubicBezTo>
                      <a:pt x="118" y="0"/>
                      <a:pt x="0" y="164"/>
                      <a:pt x="0" y="164"/>
                    </a:cubicBezTo>
                    <a:cubicBezTo>
                      <a:pt x="57" y="356"/>
                      <a:pt x="57" y="356"/>
                      <a:pt x="57" y="356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9"/>
              <p:cNvSpPr>
                <a:spLocks/>
              </p:cNvSpPr>
              <p:nvPr/>
            </p:nvSpPr>
            <p:spPr bwMode="auto">
              <a:xfrm>
                <a:off x="8839665" y="5102707"/>
                <a:ext cx="52574" cy="0"/>
              </a:xfrm>
              <a:custGeom>
                <a:avLst/>
                <a:gdLst>
                  <a:gd name="T0" fmla="*/ 29 w 29"/>
                  <a:gd name="T1" fmla="*/ 0 w 29"/>
                  <a:gd name="T2" fmla="*/ 0 w 29"/>
                  <a:gd name="T3" fmla="*/ 29 w 29"/>
                  <a:gd name="T4" fmla="*/ 29 w 2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29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rgbClr val="139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Rectangle 20"/>
              <p:cNvSpPr>
                <a:spLocks noChangeArrowheads="1"/>
              </p:cNvSpPr>
              <p:nvPr/>
            </p:nvSpPr>
            <p:spPr bwMode="auto">
              <a:xfrm>
                <a:off x="9441601" y="6627360"/>
                <a:ext cx="7619" cy="220202"/>
              </a:xfrm>
              <a:prstGeom prst="rect">
                <a:avLst/>
              </a:prstGeom>
              <a:solidFill>
                <a:srgbClr val="FBE6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Rectangle 21"/>
              <p:cNvSpPr>
                <a:spLocks noChangeArrowheads="1"/>
              </p:cNvSpPr>
              <p:nvPr/>
            </p:nvSpPr>
            <p:spPr bwMode="auto">
              <a:xfrm>
                <a:off x="9441601" y="6627360"/>
                <a:ext cx="7619" cy="2202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"/>
              <p:cNvSpPr>
                <a:spLocks/>
              </p:cNvSpPr>
              <p:nvPr/>
            </p:nvSpPr>
            <p:spPr bwMode="auto">
              <a:xfrm>
                <a:off x="9441601" y="6290580"/>
                <a:ext cx="7619" cy="336780"/>
              </a:xfrm>
              <a:custGeom>
                <a:avLst/>
                <a:gdLst>
                  <a:gd name="T0" fmla="*/ 0 w 4"/>
                  <a:gd name="T1" fmla="*/ 0 h 187"/>
                  <a:gd name="T2" fmla="*/ 0 w 4"/>
                  <a:gd name="T3" fmla="*/ 187 h 187"/>
                  <a:gd name="T4" fmla="*/ 4 w 4"/>
                  <a:gd name="T5" fmla="*/ 187 h 187"/>
                  <a:gd name="T6" fmla="*/ 4 w 4"/>
                  <a:gd name="T7" fmla="*/ 12 h 187"/>
                  <a:gd name="T8" fmla="*/ 3 w 4"/>
                  <a:gd name="T9" fmla="*/ 12 h 187"/>
                  <a:gd name="T10" fmla="*/ 0 w 4"/>
                  <a:gd name="T11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87">
                    <a:moveTo>
                      <a:pt x="0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4" y="187"/>
                      <a:pt x="4" y="187"/>
                      <a:pt x="4" y="187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3" y="12"/>
                      <a:pt x="3" y="1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ED9B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3"/>
              <p:cNvSpPr>
                <a:spLocks/>
              </p:cNvSpPr>
              <p:nvPr/>
            </p:nvSpPr>
            <p:spPr bwMode="auto">
              <a:xfrm>
                <a:off x="8955480" y="6189242"/>
                <a:ext cx="486121" cy="658320"/>
              </a:xfrm>
              <a:custGeom>
                <a:avLst/>
                <a:gdLst>
                  <a:gd name="T0" fmla="*/ 253 w 270"/>
                  <a:gd name="T1" fmla="*/ 0 h 365"/>
                  <a:gd name="T2" fmla="*/ 164 w 270"/>
                  <a:gd name="T3" fmla="*/ 45 h 365"/>
                  <a:gd name="T4" fmla="*/ 0 w 270"/>
                  <a:gd name="T5" fmla="*/ 45 h 365"/>
                  <a:gd name="T6" fmla="*/ 0 w 270"/>
                  <a:gd name="T7" fmla="*/ 365 h 365"/>
                  <a:gd name="T8" fmla="*/ 270 w 270"/>
                  <a:gd name="T9" fmla="*/ 365 h 365"/>
                  <a:gd name="T10" fmla="*/ 270 w 270"/>
                  <a:gd name="T11" fmla="*/ 243 h 365"/>
                  <a:gd name="T12" fmla="*/ 270 w 270"/>
                  <a:gd name="T13" fmla="*/ 56 h 365"/>
                  <a:gd name="T14" fmla="*/ 253 w 270"/>
                  <a:gd name="T1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0" h="365">
                    <a:moveTo>
                      <a:pt x="253" y="0"/>
                    </a:moveTo>
                    <a:cubicBezTo>
                      <a:pt x="233" y="27"/>
                      <a:pt x="201" y="45"/>
                      <a:pt x="164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270" y="365"/>
                      <a:pt x="270" y="365"/>
                      <a:pt x="270" y="365"/>
                    </a:cubicBezTo>
                    <a:cubicBezTo>
                      <a:pt x="270" y="243"/>
                      <a:pt x="270" y="243"/>
                      <a:pt x="270" y="243"/>
                    </a:cubicBezTo>
                    <a:cubicBezTo>
                      <a:pt x="270" y="56"/>
                      <a:pt x="270" y="56"/>
                      <a:pt x="270" y="56"/>
                    </a:cubicBezTo>
                    <a:cubicBezTo>
                      <a:pt x="253" y="0"/>
                      <a:pt x="253" y="0"/>
                      <a:pt x="253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4"/>
              <p:cNvSpPr>
                <a:spLocks/>
              </p:cNvSpPr>
              <p:nvPr/>
            </p:nvSpPr>
            <p:spPr bwMode="auto">
              <a:xfrm>
                <a:off x="8955480" y="6126762"/>
                <a:ext cx="455644" cy="144008"/>
              </a:xfrm>
              <a:custGeom>
                <a:avLst/>
                <a:gdLst>
                  <a:gd name="T0" fmla="*/ 243 w 253"/>
                  <a:gd name="T1" fmla="*/ 0 h 80"/>
                  <a:gd name="T2" fmla="*/ 75 w 253"/>
                  <a:gd name="T3" fmla="*/ 57 h 80"/>
                  <a:gd name="T4" fmla="*/ 48 w 253"/>
                  <a:gd name="T5" fmla="*/ 61 h 80"/>
                  <a:gd name="T6" fmla="*/ 0 w 253"/>
                  <a:gd name="T7" fmla="*/ 46 h 80"/>
                  <a:gd name="T8" fmla="*/ 0 w 253"/>
                  <a:gd name="T9" fmla="*/ 80 h 80"/>
                  <a:gd name="T10" fmla="*/ 164 w 253"/>
                  <a:gd name="T11" fmla="*/ 80 h 80"/>
                  <a:gd name="T12" fmla="*/ 253 w 253"/>
                  <a:gd name="T13" fmla="*/ 35 h 80"/>
                  <a:gd name="T14" fmla="*/ 243 w 253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3" h="80">
                    <a:moveTo>
                      <a:pt x="243" y="0"/>
                    </a:moveTo>
                    <a:cubicBezTo>
                      <a:pt x="75" y="57"/>
                      <a:pt x="75" y="57"/>
                      <a:pt x="75" y="57"/>
                    </a:cubicBezTo>
                    <a:cubicBezTo>
                      <a:pt x="66" y="59"/>
                      <a:pt x="57" y="61"/>
                      <a:pt x="48" y="61"/>
                    </a:cubicBezTo>
                    <a:cubicBezTo>
                      <a:pt x="31" y="61"/>
                      <a:pt x="14" y="55"/>
                      <a:pt x="0" y="46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64" y="80"/>
                      <a:pt x="164" y="80"/>
                      <a:pt x="164" y="80"/>
                    </a:cubicBezTo>
                    <a:cubicBezTo>
                      <a:pt x="201" y="80"/>
                      <a:pt x="233" y="62"/>
                      <a:pt x="253" y="35"/>
                    </a:cubicBezTo>
                    <a:cubicBezTo>
                      <a:pt x="243" y="0"/>
                      <a:pt x="243" y="0"/>
                      <a:pt x="243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5"/>
              <p:cNvSpPr>
                <a:spLocks noEditPoints="1"/>
              </p:cNvSpPr>
              <p:nvPr/>
            </p:nvSpPr>
            <p:spPr bwMode="auto">
              <a:xfrm>
                <a:off x="8955480" y="5313766"/>
                <a:ext cx="55622" cy="645368"/>
              </a:xfrm>
              <a:custGeom>
                <a:avLst/>
                <a:gdLst>
                  <a:gd name="T0" fmla="*/ 0 w 31"/>
                  <a:gd name="T1" fmla="*/ 336 h 358"/>
                  <a:gd name="T2" fmla="*/ 0 w 31"/>
                  <a:gd name="T3" fmla="*/ 358 h 358"/>
                  <a:gd name="T4" fmla="*/ 22 w 31"/>
                  <a:gd name="T5" fmla="*/ 348 h 358"/>
                  <a:gd name="T6" fmla="*/ 31 w 31"/>
                  <a:gd name="T7" fmla="*/ 345 h 358"/>
                  <a:gd name="T8" fmla="*/ 0 w 31"/>
                  <a:gd name="T9" fmla="*/ 336 h 358"/>
                  <a:gd name="T10" fmla="*/ 0 w 31"/>
                  <a:gd name="T11" fmla="*/ 169 h 358"/>
                  <a:gd name="T12" fmla="*/ 0 w 31"/>
                  <a:gd name="T13" fmla="*/ 186 h 358"/>
                  <a:gd name="T14" fmla="*/ 12 w 31"/>
                  <a:gd name="T15" fmla="*/ 181 h 358"/>
                  <a:gd name="T16" fmla="*/ 25 w 31"/>
                  <a:gd name="T17" fmla="*/ 177 h 358"/>
                  <a:gd name="T18" fmla="*/ 0 w 31"/>
                  <a:gd name="T19" fmla="*/ 169 h 358"/>
                  <a:gd name="T20" fmla="*/ 0 w 31"/>
                  <a:gd name="T21" fmla="*/ 0 h 358"/>
                  <a:gd name="T22" fmla="*/ 0 w 31"/>
                  <a:gd name="T23" fmla="*/ 18 h 358"/>
                  <a:gd name="T24" fmla="*/ 12 w 31"/>
                  <a:gd name="T25" fmla="*/ 14 h 358"/>
                  <a:gd name="T26" fmla="*/ 27 w 31"/>
                  <a:gd name="T27" fmla="*/ 9 h 358"/>
                  <a:gd name="T28" fmla="*/ 0 w 31"/>
                  <a:gd name="T29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" h="358">
                    <a:moveTo>
                      <a:pt x="0" y="336"/>
                    </a:moveTo>
                    <a:cubicBezTo>
                      <a:pt x="0" y="358"/>
                      <a:pt x="0" y="358"/>
                      <a:pt x="0" y="358"/>
                    </a:cubicBezTo>
                    <a:cubicBezTo>
                      <a:pt x="7" y="354"/>
                      <a:pt x="14" y="350"/>
                      <a:pt x="22" y="348"/>
                    </a:cubicBezTo>
                    <a:cubicBezTo>
                      <a:pt x="31" y="345"/>
                      <a:pt x="31" y="345"/>
                      <a:pt x="31" y="345"/>
                    </a:cubicBezTo>
                    <a:cubicBezTo>
                      <a:pt x="20" y="344"/>
                      <a:pt x="10" y="341"/>
                      <a:pt x="0" y="336"/>
                    </a:cubicBezTo>
                    <a:moveTo>
                      <a:pt x="0" y="169"/>
                    </a:moveTo>
                    <a:cubicBezTo>
                      <a:pt x="0" y="186"/>
                      <a:pt x="0" y="186"/>
                      <a:pt x="0" y="186"/>
                    </a:cubicBezTo>
                    <a:cubicBezTo>
                      <a:pt x="4" y="184"/>
                      <a:pt x="8" y="182"/>
                      <a:pt x="12" y="181"/>
                    </a:cubicBezTo>
                    <a:cubicBezTo>
                      <a:pt x="25" y="177"/>
                      <a:pt x="25" y="177"/>
                      <a:pt x="25" y="177"/>
                    </a:cubicBezTo>
                    <a:cubicBezTo>
                      <a:pt x="16" y="175"/>
                      <a:pt x="8" y="173"/>
                      <a:pt x="0" y="169"/>
                    </a:cubicBezTo>
                    <a:moveTo>
                      <a:pt x="0" y="0"/>
                    </a:moveTo>
                    <a:cubicBezTo>
                      <a:pt x="0" y="18"/>
                      <a:pt x="0" y="18"/>
                      <a:pt x="0" y="18"/>
                    </a:cubicBezTo>
                    <a:cubicBezTo>
                      <a:pt x="4" y="17"/>
                      <a:pt x="8" y="15"/>
                      <a:pt x="12" y="14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18" y="7"/>
                      <a:pt x="9" y="4"/>
                      <a:pt x="0" y="0"/>
                    </a:cubicBezTo>
                  </a:path>
                </a:pathLst>
              </a:custGeom>
              <a:solidFill>
                <a:srgbClr val="139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6"/>
              <p:cNvSpPr>
                <a:spLocks noEditPoints="1"/>
              </p:cNvSpPr>
              <p:nvPr/>
            </p:nvSpPr>
            <p:spPr bwMode="auto">
              <a:xfrm>
                <a:off x="9465221" y="5885225"/>
                <a:ext cx="172962" cy="410689"/>
              </a:xfrm>
              <a:custGeom>
                <a:avLst/>
                <a:gdLst>
                  <a:gd name="T0" fmla="*/ 63 w 96"/>
                  <a:gd name="T1" fmla="*/ 148 h 228"/>
                  <a:gd name="T2" fmla="*/ 0 w 96"/>
                  <a:gd name="T3" fmla="*/ 228 h 228"/>
                  <a:gd name="T4" fmla="*/ 63 w 96"/>
                  <a:gd name="T5" fmla="*/ 148 h 228"/>
                  <a:gd name="T6" fmla="*/ 63 w 96"/>
                  <a:gd name="T7" fmla="*/ 148 h 228"/>
                  <a:gd name="T8" fmla="*/ 63 w 96"/>
                  <a:gd name="T9" fmla="*/ 148 h 228"/>
                  <a:gd name="T10" fmla="*/ 63 w 96"/>
                  <a:gd name="T11" fmla="*/ 148 h 228"/>
                  <a:gd name="T12" fmla="*/ 63 w 96"/>
                  <a:gd name="T13" fmla="*/ 148 h 228"/>
                  <a:gd name="T14" fmla="*/ 63 w 96"/>
                  <a:gd name="T15" fmla="*/ 148 h 228"/>
                  <a:gd name="T16" fmla="*/ 63 w 96"/>
                  <a:gd name="T17" fmla="*/ 148 h 228"/>
                  <a:gd name="T18" fmla="*/ 96 w 96"/>
                  <a:gd name="T19" fmla="*/ 1 h 228"/>
                  <a:gd name="T20" fmla="*/ 96 w 96"/>
                  <a:gd name="T21" fmla="*/ 1 h 228"/>
                  <a:gd name="T22" fmla="*/ 96 w 96"/>
                  <a:gd name="T23" fmla="*/ 1 h 228"/>
                  <a:gd name="T24" fmla="*/ 96 w 96"/>
                  <a:gd name="T25" fmla="*/ 0 h 228"/>
                  <a:gd name="T26" fmla="*/ 96 w 96"/>
                  <a:gd name="T27" fmla="*/ 0 h 228"/>
                  <a:gd name="T28" fmla="*/ 96 w 96"/>
                  <a:gd name="T29" fmla="*/ 0 h 228"/>
                  <a:gd name="T30" fmla="*/ 96 w 96"/>
                  <a:gd name="T31" fmla="*/ 0 h 228"/>
                  <a:gd name="T32" fmla="*/ 96 w 96"/>
                  <a:gd name="T33" fmla="*/ 0 h 228"/>
                  <a:gd name="T34" fmla="*/ 96 w 96"/>
                  <a:gd name="T35" fmla="*/ 0 h 228"/>
                  <a:gd name="T36" fmla="*/ 96 w 96"/>
                  <a:gd name="T37" fmla="*/ 0 h 228"/>
                  <a:gd name="T38" fmla="*/ 96 w 96"/>
                  <a:gd name="T39" fmla="*/ 0 h 228"/>
                  <a:gd name="T40" fmla="*/ 96 w 96"/>
                  <a:gd name="T41" fmla="*/ 0 h 228"/>
                  <a:gd name="T42" fmla="*/ 96 w 96"/>
                  <a:gd name="T43" fmla="*/ 0 h 228"/>
                  <a:gd name="T44" fmla="*/ 96 w 96"/>
                  <a:gd name="T45" fmla="*/ 0 h 228"/>
                  <a:gd name="T46" fmla="*/ 96 w 96"/>
                  <a:gd name="T47" fmla="*/ 0 h 228"/>
                  <a:gd name="T48" fmla="*/ 96 w 96"/>
                  <a:gd name="T4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6" h="228">
                    <a:moveTo>
                      <a:pt x="63" y="148"/>
                    </a:moveTo>
                    <a:cubicBezTo>
                      <a:pt x="40" y="184"/>
                      <a:pt x="13" y="213"/>
                      <a:pt x="0" y="228"/>
                    </a:cubicBezTo>
                    <a:cubicBezTo>
                      <a:pt x="13" y="213"/>
                      <a:pt x="40" y="184"/>
                      <a:pt x="63" y="148"/>
                    </a:cubicBezTo>
                    <a:moveTo>
                      <a:pt x="63" y="148"/>
                    </a:moveTo>
                    <a:cubicBezTo>
                      <a:pt x="63" y="148"/>
                      <a:pt x="63" y="148"/>
                      <a:pt x="63" y="148"/>
                    </a:cubicBezTo>
                    <a:cubicBezTo>
                      <a:pt x="63" y="148"/>
                      <a:pt x="63" y="148"/>
                      <a:pt x="63" y="148"/>
                    </a:cubicBezTo>
                    <a:moveTo>
                      <a:pt x="63" y="148"/>
                    </a:moveTo>
                    <a:cubicBezTo>
                      <a:pt x="63" y="148"/>
                      <a:pt x="63" y="148"/>
                      <a:pt x="63" y="148"/>
                    </a:cubicBezTo>
                    <a:cubicBezTo>
                      <a:pt x="63" y="148"/>
                      <a:pt x="63" y="148"/>
                      <a:pt x="63" y="148"/>
                    </a:cubicBezTo>
                    <a:moveTo>
                      <a:pt x="96" y="1"/>
                    </a:moveTo>
                    <a:cubicBezTo>
                      <a:pt x="96" y="1"/>
                      <a:pt x="96" y="1"/>
                      <a:pt x="96" y="1"/>
                    </a:cubicBezTo>
                    <a:cubicBezTo>
                      <a:pt x="96" y="1"/>
                      <a:pt x="96" y="1"/>
                      <a:pt x="96" y="1"/>
                    </a:cubicBezTo>
                    <a:moveTo>
                      <a:pt x="96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96" y="0"/>
                      <a:pt x="96" y="0"/>
                      <a:pt x="96" y="0"/>
                    </a:cubicBezTo>
                    <a:moveTo>
                      <a:pt x="96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96" y="0"/>
                      <a:pt x="96" y="0"/>
                      <a:pt x="96" y="0"/>
                    </a:cubicBezTo>
                    <a:moveTo>
                      <a:pt x="96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96" y="0"/>
                      <a:pt x="96" y="0"/>
                      <a:pt x="96" y="0"/>
                    </a:cubicBezTo>
                    <a:moveTo>
                      <a:pt x="96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6" y="0"/>
                      <a:pt x="96" y="0"/>
                      <a:pt x="96" y="0"/>
                    </a:cubicBezTo>
                  </a:path>
                </a:pathLst>
              </a:custGeom>
              <a:solidFill>
                <a:srgbClr val="FBE6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7"/>
              <p:cNvSpPr>
                <a:spLocks noEditPoints="1"/>
              </p:cNvSpPr>
              <p:nvPr/>
            </p:nvSpPr>
            <p:spPr bwMode="auto">
              <a:xfrm>
                <a:off x="9393599" y="5834175"/>
                <a:ext cx="277348" cy="477740"/>
              </a:xfrm>
              <a:custGeom>
                <a:avLst/>
                <a:gdLst>
                  <a:gd name="T0" fmla="*/ 136 w 154"/>
                  <a:gd name="T1" fmla="*/ 28 h 265"/>
                  <a:gd name="T2" fmla="*/ 141 w 154"/>
                  <a:gd name="T3" fmla="*/ 55 h 265"/>
                  <a:gd name="T4" fmla="*/ 83 w 154"/>
                  <a:gd name="T5" fmla="*/ 135 h 265"/>
                  <a:gd name="T6" fmla="*/ 0 w 154"/>
                  <a:gd name="T7" fmla="*/ 162 h 265"/>
                  <a:gd name="T8" fmla="*/ 10 w 154"/>
                  <a:gd name="T9" fmla="*/ 197 h 265"/>
                  <a:gd name="T10" fmla="*/ 27 w 154"/>
                  <a:gd name="T11" fmla="*/ 253 h 265"/>
                  <a:gd name="T12" fmla="*/ 30 w 154"/>
                  <a:gd name="T13" fmla="*/ 265 h 265"/>
                  <a:gd name="T14" fmla="*/ 31 w 154"/>
                  <a:gd name="T15" fmla="*/ 265 h 265"/>
                  <a:gd name="T16" fmla="*/ 31 w 154"/>
                  <a:gd name="T17" fmla="*/ 265 h 265"/>
                  <a:gd name="T18" fmla="*/ 40 w 154"/>
                  <a:gd name="T19" fmla="*/ 256 h 265"/>
                  <a:gd name="T20" fmla="*/ 103 w 154"/>
                  <a:gd name="T21" fmla="*/ 176 h 265"/>
                  <a:gd name="T22" fmla="*/ 103 w 154"/>
                  <a:gd name="T23" fmla="*/ 176 h 265"/>
                  <a:gd name="T24" fmla="*/ 103 w 154"/>
                  <a:gd name="T25" fmla="*/ 176 h 265"/>
                  <a:gd name="T26" fmla="*/ 103 w 154"/>
                  <a:gd name="T27" fmla="*/ 176 h 265"/>
                  <a:gd name="T28" fmla="*/ 103 w 154"/>
                  <a:gd name="T29" fmla="*/ 176 h 265"/>
                  <a:gd name="T30" fmla="*/ 136 w 154"/>
                  <a:gd name="T31" fmla="*/ 29 h 265"/>
                  <a:gd name="T32" fmla="*/ 136 w 154"/>
                  <a:gd name="T33" fmla="*/ 29 h 265"/>
                  <a:gd name="T34" fmla="*/ 136 w 154"/>
                  <a:gd name="T35" fmla="*/ 28 h 265"/>
                  <a:gd name="T36" fmla="*/ 136 w 154"/>
                  <a:gd name="T37" fmla="*/ 28 h 265"/>
                  <a:gd name="T38" fmla="*/ 136 w 154"/>
                  <a:gd name="T39" fmla="*/ 28 h 265"/>
                  <a:gd name="T40" fmla="*/ 136 w 154"/>
                  <a:gd name="T41" fmla="*/ 28 h 265"/>
                  <a:gd name="T42" fmla="*/ 136 w 154"/>
                  <a:gd name="T43" fmla="*/ 28 h 265"/>
                  <a:gd name="T44" fmla="*/ 136 w 154"/>
                  <a:gd name="T45" fmla="*/ 28 h 265"/>
                  <a:gd name="T46" fmla="*/ 136 w 154"/>
                  <a:gd name="T47" fmla="*/ 28 h 265"/>
                  <a:gd name="T48" fmla="*/ 136 w 154"/>
                  <a:gd name="T49" fmla="*/ 28 h 265"/>
                  <a:gd name="T50" fmla="*/ 121 w 154"/>
                  <a:gd name="T51" fmla="*/ 0 h 265"/>
                  <a:gd name="T52" fmla="*/ 124 w 154"/>
                  <a:gd name="T53" fmla="*/ 4 h 265"/>
                  <a:gd name="T54" fmla="*/ 121 w 154"/>
                  <a:gd name="T55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4" h="265">
                    <a:moveTo>
                      <a:pt x="136" y="28"/>
                    </a:moveTo>
                    <a:cubicBezTo>
                      <a:pt x="139" y="37"/>
                      <a:pt x="141" y="46"/>
                      <a:pt x="141" y="55"/>
                    </a:cubicBezTo>
                    <a:cubicBezTo>
                      <a:pt x="141" y="90"/>
                      <a:pt x="118" y="123"/>
                      <a:pt x="83" y="135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10" y="197"/>
                      <a:pt x="10" y="197"/>
                      <a:pt x="10" y="197"/>
                    </a:cubicBezTo>
                    <a:cubicBezTo>
                      <a:pt x="27" y="253"/>
                      <a:pt x="27" y="253"/>
                      <a:pt x="27" y="253"/>
                    </a:cubicBezTo>
                    <a:cubicBezTo>
                      <a:pt x="30" y="265"/>
                      <a:pt x="30" y="265"/>
                      <a:pt x="30" y="265"/>
                    </a:cubicBezTo>
                    <a:cubicBezTo>
                      <a:pt x="30" y="265"/>
                      <a:pt x="31" y="265"/>
                      <a:pt x="31" y="265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2" y="264"/>
                      <a:pt x="35" y="260"/>
                      <a:pt x="40" y="256"/>
                    </a:cubicBezTo>
                    <a:cubicBezTo>
                      <a:pt x="53" y="241"/>
                      <a:pt x="80" y="212"/>
                      <a:pt x="103" y="176"/>
                    </a:cubicBezTo>
                    <a:cubicBezTo>
                      <a:pt x="103" y="176"/>
                      <a:pt x="103" y="176"/>
                      <a:pt x="103" y="176"/>
                    </a:cubicBezTo>
                    <a:cubicBezTo>
                      <a:pt x="103" y="176"/>
                      <a:pt x="103" y="176"/>
                      <a:pt x="103" y="176"/>
                    </a:cubicBezTo>
                    <a:cubicBezTo>
                      <a:pt x="103" y="176"/>
                      <a:pt x="103" y="176"/>
                      <a:pt x="103" y="176"/>
                    </a:cubicBezTo>
                    <a:cubicBezTo>
                      <a:pt x="103" y="176"/>
                      <a:pt x="103" y="176"/>
                      <a:pt x="103" y="176"/>
                    </a:cubicBezTo>
                    <a:cubicBezTo>
                      <a:pt x="131" y="130"/>
                      <a:pt x="154" y="75"/>
                      <a:pt x="136" y="29"/>
                    </a:cubicBezTo>
                    <a:cubicBezTo>
                      <a:pt x="136" y="29"/>
                      <a:pt x="136" y="29"/>
                      <a:pt x="136" y="29"/>
                    </a:cubicBezTo>
                    <a:cubicBezTo>
                      <a:pt x="136" y="29"/>
                      <a:pt x="136" y="29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cubicBezTo>
                      <a:pt x="136" y="28"/>
                      <a:pt x="136" y="28"/>
                      <a:pt x="136" y="28"/>
                    </a:cubicBezTo>
                    <a:moveTo>
                      <a:pt x="121" y="0"/>
                    </a:moveTo>
                    <a:cubicBezTo>
                      <a:pt x="122" y="2"/>
                      <a:pt x="123" y="3"/>
                      <a:pt x="124" y="4"/>
                    </a:cubicBezTo>
                    <a:cubicBezTo>
                      <a:pt x="123" y="3"/>
                      <a:pt x="122" y="2"/>
                      <a:pt x="121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8"/>
              <p:cNvSpPr>
                <a:spLocks/>
              </p:cNvSpPr>
              <p:nvPr/>
            </p:nvSpPr>
            <p:spPr bwMode="auto">
              <a:xfrm>
                <a:off x="8854142" y="4858123"/>
                <a:ext cx="793185" cy="491454"/>
              </a:xfrm>
              <a:custGeom>
                <a:avLst/>
                <a:gdLst>
                  <a:gd name="T0" fmla="*/ 425 w 440"/>
                  <a:gd name="T1" fmla="*/ 67 h 273"/>
                  <a:gd name="T2" fmla="*/ 372 w 440"/>
                  <a:gd name="T3" fmla="*/ 174 h 273"/>
                  <a:gd name="T4" fmla="*/ 121 w 440"/>
                  <a:gd name="T5" fmla="*/ 258 h 273"/>
                  <a:gd name="T6" fmla="*/ 15 w 440"/>
                  <a:gd name="T7" fmla="*/ 205 h 273"/>
                  <a:gd name="T8" fmla="*/ 68 w 440"/>
                  <a:gd name="T9" fmla="*/ 98 h 273"/>
                  <a:gd name="T10" fmla="*/ 319 w 440"/>
                  <a:gd name="T11" fmla="*/ 14 h 273"/>
                  <a:gd name="T12" fmla="*/ 425 w 440"/>
                  <a:gd name="T13" fmla="*/ 67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0" h="273">
                    <a:moveTo>
                      <a:pt x="425" y="67"/>
                    </a:moveTo>
                    <a:cubicBezTo>
                      <a:pt x="440" y="112"/>
                      <a:pt x="416" y="159"/>
                      <a:pt x="372" y="174"/>
                    </a:cubicBezTo>
                    <a:cubicBezTo>
                      <a:pt x="121" y="258"/>
                      <a:pt x="121" y="258"/>
                      <a:pt x="121" y="258"/>
                    </a:cubicBezTo>
                    <a:cubicBezTo>
                      <a:pt x="77" y="273"/>
                      <a:pt x="29" y="249"/>
                      <a:pt x="15" y="205"/>
                    </a:cubicBezTo>
                    <a:cubicBezTo>
                      <a:pt x="0" y="161"/>
                      <a:pt x="24" y="113"/>
                      <a:pt x="68" y="98"/>
                    </a:cubicBezTo>
                    <a:cubicBezTo>
                      <a:pt x="319" y="14"/>
                      <a:pt x="319" y="14"/>
                      <a:pt x="319" y="14"/>
                    </a:cubicBezTo>
                    <a:cubicBezTo>
                      <a:pt x="363" y="0"/>
                      <a:pt x="410" y="23"/>
                      <a:pt x="425" y="67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9"/>
              <p:cNvSpPr>
                <a:spLocks/>
              </p:cNvSpPr>
              <p:nvPr/>
            </p:nvSpPr>
            <p:spPr bwMode="auto">
              <a:xfrm>
                <a:off x="8854142" y="5160615"/>
                <a:ext cx="793185" cy="492217"/>
              </a:xfrm>
              <a:custGeom>
                <a:avLst/>
                <a:gdLst>
                  <a:gd name="T0" fmla="*/ 425 w 440"/>
                  <a:gd name="T1" fmla="*/ 68 h 273"/>
                  <a:gd name="T2" fmla="*/ 372 w 440"/>
                  <a:gd name="T3" fmla="*/ 174 h 273"/>
                  <a:gd name="T4" fmla="*/ 121 w 440"/>
                  <a:gd name="T5" fmla="*/ 258 h 273"/>
                  <a:gd name="T6" fmla="*/ 15 w 440"/>
                  <a:gd name="T7" fmla="*/ 205 h 273"/>
                  <a:gd name="T8" fmla="*/ 68 w 440"/>
                  <a:gd name="T9" fmla="*/ 99 h 273"/>
                  <a:gd name="T10" fmla="*/ 319 w 440"/>
                  <a:gd name="T11" fmla="*/ 15 h 273"/>
                  <a:gd name="T12" fmla="*/ 425 w 440"/>
                  <a:gd name="T13" fmla="*/ 68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0" h="273">
                    <a:moveTo>
                      <a:pt x="425" y="68"/>
                    </a:moveTo>
                    <a:cubicBezTo>
                      <a:pt x="440" y="112"/>
                      <a:pt x="416" y="160"/>
                      <a:pt x="372" y="174"/>
                    </a:cubicBezTo>
                    <a:cubicBezTo>
                      <a:pt x="121" y="258"/>
                      <a:pt x="121" y="258"/>
                      <a:pt x="121" y="258"/>
                    </a:cubicBezTo>
                    <a:cubicBezTo>
                      <a:pt x="77" y="273"/>
                      <a:pt x="29" y="249"/>
                      <a:pt x="15" y="205"/>
                    </a:cubicBezTo>
                    <a:cubicBezTo>
                      <a:pt x="0" y="161"/>
                      <a:pt x="24" y="113"/>
                      <a:pt x="68" y="99"/>
                    </a:cubicBezTo>
                    <a:cubicBezTo>
                      <a:pt x="319" y="15"/>
                      <a:pt x="319" y="15"/>
                      <a:pt x="319" y="15"/>
                    </a:cubicBezTo>
                    <a:cubicBezTo>
                      <a:pt x="363" y="0"/>
                      <a:pt x="410" y="24"/>
                      <a:pt x="425" y="68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30"/>
              <p:cNvSpPr>
                <a:spLocks/>
              </p:cNvSpPr>
              <p:nvPr/>
            </p:nvSpPr>
            <p:spPr bwMode="auto">
              <a:xfrm>
                <a:off x="8872428" y="5762552"/>
                <a:ext cx="793185" cy="492217"/>
              </a:xfrm>
              <a:custGeom>
                <a:avLst/>
                <a:gdLst>
                  <a:gd name="T0" fmla="*/ 425 w 440"/>
                  <a:gd name="T1" fmla="*/ 68 h 273"/>
                  <a:gd name="T2" fmla="*/ 372 w 440"/>
                  <a:gd name="T3" fmla="*/ 175 h 273"/>
                  <a:gd name="T4" fmla="*/ 121 w 440"/>
                  <a:gd name="T5" fmla="*/ 259 h 273"/>
                  <a:gd name="T6" fmla="*/ 15 w 440"/>
                  <a:gd name="T7" fmla="*/ 205 h 273"/>
                  <a:gd name="T8" fmla="*/ 68 w 440"/>
                  <a:gd name="T9" fmla="*/ 99 h 273"/>
                  <a:gd name="T10" fmla="*/ 319 w 440"/>
                  <a:gd name="T11" fmla="*/ 15 h 273"/>
                  <a:gd name="T12" fmla="*/ 425 w 440"/>
                  <a:gd name="T13" fmla="*/ 68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0" h="273">
                    <a:moveTo>
                      <a:pt x="425" y="68"/>
                    </a:moveTo>
                    <a:cubicBezTo>
                      <a:pt x="440" y="112"/>
                      <a:pt x="416" y="160"/>
                      <a:pt x="372" y="175"/>
                    </a:cubicBezTo>
                    <a:cubicBezTo>
                      <a:pt x="121" y="259"/>
                      <a:pt x="121" y="259"/>
                      <a:pt x="121" y="259"/>
                    </a:cubicBezTo>
                    <a:cubicBezTo>
                      <a:pt x="77" y="273"/>
                      <a:pt x="29" y="249"/>
                      <a:pt x="15" y="205"/>
                    </a:cubicBezTo>
                    <a:cubicBezTo>
                      <a:pt x="0" y="161"/>
                      <a:pt x="24" y="114"/>
                      <a:pt x="68" y="99"/>
                    </a:cubicBezTo>
                    <a:cubicBezTo>
                      <a:pt x="319" y="15"/>
                      <a:pt x="319" y="15"/>
                      <a:pt x="319" y="15"/>
                    </a:cubicBezTo>
                    <a:cubicBezTo>
                      <a:pt x="363" y="0"/>
                      <a:pt x="410" y="24"/>
                      <a:pt x="425" y="68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31"/>
              <p:cNvSpPr>
                <a:spLocks/>
              </p:cNvSpPr>
              <p:nvPr/>
            </p:nvSpPr>
            <p:spPr bwMode="auto">
              <a:xfrm>
                <a:off x="8854142" y="5461584"/>
                <a:ext cx="793185" cy="493741"/>
              </a:xfrm>
              <a:custGeom>
                <a:avLst/>
                <a:gdLst>
                  <a:gd name="T0" fmla="*/ 425 w 440"/>
                  <a:gd name="T1" fmla="*/ 68 h 274"/>
                  <a:gd name="T2" fmla="*/ 372 w 440"/>
                  <a:gd name="T3" fmla="*/ 175 h 274"/>
                  <a:gd name="T4" fmla="*/ 121 w 440"/>
                  <a:gd name="T5" fmla="*/ 259 h 274"/>
                  <a:gd name="T6" fmla="*/ 15 w 440"/>
                  <a:gd name="T7" fmla="*/ 206 h 274"/>
                  <a:gd name="T8" fmla="*/ 68 w 440"/>
                  <a:gd name="T9" fmla="*/ 99 h 274"/>
                  <a:gd name="T10" fmla="*/ 319 w 440"/>
                  <a:gd name="T11" fmla="*/ 15 h 274"/>
                  <a:gd name="T12" fmla="*/ 425 w 440"/>
                  <a:gd name="T13" fmla="*/ 68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0" h="274">
                    <a:moveTo>
                      <a:pt x="425" y="68"/>
                    </a:moveTo>
                    <a:cubicBezTo>
                      <a:pt x="440" y="112"/>
                      <a:pt x="416" y="160"/>
                      <a:pt x="372" y="175"/>
                    </a:cubicBezTo>
                    <a:cubicBezTo>
                      <a:pt x="121" y="259"/>
                      <a:pt x="121" y="259"/>
                      <a:pt x="121" y="259"/>
                    </a:cubicBezTo>
                    <a:cubicBezTo>
                      <a:pt x="77" y="274"/>
                      <a:pt x="29" y="250"/>
                      <a:pt x="15" y="206"/>
                    </a:cubicBezTo>
                    <a:cubicBezTo>
                      <a:pt x="0" y="162"/>
                      <a:pt x="24" y="114"/>
                      <a:pt x="68" y="99"/>
                    </a:cubicBezTo>
                    <a:cubicBezTo>
                      <a:pt x="319" y="15"/>
                      <a:pt x="319" y="15"/>
                      <a:pt x="319" y="15"/>
                    </a:cubicBezTo>
                    <a:cubicBezTo>
                      <a:pt x="363" y="0"/>
                      <a:pt x="410" y="24"/>
                      <a:pt x="425" y="68"/>
                    </a:cubicBezTo>
                  </a:path>
                </a:pathLst>
              </a:custGeom>
              <a:solidFill>
                <a:srgbClr val="F1AC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32"/>
              <p:cNvSpPr>
                <a:spLocks/>
              </p:cNvSpPr>
              <p:nvPr/>
            </p:nvSpPr>
            <p:spPr bwMode="auto">
              <a:xfrm>
                <a:off x="8872428" y="4875648"/>
                <a:ext cx="756612" cy="454119"/>
              </a:xfrm>
              <a:custGeom>
                <a:avLst/>
                <a:gdLst>
                  <a:gd name="T0" fmla="*/ 335 w 420"/>
                  <a:gd name="T1" fmla="*/ 0 h 252"/>
                  <a:gd name="T2" fmla="*/ 309 w 420"/>
                  <a:gd name="T3" fmla="*/ 4 h 252"/>
                  <a:gd name="T4" fmla="*/ 145 w 420"/>
                  <a:gd name="T5" fmla="*/ 59 h 252"/>
                  <a:gd name="T6" fmla="*/ 58 w 420"/>
                  <a:gd name="T7" fmla="*/ 88 h 252"/>
                  <a:gd name="T8" fmla="*/ 11 w 420"/>
                  <a:gd name="T9" fmla="*/ 126 h 252"/>
                  <a:gd name="T10" fmla="*/ 0 w 420"/>
                  <a:gd name="T11" fmla="*/ 168 h 252"/>
                  <a:gd name="T12" fmla="*/ 5 w 420"/>
                  <a:gd name="T13" fmla="*/ 195 h 252"/>
                  <a:gd name="T14" fmla="*/ 73 w 420"/>
                  <a:gd name="T15" fmla="*/ 252 h 252"/>
                  <a:gd name="T16" fmla="*/ 309 w 420"/>
                  <a:gd name="T17" fmla="*/ 173 h 252"/>
                  <a:gd name="T18" fmla="*/ 335 w 420"/>
                  <a:gd name="T19" fmla="*/ 168 h 252"/>
                  <a:gd name="T20" fmla="*/ 347 w 420"/>
                  <a:gd name="T21" fmla="*/ 169 h 252"/>
                  <a:gd name="T22" fmla="*/ 362 w 420"/>
                  <a:gd name="T23" fmla="*/ 164 h 252"/>
                  <a:gd name="T24" fmla="*/ 420 w 420"/>
                  <a:gd name="T25" fmla="*/ 84 h 252"/>
                  <a:gd name="T26" fmla="*/ 415 w 420"/>
                  <a:gd name="T27" fmla="*/ 57 h 252"/>
                  <a:gd name="T28" fmla="*/ 335 w 420"/>
                  <a:gd name="T2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0" h="252">
                    <a:moveTo>
                      <a:pt x="335" y="0"/>
                    </a:moveTo>
                    <a:cubicBezTo>
                      <a:pt x="326" y="0"/>
                      <a:pt x="317" y="1"/>
                      <a:pt x="309" y="4"/>
                    </a:cubicBezTo>
                    <a:cubicBezTo>
                      <a:pt x="145" y="59"/>
                      <a:pt x="145" y="59"/>
                      <a:pt x="145" y="59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37" y="95"/>
                      <a:pt x="21" y="109"/>
                      <a:pt x="11" y="126"/>
                    </a:cubicBezTo>
                    <a:cubicBezTo>
                      <a:pt x="4" y="139"/>
                      <a:pt x="0" y="153"/>
                      <a:pt x="0" y="168"/>
                    </a:cubicBezTo>
                    <a:cubicBezTo>
                      <a:pt x="0" y="177"/>
                      <a:pt x="2" y="186"/>
                      <a:pt x="5" y="195"/>
                    </a:cubicBezTo>
                    <a:cubicBezTo>
                      <a:pt x="15" y="226"/>
                      <a:pt x="42" y="247"/>
                      <a:pt x="73" y="252"/>
                    </a:cubicBezTo>
                    <a:cubicBezTo>
                      <a:pt x="309" y="173"/>
                      <a:pt x="309" y="173"/>
                      <a:pt x="309" y="173"/>
                    </a:cubicBezTo>
                    <a:cubicBezTo>
                      <a:pt x="317" y="170"/>
                      <a:pt x="326" y="168"/>
                      <a:pt x="335" y="168"/>
                    </a:cubicBezTo>
                    <a:cubicBezTo>
                      <a:pt x="339" y="168"/>
                      <a:pt x="343" y="169"/>
                      <a:pt x="347" y="169"/>
                    </a:cubicBezTo>
                    <a:cubicBezTo>
                      <a:pt x="362" y="164"/>
                      <a:pt x="362" y="164"/>
                      <a:pt x="362" y="164"/>
                    </a:cubicBezTo>
                    <a:cubicBezTo>
                      <a:pt x="397" y="152"/>
                      <a:pt x="420" y="119"/>
                      <a:pt x="420" y="84"/>
                    </a:cubicBezTo>
                    <a:cubicBezTo>
                      <a:pt x="420" y="75"/>
                      <a:pt x="418" y="66"/>
                      <a:pt x="415" y="57"/>
                    </a:cubicBezTo>
                    <a:cubicBezTo>
                      <a:pt x="403" y="22"/>
                      <a:pt x="371" y="0"/>
                      <a:pt x="335" y="0"/>
                    </a:cubicBezTo>
                  </a:path>
                </a:pathLst>
              </a:cu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33"/>
              <p:cNvSpPr>
                <a:spLocks/>
              </p:cNvSpPr>
              <p:nvPr/>
            </p:nvSpPr>
            <p:spPr bwMode="auto">
              <a:xfrm>
                <a:off x="8872428" y="5180426"/>
                <a:ext cx="756612" cy="452596"/>
              </a:xfrm>
              <a:custGeom>
                <a:avLst/>
                <a:gdLst>
                  <a:gd name="T0" fmla="*/ 347 w 420"/>
                  <a:gd name="T1" fmla="*/ 0 h 251"/>
                  <a:gd name="T2" fmla="*/ 111 w 420"/>
                  <a:gd name="T3" fmla="*/ 79 h 251"/>
                  <a:gd name="T4" fmla="*/ 84 w 420"/>
                  <a:gd name="T5" fmla="*/ 83 h 251"/>
                  <a:gd name="T6" fmla="*/ 73 w 420"/>
                  <a:gd name="T7" fmla="*/ 83 h 251"/>
                  <a:gd name="T8" fmla="*/ 58 w 420"/>
                  <a:gd name="T9" fmla="*/ 88 h 251"/>
                  <a:gd name="T10" fmla="*/ 0 w 420"/>
                  <a:gd name="T11" fmla="*/ 168 h 251"/>
                  <a:gd name="T12" fmla="*/ 5 w 420"/>
                  <a:gd name="T13" fmla="*/ 194 h 251"/>
                  <a:gd name="T14" fmla="*/ 71 w 420"/>
                  <a:gd name="T15" fmla="*/ 251 h 251"/>
                  <a:gd name="T16" fmla="*/ 309 w 420"/>
                  <a:gd name="T17" fmla="*/ 171 h 251"/>
                  <a:gd name="T18" fmla="*/ 335 w 420"/>
                  <a:gd name="T19" fmla="*/ 167 h 251"/>
                  <a:gd name="T20" fmla="*/ 349 w 420"/>
                  <a:gd name="T21" fmla="*/ 168 h 251"/>
                  <a:gd name="T22" fmla="*/ 362 w 420"/>
                  <a:gd name="T23" fmla="*/ 163 h 251"/>
                  <a:gd name="T24" fmla="*/ 420 w 420"/>
                  <a:gd name="T25" fmla="*/ 84 h 251"/>
                  <a:gd name="T26" fmla="*/ 415 w 420"/>
                  <a:gd name="T27" fmla="*/ 57 h 251"/>
                  <a:gd name="T28" fmla="*/ 347 w 420"/>
                  <a:gd name="T29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0" h="251">
                    <a:moveTo>
                      <a:pt x="347" y="0"/>
                    </a:moveTo>
                    <a:cubicBezTo>
                      <a:pt x="111" y="79"/>
                      <a:pt x="111" y="79"/>
                      <a:pt x="111" y="79"/>
                    </a:cubicBezTo>
                    <a:cubicBezTo>
                      <a:pt x="102" y="82"/>
                      <a:pt x="93" y="83"/>
                      <a:pt x="84" y="83"/>
                    </a:cubicBezTo>
                    <a:cubicBezTo>
                      <a:pt x="81" y="83"/>
                      <a:pt x="77" y="83"/>
                      <a:pt x="73" y="83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23" y="100"/>
                      <a:pt x="0" y="132"/>
                      <a:pt x="0" y="168"/>
                    </a:cubicBezTo>
                    <a:cubicBezTo>
                      <a:pt x="0" y="176"/>
                      <a:pt x="2" y="185"/>
                      <a:pt x="5" y="194"/>
                    </a:cubicBezTo>
                    <a:cubicBezTo>
                      <a:pt x="15" y="225"/>
                      <a:pt x="41" y="246"/>
                      <a:pt x="71" y="251"/>
                    </a:cubicBezTo>
                    <a:cubicBezTo>
                      <a:pt x="309" y="171"/>
                      <a:pt x="309" y="171"/>
                      <a:pt x="309" y="171"/>
                    </a:cubicBezTo>
                    <a:cubicBezTo>
                      <a:pt x="317" y="168"/>
                      <a:pt x="326" y="167"/>
                      <a:pt x="335" y="167"/>
                    </a:cubicBezTo>
                    <a:cubicBezTo>
                      <a:pt x="340" y="167"/>
                      <a:pt x="344" y="167"/>
                      <a:pt x="349" y="168"/>
                    </a:cubicBezTo>
                    <a:cubicBezTo>
                      <a:pt x="362" y="163"/>
                      <a:pt x="362" y="163"/>
                      <a:pt x="362" y="163"/>
                    </a:cubicBezTo>
                    <a:cubicBezTo>
                      <a:pt x="397" y="152"/>
                      <a:pt x="420" y="119"/>
                      <a:pt x="420" y="84"/>
                    </a:cubicBezTo>
                    <a:cubicBezTo>
                      <a:pt x="420" y="75"/>
                      <a:pt x="418" y="66"/>
                      <a:pt x="415" y="57"/>
                    </a:cubicBezTo>
                    <a:cubicBezTo>
                      <a:pt x="405" y="25"/>
                      <a:pt x="377" y="4"/>
                      <a:pt x="347" y="0"/>
                    </a:cubicBezTo>
                  </a:path>
                </a:pathLst>
              </a:cu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34"/>
              <p:cNvSpPr>
                <a:spLocks/>
              </p:cNvSpPr>
              <p:nvPr/>
            </p:nvSpPr>
            <p:spPr bwMode="auto">
              <a:xfrm>
                <a:off x="9004245" y="5178901"/>
                <a:ext cx="493741" cy="150866"/>
              </a:xfrm>
              <a:custGeom>
                <a:avLst/>
                <a:gdLst>
                  <a:gd name="T0" fmla="*/ 262 w 274"/>
                  <a:gd name="T1" fmla="*/ 0 h 84"/>
                  <a:gd name="T2" fmla="*/ 236 w 274"/>
                  <a:gd name="T3" fmla="*/ 5 h 84"/>
                  <a:gd name="T4" fmla="*/ 0 w 274"/>
                  <a:gd name="T5" fmla="*/ 84 h 84"/>
                  <a:gd name="T6" fmla="*/ 11 w 274"/>
                  <a:gd name="T7" fmla="*/ 84 h 84"/>
                  <a:gd name="T8" fmla="*/ 38 w 274"/>
                  <a:gd name="T9" fmla="*/ 80 h 84"/>
                  <a:gd name="T10" fmla="*/ 274 w 274"/>
                  <a:gd name="T11" fmla="*/ 1 h 84"/>
                  <a:gd name="T12" fmla="*/ 262 w 274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84">
                    <a:moveTo>
                      <a:pt x="262" y="0"/>
                    </a:moveTo>
                    <a:cubicBezTo>
                      <a:pt x="253" y="0"/>
                      <a:pt x="244" y="2"/>
                      <a:pt x="236" y="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" y="84"/>
                      <a:pt x="8" y="84"/>
                      <a:pt x="11" y="84"/>
                    </a:cubicBezTo>
                    <a:cubicBezTo>
                      <a:pt x="20" y="84"/>
                      <a:pt x="29" y="83"/>
                      <a:pt x="38" y="80"/>
                    </a:cubicBezTo>
                    <a:cubicBezTo>
                      <a:pt x="274" y="1"/>
                      <a:pt x="274" y="1"/>
                      <a:pt x="274" y="1"/>
                    </a:cubicBezTo>
                    <a:cubicBezTo>
                      <a:pt x="270" y="1"/>
                      <a:pt x="266" y="0"/>
                      <a:pt x="262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35"/>
              <p:cNvSpPr>
                <a:spLocks/>
              </p:cNvSpPr>
              <p:nvPr/>
            </p:nvSpPr>
            <p:spPr bwMode="auto">
              <a:xfrm>
                <a:off x="8890714" y="5782362"/>
                <a:ext cx="756612" cy="454119"/>
              </a:xfrm>
              <a:custGeom>
                <a:avLst/>
                <a:gdLst>
                  <a:gd name="T0" fmla="*/ 343 w 420"/>
                  <a:gd name="T1" fmla="*/ 0 h 252"/>
                  <a:gd name="T2" fmla="*/ 101 w 420"/>
                  <a:gd name="T3" fmla="*/ 81 h 252"/>
                  <a:gd name="T4" fmla="*/ 74 w 420"/>
                  <a:gd name="T5" fmla="*/ 85 h 252"/>
                  <a:gd name="T6" fmla="*/ 67 w 420"/>
                  <a:gd name="T7" fmla="*/ 85 h 252"/>
                  <a:gd name="T8" fmla="*/ 58 w 420"/>
                  <a:gd name="T9" fmla="*/ 88 h 252"/>
                  <a:gd name="T10" fmla="*/ 0 w 420"/>
                  <a:gd name="T11" fmla="*/ 168 h 252"/>
                  <a:gd name="T12" fmla="*/ 5 w 420"/>
                  <a:gd name="T13" fmla="*/ 194 h 252"/>
                  <a:gd name="T14" fmla="*/ 84 w 420"/>
                  <a:gd name="T15" fmla="*/ 252 h 252"/>
                  <a:gd name="T16" fmla="*/ 111 w 420"/>
                  <a:gd name="T17" fmla="*/ 248 h 252"/>
                  <a:gd name="T18" fmla="*/ 362 w 420"/>
                  <a:gd name="T19" fmla="*/ 164 h 252"/>
                  <a:gd name="T20" fmla="*/ 420 w 420"/>
                  <a:gd name="T21" fmla="*/ 84 h 252"/>
                  <a:gd name="T22" fmla="*/ 415 w 420"/>
                  <a:gd name="T23" fmla="*/ 57 h 252"/>
                  <a:gd name="T24" fmla="*/ 343 w 420"/>
                  <a:gd name="T25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0" h="252">
                    <a:moveTo>
                      <a:pt x="343" y="0"/>
                    </a:moveTo>
                    <a:cubicBezTo>
                      <a:pt x="101" y="81"/>
                      <a:pt x="101" y="81"/>
                      <a:pt x="101" y="81"/>
                    </a:cubicBezTo>
                    <a:cubicBezTo>
                      <a:pt x="92" y="84"/>
                      <a:pt x="83" y="85"/>
                      <a:pt x="74" y="85"/>
                    </a:cubicBezTo>
                    <a:cubicBezTo>
                      <a:pt x="72" y="85"/>
                      <a:pt x="69" y="85"/>
                      <a:pt x="67" y="85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22" y="100"/>
                      <a:pt x="0" y="132"/>
                      <a:pt x="0" y="168"/>
                    </a:cubicBezTo>
                    <a:cubicBezTo>
                      <a:pt x="0" y="177"/>
                      <a:pt x="2" y="186"/>
                      <a:pt x="5" y="194"/>
                    </a:cubicBezTo>
                    <a:cubicBezTo>
                      <a:pt x="16" y="230"/>
                      <a:pt x="49" y="252"/>
                      <a:pt x="84" y="252"/>
                    </a:cubicBezTo>
                    <a:cubicBezTo>
                      <a:pt x="93" y="252"/>
                      <a:pt x="102" y="250"/>
                      <a:pt x="111" y="248"/>
                    </a:cubicBezTo>
                    <a:cubicBezTo>
                      <a:pt x="362" y="164"/>
                      <a:pt x="362" y="164"/>
                      <a:pt x="362" y="164"/>
                    </a:cubicBezTo>
                    <a:cubicBezTo>
                      <a:pt x="397" y="152"/>
                      <a:pt x="420" y="119"/>
                      <a:pt x="420" y="84"/>
                    </a:cubicBezTo>
                    <a:cubicBezTo>
                      <a:pt x="420" y="75"/>
                      <a:pt x="418" y="66"/>
                      <a:pt x="415" y="57"/>
                    </a:cubicBezTo>
                    <a:cubicBezTo>
                      <a:pt x="404" y="24"/>
                      <a:pt x="375" y="3"/>
                      <a:pt x="343" y="0"/>
                    </a:cubicBezTo>
                  </a:path>
                </a:pathLst>
              </a:cu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36"/>
              <p:cNvSpPr>
                <a:spLocks/>
              </p:cNvSpPr>
              <p:nvPr/>
            </p:nvSpPr>
            <p:spPr bwMode="auto">
              <a:xfrm>
                <a:off x="8872428" y="5482918"/>
                <a:ext cx="756612" cy="452596"/>
              </a:xfrm>
              <a:custGeom>
                <a:avLst/>
                <a:gdLst>
                  <a:gd name="T0" fmla="*/ 349 w 420"/>
                  <a:gd name="T1" fmla="*/ 0 h 251"/>
                  <a:gd name="T2" fmla="*/ 111 w 420"/>
                  <a:gd name="T3" fmla="*/ 79 h 251"/>
                  <a:gd name="T4" fmla="*/ 84 w 420"/>
                  <a:gd name="T5" fmla="*/ 84 h 251"/>
                  <a:gd name="T6" fmla="*/ 71 w 420"/>
                  <a:gd name="T7" fmla="*/ 83 h 251"/>
                  <a:gd name="T8" fmla="*/ 58 w 420"/>
                  <a:gd name="T9" fmla="*/ 87 h 251"/>
                  <a:gd name="T10" fmla="*/ 0 w 420"/>
                  <a:gd name="T11" fmla="*/ 167 h 251"/>
                  <a:gd name="T12" fmla="*/ 5 w 420"/>
                  <a:gd name="T13" fmla="*/ 194 h 251"/>
                  <a:gd name="T14" fmla="*/ 77 w 420"/>
                  <a:gd name="T15" fmla="*/ 251 h 251"/>
                  <a:gd name="T16" fmla="*/ 319 w 420"/>
                  <a:gd name="T17" fmla="*/ 170 h 251"/>
                  <a:gd name="T18" fmla="*/ 345 w 420"/>
                  <a:gd name="T19" fmla="*/ 165 h 251"/>
                  <a:gd name="T20" fmla="*/ 353 w 420"/>
                  <a:gd name="T21" fmla="*/ 166 h 251"/>
                  <a:gd name="T22" fmla="*/ 362 w 420"/>
                  <a:gd name="T23" fmla="*/ 163 h 251"/>
                  <a:gd name="T24" fmla="*/ 420 w 420"/>
                  <a:gd name="T25" fmla="*/ 83 h 251"/>
                  <a:gd name="T26" fmla="*/ 415 w 420"/>
                  <a:gd name="T27" fmla="*/ 56 h 251"/>
                  <a:gd name="T28" fmla="*/ 349 w 420"/>
                  <a:gd name="T29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0" h="251">
                    <a:moveTo>
                      <a:pt x="349" y="0"/>
                    </a:moveTo>
                    <a:cubicBezTo>
                      <a:pt x="111" y="79"/>
                      <a:pt x="111" y="79"/>
                      <a:pt x="111" y="79"/>
                    </a:cubicBezTo>
                    <a:cubicBezTo>
                      <a:pt x="102" y="82"/>
                      <a:pt x="93" y="84"/>
                      <a:pt x="84" y="84"/>
                    </a:cubicBezTo>
                    <a:cubicBezTo>
                      <a:pt x="80" y="84"/>
                      <a:pt x="75" y="83"/>
                      <a:pt x="71" y="83"/>
                    </a:cubicBezTo>
                    <a:cubicBezTo>
                      <a:pt x="58" y="87"/>
                      <a:pt x="58" y="87"/>
                      <a:pt x="58" y="87"/>
                    </a:cubicBezTo>
                    <a:cubicBezTo>
                      <a:pt x="23" y="99"/>
                      <a:pt x="0" y="132"/>
                      <a:pt x="0" y="167"/>
                    </a:cubicBezTo>
                    <a:cubicBezTo>
                      <a:pt x="0" y="176"/>
                      <a:pt x="2" y="185"/>
                      <a:pt x="5" y="194"/>
                    </a:cubicBezTo>
                    <a:cubicBezTo>
                      <a:pt x="16" y="226"/>
                      <a:pt x="44" y="248"/>
                      <a:pt x="77" y="251"/>
                    </a:cubicBezTo>
                    <a:cubicBezTo>
                      <a:pt x="319" y="170"/>
                      <a:pt x="319" y="170"/>
                      <a:pt x="319" y="170"/>
                    </a:cubicBezTo>
                    <a:cubicBezTo>
                      <a:pt x="327" y="167"/>
                      <a:pt x="336" y="165"/>
                      <a:pt x="345" y="165"/>
                    </a:cubicBezTo>
                    <a:cubicBezTo>
                      <a:pt x="348" y="165"/>
                      <a:pt x="351" y="166"/>
                      <a:pt x="353" y="166"/>
                    </a:cubicBezTo>
                    <a:cubicBezTo>
                      <a:pt x="362" y="163"/>
                      <a:pt x="362" y="163"/>
                      <a:pt x="362" y="163"/>
                    </a:cubicBezTo>
                    <a:cubicBezTo>
                      <a:pt x="397" y="151"/>
                      <a:pt x="420" y="118"/>
                      <a:pt x="420" y="83"/>
                    </a:cubicBezTo>
                    <a:cubicBezTo>
                      <a:pt x="420" y="74"/>
                      <a:pt x="418" y="65"/>
                      <a:pt x="415" y="56"/>
                    </a:cubicBezTo>
                    <a:cubicBezTo>
                      <a:pt x="405" y="26"/>
                      <a:pt x="379" y="5"/>
                      <a:pt x="349" y="0"/>
                    </a:cubicBezTo>
                  </a:path>
                </a:pathLst>
              </a:custGeom>
              <a:solidFill>
                <a:srgbClr val="FDCF9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37"/>
              <p:cNvSpPr>
                <a:spLocks/>
              </p:cNvSpPr>
              <p:nvPr/>
            </p:nvSpPr>
            <p:spPr bwMode="auto">
              <a:xfrm>
                <a:off x="9000435" y="5481394"/>
                <a:ext cx="500598" cy="153151"/>
              </a:xfrm>
              <a:custGeom>
                <a:avLst/>
                <a:gdLst>
                  <a:gd name="T0" fmla="*/ 264 w 278"/>
                  <a:gd name="T1" fmla="*/ 0 h 85"/>
                  <a:gd name="T2" fmla="*/ 238 w 278"/>
                  <a:gd name="T3" fmla="*/ 4 h 85"/>
                  <a:gd name="T4" fmla="*/ 0 w 278"/>
                  <a:gd name="T5" fmla="*/ 84 h 85"/>
                  <a:gd name="T6" fmla="*/ 13 w 278"/>
                  <a:gd name="T7" fmla="*/ 85 h 85"/>
                  <a:gd name="T8" fmla="*/ 40 w 278"/>
                  <a:gd name="T9" fmla="*/ 80 h 85"/>
                  <a:gd name="T10" fmla="*/ 278 w 278"/>
                  <a:gd name="T11" fmla="*/ 1 h 85"/>
                  <a:gd name="T12" fmla="*/ 264 w 278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8" h="85">
                    <a:moveTo>
                      <a:pt x="264" y="0"/>
                    </a:moveTo>
                    <a:cubicBezTo>
                      <a:pt x="255" y="0"/>
                      <a:pt x="246" y="1"/>
                      <a:pt x="238" y="4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" y="84"/>
                      <a:pt x="9" y="85"/>
                      <a:pt x="13" y="85"/>
                    </a:cubicBezTo>
                    <a:cubicBezTo>
                      <a:pt x="22" y="85"/>
                      <a:pt x="31" y="83"/>
                      <a:pt x="40" y="80"/>
                    </a:cubicBezTo>
                    <a:cubicBezTo>
                      <a:pt x="278" y="1"/>
                      <a:pt x="278" y="1"/>
                      <a:pt x="278" y="1"/>
                    </a:cubicBezTo>
                    <a:cubicBezTo>
                      <a:pt x="273" y="0"/>
                      <a:pt x="269" y="0"/>
                      <a:pt x="264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38"/>
              <p:cNvSpPr>
                <a:spLocks/>
              </p:cNvSpPr>
              <p:nvPr/>
            </p:nvSpPr>
            <p:spPr bwMode="auto">
              <a:xfrm>
                <a:off x="9011102" y="5780839"/>
                <a:ext cx="497550" cy="154675"/>
              </a:xfrm>
              <a:custGeom>
                <a:avLst/>
                <a:gdLst>
                  <a:gd name="T0" fmla="*/ 268 w 276"/>
                  <a:gd name="T1" fmla="*/ 0 h 86"/>
                  <a:gd name="T2" fmla="*/ 242 w 276"/>
                  <a:gd name="T3" fmla="*/ 5 h 86"/>
                  <a:gd name="T4" fmla="*/ 0 w 276"/>
                  <a:gd name="T5" fmla="*/ 86 h 86"/>
                  <a:gd name="T6" fmla="*/ 7 w 276"/>
                  <a:gd name="T7" fmla="*/ 86 h 86"/>
                  <a:gd name="T8" fmla="*/ 34 w 276"/>
                  <a:gd name="T9" fmla="*/ 82 h 86"/>
                  <a:gd name="T10" fmla="*/ 276 w 276"/>
                  <a:gd name="T11" fmla="*/ 1 h 86"/>
                  <a:gd name="T12" fmla="*/ 268 w 276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6" h="86">
                    <a:moveTo>
                      <a:pt x="268" y="0"/>
                    </a:moveTo>
                    <a:cubicBezTo>
                      <a:pt x="259" y="0"/>
                      <a:pt x="250" y="2"/>
                      <a:pt x="242" y="5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" y="86"/>
                      <a:pt x="5" y="86"/>
                      <a:pt x="7" y="86"/>
                    </a:cubicBezTo>
                    <a:cubicBezTo>
                      <a:pt x="16" y="86"/>
                      <a:pt x="25" y="85"/>
                      <a:pt x="34" y="82"/>
                    </a:cubicBezTo>
                    <a:cubicBezTo>
                      <a:pt x="276" y="1"/>
                      <a:pt x="276" y="1"/>
                      <a:pt x="276" y="1"/>
                    </a:cubicBezTo>
                    <a:cubicBezTo>
                      <a:pt x="274" y="1"/>
                      <a:pt x="271" y="0"/>
                      <a:pt x="268" y="0"/>
                    </a:cubicBezTo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Rectangle 39"/>
              <p:cNvSpPr>
                <a:spLocks noChangeArrowheads="1"/>
              </p:cNvSpPr>
              <p:nvPr/>
            </p:nvSpPr>
            <p:spPr bwMode="auto">
              <a:xfrm>
                <a:off x="8394689" y="6512306"/>
                <a:ext cx="1108631" cy="33525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40"/>
              <p:cNvSpPr>
                <a:spLocks/>
              </p:cNvSpPr>
              <p:nvPr/>
            </p:nvSpPr>
            <p:spPr bwMode="auto">
              <a:xfrm>
                <a:off x="8886905" y="5668832"/>
                <a:ext cx="154675" cy="236203"/>
              </a:xfrm>
              <a:custGeom>
                <a:avLst/>
                <a:gdLst>
                  <a:gd name="T0" fmla="*/ 54 w 86"/>
                  <a:gd name="T1" fmla="*/ 0 h 131"/>
                  <a:gd name="T2" fmla="*/ 9 w 86"/>
                  <a:gd name="T3" fmla="*/ 78 h 131"/>
                  <a:gd name="T4" fmla="*/ 86 w 86"/>
                  <a:gd name="T5" fmla="*/ 122 h 131"/>
                  <a:gd name="T6" fmla="*/ 54 w 86"/>
                  <a:gd name="T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31">
                    <a:moveTo>
                      <a:pt x="54" y="0"/>
                    </a:moveTo>
                    <a:cubicBezTo>
                      <a:pt x="20" y="9"/>
                      <a:pt x="0" y="44"/>
                      <a:pt x="9" y="78"/>
                    </a:cubicBezTo>
                    <a:cubicBezTo>
                      <a:pt x="18" y="111"/>
                      <a:pt x="52" y="131"/>
                      <a:pt x="86" y="122"/>
                    </a:cubicBez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9F3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41"/>
              <p:cNvSpPr>
                <a:spLocks/>
              </p:cNvSpPr>
              <p:nvPr/>
            </p:nvSpPr>
            <p:spPr bwMode="auto">
              <a:xfrm>
                <a:off x="8917383" y="5975135"/>
                <a:ext cx="155437" cy="236203"/>
              </a:xfrm>
              <a:custGeom>
                <a:avLst/>
                <a:gdLst>
                  <a:gd name="T0" fmla="*/ 54 w 86"/>
                  <a:gd name="T1" fmla="*/ 0 h 131"/>
                  <a:gd name="T2" fmla="*/ 9 w 86"/>
                  <a:gd name="T3" fmla="*/ 77 h 131"/>
                  <a:gd name="T4" fmla="*/ 86 w 86"/>
                  <a:gd name="T5" fmla="*/ 122 h 131"/>
                  <a:gd name="T6" fmla="*/ 54 w 86"/>
                  <a:gd name="T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31">
                    <a:moveTo>
                      <a:pt x="54" y="0"/>
                    </a:moveTo>
                    <a:cubicBezTo>
                      <a:pt x="20" y="9"/>
                      <a:pt x="0" y="44"/>
                      <a:pt x="9" y="77"/>
                    </a:cubicBezTo>
                    <a:cubicBezTo>
                      <a:pt x="18" y="111"/>
                      <a:pt x="52" y="131"/>
                      <a:pt x="86" y="122"/>
                    </a:cubicBez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9F3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42"/>
              <p:cNvSpPr>
                <a:spLocks/>
              </p:cNvSpPr>
              <p:nvPr/>
            </p:nvSpPr>
            <p:spPr bwMode="auto">
              <a:xfrm>
                <a:off x="8905191" y="5066896"/>
                <a:ext cx="154675" cy="236203"/>
              </a:xfrm>
              <a:custGeom>
                <a:avLst/>
                <a:gdLst>
                  <a:gd name="T0" fmla="*/ 54 w 86"/>
                  <a:gd name="T1" fmla="*/ 0 h 131"/>
                  <a:gd name="T2" fmla="*/ 9 w 86"/>
                  <a:gd name="T3" fmla="*/ 77 h 131"/>
                  <a:gd name="T4" fmla="*/ 86 w 86"/>
                  <a:gd name="T5" fmla="*/ 122 h 131"/>
                  <a:gd name="T6" fmla="*/ 54 w 86"/>
                  <a:gd name="T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31">
                    <a:moveTo>
                      <a:pt x="54" y="0"/>
                    </a:moveTo>
                    <a:cubicBezTo>
                      <a:pt x="20" y="9"/>
                      <a:pt x="0" y="44"/>
                      <a:pt x="9" y="77"/>
                    </a:cubicBezTo>
                    <a:cubicBezTo>
                      <a:pt x="18" y="111"/>
                      <a:pt x="52" y="131"/>
                      <a:pt x="86" y="122"/>
                    </a:cubicBez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9F3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43"/>
              <p:cNvSpPr>
                <a:spLocks/>
              </p:cNvSpPr>
              <p:nvPr/>
            </p:nvSpPr>
            <p:spPr bwMode="auto">
              <a:xfrm>
                <a:off x="8221727" y="5102707"/>
                <a:ext cx="778708" cy="304778"/>
              </a:xfrm>
              <a:custGeom>
                <a:avLst/>
                <a:gdLst>
                  <a:gd name="T0" fmla="*/ 432 w 432"/>
                  <a:gd name="T1" fmla="*/ 84 h 169"/>
                  <a:gd name="T2" fmla="*/ 348 w 432"/>
                  <a:gd name="T3" fmla="*/ 169 h 169"/>
                  <a:gd name="T4" fmla="*/ 84 w 432"/>
                  <a:gd name="T5" fmla="*/ 169 h 169"/>
                  <a:gd name="T6" fmla="*/ 0 w 432"/>
                  <a:gd name="T7" fmla="*/ 84 h 169"/>
                  <a:gd name="T8" fmla="*/ 84 w 432"/>
                  <a:gd name="T9" fmla="*/ 0 h 169"/>
                  <a:gd name="T10" fmla="*/ 348 w 432"/>
                  <a:gd name="T11" fmla="*/ 0 h 169"/>
                  <a:gd name="T12" fmla="*/ 432 w 432"/>
                  <a:gd name="T13" fmla="*/ 84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2" h="169">
                    <a:moveTo>
                      <a:pt x="432" y="84"/>
                    </a:moveTo>
                    <a:cubicBezTo>
                      <a:pt x="432" y="131"/>
                      <a:pt x="395" y="169"/>
                      <a:pt x="348" y="169"/>
                    </a:cubicBezTo>
                    <a:cubicBezTo>
                      <a:pt x="84" y="169"/>
                      <a:pt x="84" y="169"/>
                      <a:pt x="84" y="169"/>
                    </a:cubicBezTo>
                    <a:cubicBezTo>
                      <a:pt x="37" y="169"/>
                      <a:pt x="0" y="131"/>
                      <a:pt x="0" y="84"/>
                    </a:cubicBezTo>
                    <a:cubicBezTo>
                      <a:pt x="0" y="38"/>
                      <a:pt x="37" y="0"/>
                      <a:pt x="84" y="0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95" y="0"/>
                      <a:pt x="432" y="38"/>
                      <a:pt x="432" y="84"/>
                    </a:cubicBezTo>
                    <a:close/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44"/>
              <p:cNvSpPr>
                <a:spLocks/>
              </p:cNvSpPr>
              <p:nvPr/>
            </p:nvSpPr>
            <p:spPr bwMode="auto">
              <a:xfrm>
                <a:off x="8704800" y="5086707"/>
                <a:ext cx="531838" cy="566126"/>
              </a:xfrm>
              <a:custGeom>
                <a:avLst/>
                <a:gdLst>
                  <a:gd name="T0" fmla="*/ 258 w 295"/>
                  <a:gd name="T1" fmla="*/ 283 h 314"/>
                  <a:gd name="T2" fmla="*/ 139 w 295"/>
                  <a:gd name="T3" fmla="*/ 277 h 314"/>
                  <a:gd name="T4" fmla="*/ 31 w 295"/>
                  <a:gd name="T5" fmla="*/ 150 h 314"/>
                  <a:gd name="T6" fmla="*/ 37 w 295"/>
                  <a:gd name="T7" fmla="*/ 31 h 314"/>
                  <a:gd name="T8" fmla="*/ 156 w 295"/>
                  <a:gd name="T9" fmla="*/ 37 h 314"/>
                  <a:gd name="T10" fmla="*/ 264 w 295"/>
                  <a:gd name="T11" fmla="*/ 164 h 314"/>
                  <a:gd name="T12" fmla="*/ 258 w 295"/>
                  <a:gd name="T13" fmla="*/ 283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5" h="314">
                    <a:moveTo>
                      <a:pt x="258" y="283"/>
                    </a:moveTo>
                    <a:cubicBezTo>
                      <a:pt x="223" y="314"/>
                      <a:pt x="170" y="311"/>
                      <a:pt x="139" y="277"/>
                    </a:cubicBezTo>
                    <a:cubicBezTo>
                      <a:pt x="31" y="150"/>
                      <a:pt x="31" y="150"/>
                      <a:pt x="31" y="150"/>
                    </a:cubicBezTo>
                    <a:cubicBezTo>
                      <a:pt x="0" y="115"/>
                      <a:pt x="3" y="62"/>
                      <a:pt x="37" y="31"/>
                    </a:cubicBezTo>
                    <a:cubicBezTo>
                      <a:pt x="72" y="0"/>
                      <a:pt x="125" y="2"/>
                      <a:pt x="156" y="37"/>
                    </a:cubicBezTo>
                    <a:cubicBezTo>
                      <a:pt x="264" y="164"/>
                      <a:pt x="264" y="164"/>
                      <a:pt x="264" y="164"/>
                    </a:cubicBezTo>
                    <a:cubicBezTo>
                      <a:pt x="295" y="199"/>
                      <a:pt x="292" y="252"/>
                      <a:pt x="258" y="283"/>
                    </a:cubicBezTo>
                    <a:close/>
                  </a:path>
                </a:pathLst>
              </a:custGeom>
              <a:solidFill>
                <a:srgbClr val="F0C49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45"/>
              <p:cNvSpPr>
                <a:spLocks/>
              </p:cNvSpPr>
              <p:nvPr/>
            </p:nvSpPr>
            <p:spPr bwMode="auto">
              <a:xfrm>
                <a:off x="8967671" y="5407485"/>
                <a:ext cx="225536" cy="191249"/>
              </a:xfrm>
              <a:custGeom>
                <a:avLst/>
                <a:gdLst>
                  <a:gd name="T0" fmla="*/ 0 w 125"/>
                  <a:gd name="T1" fmla="*/ 68 h 106"/>
                  <a:gd name="T2" fmla="*/ 87 w 125"/>
                  <a:gd name="T3" fmla="*/ 87 h 106"/>
                  <a:gd name="T4" fmla="*/ 106 w 125"/>
                  <a:gd name="T5" fmla="*/ 0 h 106"/>
                  <a:gd name="T6" fmla="*/ 0 w 125"/>
                  <a:gd name="T7" fmla="*/ 6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5" h="106">
                    <a:moveTo>
                      <a:pt x="0" y="68"/>
                    </a:moveTo>
                    <a:cubicBezTo>
                      <a:pt x="19" y="97"/>
                      <a:pt x="58" y="106"/>
                      <a:pt x="87" y="87"/>
                    </a:cubicBezTo>
                    <a:cubicBezTo>
                      <a:pt x="117" y="68"/>
                      <a:pt x="125" y="29"/>
                      <a:pt x="106" y="0"/>
                    </a:cubicBez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F9F3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3" name="Group 137"/>
            <p:cNvGrpSpPr/>
            <p:nvPr/>
          </p:nvGrpSpPr>
          <p:grpSpPr>
            <a:xfrm>
              <a:off x="6531732" y="1844629"/>
              <a:ext cx="4807875" cy="2905297"/>
              <a:chOff x="6531732" y="1844629"/>
              <a:chExt cx="4807875" cy="2905297"/>
            </a:xfrm>
          </p:grpSpPr>
          <p:sp>
            <p:nvSpPr>
              <p:cNvPr id="153" name="Freeform 6"/>
              <p:cNvSpPr>
                <a:spLocks/>
              </p:cNvSpPr>
              <p:nvPr/>
            </p:nvSpPr>
            <p:spPr bwMode="auto">
              <a:xfrm>
                <a:off x="7025473" y="2246936"/>
                <a:ext cx="3795249" cy="1897244"/>
              </a:xfrm>
              <a:custGeom>
                <a:avLst/>
                <a:gdLst>
                  <a:gd name="T0" fmla="*/ 2106 w 2106"/>
                  <a:gd name="T1" fmla="*/ 1053 h 1053"/>
                  <a:gd name="T2" fmla="*/ 1053 w 2106"/>
                  <a:gd name="T3" fmla="*/ 0 h 1053"/>
                  <a:gd name="T4" fmla="*/ 0 w 2106"/>
                  <a:gd name="T5" fmla="*/ 1053 h 1053"/>
                  <a:gd name="T6" fmla="*/ 24 w 2106"/>
                  <a:gd name="T7" fmla="*/ 1053 h 1053"/>
                  <a:gd name="T8" fmla="*/ 326 w 2106"/>
                  <a:gd name="T9" fmla="*/ 325 h 1053"/>
                  <a:gd name="T10" fmla="*/ 1053 w 2106"/>
                  <a:gd name="T11" fmla="*/ 24 h 1053"/>
                  <a:gd name="T12" fmla="*/ 1781 w 2106"/>
                  <a:gd name="T13" fmla="*/ 325 h 1053"/>
                  <a:gd name="T14" fmla="*/ 2082 w 2106"/>
                  <a:gd name="T15" fmla="*/ 1053 h 1053"/>
                  <a:gd name="T16" fmla="*/ 2106 w 2106"/>
                  <a:gd name="T17" fmla="*/ 1053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06" h="1053">
                    <a:moveTo>
                      <a:pt x="2106" y="1053"/>
                    </a:moveTo>
                    <a:cubicBezTo>
                      <a:pt x="2106" y="471"/>
                      <a:pt x="1635" y="0"/>
                      <a:pt x="1053" y="0"/>
                    </a:cubicBezTo>
                    <a:cubicBezTo>
                      <a:pt x="472" y="0"/>
                      <a:pt x="0" y="471"/>
                      <a:pt x="0" y="1053"/>
                    </a:cubicBezTo>
                    <a:cubicBezTo>
                      <a:pt x="24" y="1053"/>
                      <a:pt x="24" y="1053"/>
                      <a:pt x="24" y="1053"/>
                    </a:cubicBezTo>
                    <a:cubicBezTo>
                      <a:pt x="24" y="769"/>
                      <a:pt x="140" y="512"/>
                      <a:pt x="326" y="325"/>
                    </a:cubicBezTo>
                    <a:cubicBezTo>
                      <a:pt x="512" y="139"/>
                      <a:pt x="769" y="24"/>
                      <a:pt x="1053" y="24"/>
                    </a:cubicBezTo>
                    <a:cubicBezTo>
                      <a:pt x="1337" y="24"/>
                      <a:pt x="1595" y="139"/>
                      <a:pt x="1781" y="325"/>
                    </a:cubicBezTo>
                    <a:cubicBezTo>
                      <a:pt x="1967" y="512"/>
                      <a:pt x="2082" y="769"/>
                      <a:pt x="2082" y="1053"/>
                    </a:cubicBezTo>
                    <a:lnTo>
                      <a:pt x="2106" y="105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7"/>
              <p:cNvSpPr>
                <a:spLocks/>
              </p:cNvSpPr>
              <p:nvPr/>
            </p:nvSpPr>
            <p:spPr bwMode="auto">
              <a:xfrm>
                <a:off x="7218245" y="2392468"/>
                <a:ext cx="3411229" cy="1623705"/>
              </a:xfrm>
              <a:custGeom>
                <a:avLst/>
                <a:gdLst>
                  <a:gd name="T0" fmla="*/ 1893 w 1893"/>
                  <a:gd name="T1" fmla="*/ 901 h 901"/>
                  <a:gd name="T2" fmla="*/ 946 w 1893"/>
                  <a:gd name="T3" fmla="*/ 0 h 901"/>
                  <a:gd name="T4" fmla="*/ 0 w 1893"/>
                  <a:gd name="T5" fmla="*/ 901 h 901"/>
                  <a:gd name="T6" fmla="*/ 4 w 1893"/>
                  <a:gd name="T7" fmla="*/ 901 h 901"/>
                  <a:gd name="T8" fmla="*/ 289 w 1893"/>
                  <a:gd name="T9" fmla="*/ 267 h 901"/>
                  <a:gd name="T10" fmla="*/ 946 w 1893"/>
                  <a:gd name="T11" fmla="*/ 4 h 901"/>
                  <a:gd name="T12" fmla="*/ 1603 w 1893"/>
                  <a:gd name="T13" fmla="*/ 267 h 901"/>
                  <a:gd name="T14" fmla="*/ 1889 w 1893"/>
                  <a:gd name="T15" fmla="*/ 901 h 901"/>
                  <a:gd name="T16" fmla="*/ 1893 w 1893"/>
                  <a:gd name="T17" fmla="*/ 901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3" h="901">
                    <a:moveTo>
                      <a:pt x="1893" y="901"/>
                    </a:moveTo>
                    <a:cubicBezTo>
                      <a:pt x="1892" y="403"/>
                      <a:pt x="1444" y="0"/>
                      <a:pt x="946" y="0"/>
                    </a:cubicBezTo>
                    <a:cubicBezTo>
                      <a:pt x="449" y="0"/>
                      <a:pt x="0" y="403"/>
                      <a:pt x="0" y="901"/>
                    </a:cubicBezTo>
                    <a:cubicBezTo>
                      <a:pt x="4" y="901"/>
                      <a:pt x="4" y="901"/>
                      <a:pt x="4" y="901"/>
                    </a:cubicBezTo>
                    <a:cubicBezTo>
                      <a:pt x="4" y="653"/>
                      <a:pt x="116" y="429"/>
                      <a:pt x="289" y="267"/>
                    </a:cubicBezTo>
                    <a:cubicBezTo>
                      <a:pt x="463" y="104"/>
                      <a:pt x="699" y="4"/>
                      <a:pt x="946" y="4"/>
                    </a:cubicBezTo>
                    <a:cubicBezTo>
                      <a:pt x="1194" y="4"/>
                      <a:pt x="1430" y="104"/>
                      <a:pt x="1603" y="267"/>
                    </a:cubicBezTo>
                    <a:cubicBezTo>
                      <a:pt x="1777" y="429"/>
                      <a:pt x="1889" y="653"/>
                      <a:pt x="1889" y="901"/>
                    </a:cubicBezTo>
                    <a:lnTo>
                      <a:pt x="1893" y="901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8"/>
              <p:cNvSpPr>
                <a:spLocks noEditPoints="1"/>
              </p:cNvSpPr>
              <p:nvPr/>
            </p:nvSpPr>
            <p:spPr bwMode="auto">
              <a:xfrm>
                <a:off x="6859368" y="2117405"/>
                <a:ext cx="4128982" cy="2173069"/>
              </a:xfrm>
              <a:custGeom>
                <a:avLst/>
                <a:gdLst>
                  <a:gd name="T0" fmla="*/ 6 w 2291"/>
                  <a:gd name="T1" fmla="*/ 1165 h 1206"/>
                  <a:gd name="T2" fmla="*/ 6 w 2291"/>
                  <a:gd name="T3" fmla="*/ 1080 h 1206"/>
                  <a:gd name="T4" fmla="*/ 16 w 2291"/>
                  <a:gd name="T5" fmla="*/ 1033 h 1206"/>
                  <a:gd name="T6" fmla="*/ 20 w 2291"/>
                  <a:gd name="T7" fmla="*/ 973 h 1206"/>
                  <a:gd name="T8" fmla="*/ 32 w 2291"/>
                  <a:gd name="T9" fmla="*/ 914 h 1206"/>
                  <a:gd name="T10" fmla="*/ 51 w 2291"/>
                  <a:gd name="T11" fmla="*/ 857 h 1206"/>
                  <a:gd name="T12" fmla="*/ 71 w 2291"/>
                  <a:gd name="T13" fmla="*/ 776 h 1206"/>
                  <a:gd name="T14" fmla="*/ 93 w 2291"/>
                  <a:gd name="T15" fmla="*/ 732 h 1206"/>
                  <a:gd name="T16" fmla="*/ 111 w 2291"/>
                  <a:gd name="T17" fmla="*/ 675 h 1206"/>
                  <a:gd name="T18" fmla="*/ 137 w 2291"/>
                  <a:gd name="T19" fmla="*/ 621 h 1206"/>
                  <a:gd name="T20" fmla="*/ 170 w 2291"/>
                  <a:gd name="T21" fmla="*/ 570 h 1206"/>
                  <a:gd name="T22" fmla="*/ 210 w 2291"/>
                  <a:gd name="T23" fmla="*/ 496 h 1206"/>
                  <a:gd name="T24" fmla="*/ 241 w 2291"/>
                  <a:gd name="T25" fmla="*/ 460 h 1206"/>
                  <a:gd name="T26" fmla="*/ 274 w 2291"/>
                  <a:gd name="T27" fmla="*/ 410 h 1206"/>
                  <a:gd name="T28" fmla="*/ 313 w 2291"/>
                  <a:gd name="T29" fmla="*/ 364 h 1206"/>
                  <a:gd name="T30" fmla="*/ 358 w 2291"/>
                  <a:gd name="T31" fmla="*/ 325 h 1206"/>
                  <a:gd name="T32" fmla="*/ 416 w 2291"/>
                  <a:gd name="T33" fmla="*/ 264 h 1206"/>
                  <a:gd name="T34" fmla="*/ 457 w 2291"/>
                  <a:gd name="T35" fmla="*/ 238 h 1206"/>
                  <a:gd name="T36" fmla="*/ 502 w 2291"/>
                  <a:gd name="T37" fmla="*/ 198 h 1206"/>
                  <a:gd name="T38" fmla="*/ 552 w 2291"/>
                  <a:gd name="T39" fmla="*/ 165 h 1206"/>
                  <a:gd name="T40" fmla="*/ 607 w 2291"/>
                  <a:gd name="T41" fmla="*/ 139 h 1206"/>
                  <a:gd name="T42" fmla="*/ 680 w 2291"/>
                  <a:gd name="T43" fmla="*/ 97 h 1206"/>
                  <a:gd name="T44" fmla="*/ 727 w 2291"/>
                  <a:gd name="T45" fmla="*/ 84 h 1206"/>
                  <a:gd name="T46" fmla="*/ 781 w 2291"/>
                  <a:gd name="T47" fmla="*/ 58 h 1206"/>
                  <a:gd name="T48" fmla="*/ 839 w 2291"/>
                  <a:gd name="T49" fmla="*/ 41 h 1206"/>
                  <a:gd name="T50" fmla="*/ 898 w 2291"/>
                  <a:gd name="T51" fmla="*/ 32 h 1206"/>
                  <a:gd name="T52" fmla="*/ 980 w 2291"/>
                  <a:gd name="T53" fmla="*/ 12 h 1206"/>
                  <a:gd name="T54" fmla="*/ 1028 w 2291"/>
                  <a:gd name="T55" fmla="*/ 11 h 1206"/>
                  <a:gd name="T56" fmla="*/ 1088 w 2291"/>
                  <a:gd name="T57" fmla="*/ 2 h 1206"/>
                  <a:gd name="T58" fmla="*/ 1145 w 2291"/>
                  <a:gd name="T59" fmla="*/ 6 h 1206"/>
                  <a:gd name="T60" fmla="*/ 1220 w 2291"/>
                  <a:gd name="T61" fmla="*/ 3 h 1206"/>
                  <a:gd name="T62" fmla="*/ 1267 w 2291"/>
                  <a:gd name="T63" fmla="*/ 12 h 1206"/>
                  <a:gd name="T64" fmla="*/ 1327 w 2291"/>
                  <a:gd name="T65" fmla="*/ 14 h 1206"/>
                  <a:gd name="T66" fmla="*/ 1387 w 2291"/>
                  <a:gd name="T67" fmla="*/ 25 h 1206"/>
                  <a:gd name="T68" fmla="*/ 1444 w 2291"/>
                  <a:gd name="T69" fmla="*/ 44 h 1206"/>
                  <a:gd name="T70" fmla="*/ 1525 w 2291"/>
                  <a:gd name="T71" fmla="*/ 64 h 1206"/>
                  <a:gd name="T72" fmla="*/ 1569 w 2291"/>
                  <a:gd name="T73" fmla="*/ 85 h 1206"/>
                  <a:gd name="T74" fmla="*/ 1626 w 2291"/>
                  <a:gd name="T75" fmla="*/ 104 h 1206"/>
                  <a:gd name="T76" fmla="*/ 1680 w 2291"/>
                  <a:gd name="T77" fmla="*/ 131 h 1206"/>
                  <a:gd name="T78" fmla="*/ 1729 w 2291"/>
                  <a:gd name="T79" fmla="*/ 165 h 1206"/>
                  <a:gd name="T80" fmla="*/ 1802 w 2291"/>
                  <a:gd name="T81" fmla="*/ 207 h 1206"/>
                  <a:gd name="T82" fmla="*/ 1837 w 2291"/>
                  <a:gd name="T83" fmla="*/ 240 h 1206"/>
                  <a:gd name="T84" fmla="*/ 1886 w 2291"/>
                  <a:gd name="T85" fmla="*/ 274 h 1206"/>
                  <a:gd name="T86" fmla="*/ 1930 w 2291"/>
                  <a:gd name="T87" fmla="*/ 315 h 1206"/>
                  <a:gd name="T88" fmla="*/ 1968 w 2291"/>
                  <a:gd name="T89" fmla="*/ 362 h 1206"/>
                  <a:gd name="T90" fmla="*/ 2027 w 2291"/>
                  <a:gd name="T91" fmla="*/ 422 h 1206"/>
                  <a:gd name="T92" fmla="*/ 2052 w 2291"/>
                  <a:gd name="T93" fmla="*/ 464 h 1206"/>
                  <a:gd name="T94" fmla="*/ 2090 w 2291"/>
                  <a:gd name="T95" fmla="*/ 511 h 1206"/>
                  <a:gd name="T96" fmla="*/ 2122 w 2291"/>
                  <a:gd name="T97" fmla="*/ 562 h 1206"/>
                  <a:gd name="T98" fmla="*/ 2146 w 2291"/>
                  <a:gd name="T99" fmla="*/ 617 h 1206"/>
                  <a:gd name="T100" fmla="*/ 2187 w 2291"/>
                  <a:gd name="T101" fmla="*/ 691 h 1206"/>
                  <a:gd name="T102" fmla="*/ 2200 w 2291"/>
                  <a:gd name="T103" fmla="*/ 737 h 1206"/>
                  <a:gd name="T104" fmla="*/ 2225 w 2291"/>
                  <a:gd name="T105" fmla="*/ 792 h 1206"/>
                  <a:gd name="T106" fmla="*/ 2243 w 2291"/>
                  <a:gd name="T107" fmla="*/ 850 h 1206"/>
                  <a:gd name="T108" fmla="*/ 2252 w 2291"/>
                  <a:gd name="T109" fmla="*/ 909 h 1206"/>
                  <a:gd name="T110" fmla="*/ 2274 w 2291"/>
                  <a:gd name="T111" fmla="*/ 991 h 1206"/>
                  <a:gd name="T112" fmla="*/ 2275 w 2291"/>
                  <a:gd name="T113" fmla="*/ 1039 h 1206"/>
                  <a:gd name="T114" fmla="*/ 2287 w 2291"/>
                  <a:gd name="T115" fmla="*/ 1098 h 1206"/>
                  <a:gd name="T116" fmla="*/ 2290 w 2291"/>
                  <a:gd name="T117" fmla="*/ 1158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91" h="1206">
                    <a:moveTo>
                      <a:pt x="0" y="1200"/>
                    </a:moveTo>
                    <a:cubicBezTo>
                      <a:pt x="0" y="1202"/>
                      <a:pt x="0" y="1204"/>
                      <a:pt x="0" y="1206"/>
                    </a:cubicBezTo>
                    <a:cubicBezTo>
                      <a:pt x="5" y="1206"/>
                      <a:pt x="5" y="1206"/>
                      <a:pt x="5" y="1206"/>
                    </a:cubicBezTo>
                    <a:cubicBezTo>
                      <a:pt x="5" y="1204"/>
                      <a:pt x="5" y="1202"/>
                      <a:pt x="5" y="1201"/>
                    </a:cubicBezTo>
                    <a:lnTo>
                      <a:pt x="0" y="1200"/>
                    </a:lnTo>
                    <a:close/>
                    <a:moveTo>
                      <a:pt x="0" y="1176"/>
                    </a:moveTo>
                    <a:cubicBezTo>
                      <a:pt x="0" y="1180"/>
                      <a:pt x="0" y="1184"/>
                      <a:pt x="0" y="1188"/>
                    </a:cubicBezTo>
                    <a:cubicBezTo>
                      <a:pt x="5" y="1189"/>
                      <a:pt x="5" y="1189"/>
                      <a:pt x="5" y="1189"/>
                    </a:cubicBezTo>
                    <a:cubicBezTo>
                      <a:pt x="5" y="1185"/>
                      <a:pt x="5" y="1181"/>
                      <a:pt x="5" y="1177"/>
                    </a:cubicBezTo>
                    <a:lnTo>
                      <a:pt x="0" y="1176"/>
                    </a:lnTo>
                    <a:close/>
                    <a:moveTo>
                      <a:pt x="1" y="1152"/>
                    </a:moveTo>
                    <a:cubicBezTo>
                      <a:pt x="1" y="1156"/>
                      <a:pt x="1" y="1160"/>
                      <a:pt x="0" y="1164"/>
                    </a:cubicBezTo>
                    <a:cubicBezTo>
                      <a:pt x="6" y="1165"/>
                      <a:pt x="6" y="1165"/>
                      <a:pt x="6" y="1165"/>
                    </a:cubicBezTo>
                    <a:cubicBezTo>
                      <a:pt x="6" y="1161"/>
                      <a:pt x="6" y="1157"/>
                      <a:pt x="6" y="1153"/>
                    </a:cubicBezTo>
                    <a:cubicBezTo>
                      <a:pt x="1" y="1152"/>
                      <a:pt x="1" y="1152"/>
                      <a:pt x="1" y="1152"/>
                    </a:cubicBezTo>
                    <a:close/>
                    <a:moveTo>
                      <a:pt x="2" y="1128"/>
                    </a:moveTo>
                    <a:cubicBezTo>
                      <a:pt x="2" y="1132"/>
                      <a:pt x="2" y="1136"/>
                      <a:pt x="1" y="1140"/>
                    </a:cubicBezTo>
                    <a:cubicBezTo>
                      <a:pt x="7" y="1141"/>
                      <a:pt x="7" y="1141"/>
                      <a:pt x="7" y="1141"/>
                    </a:cubicBezTo>
                    <a:cubicBezTo>
                      <a:pt x="7" y="1137"/>
                      <a:pt x="7" y="1133"/>
                      <a:pt x="7" y="1129"/>
                    </a:cubicBezTo>
                    <a:lnTo>
                      <a:pt x="2" y="1128"/>
                    </a:lnTo>
                    <a:close/>
                    <a:moveTo>
                      <a:pt x="4" y="1104"/>
                    </a:moveTo>
                    <a:cubicBezTo>
                      <a:pt x="3" y="1108"/>
                      <a:pt x="3" y="1112"/>
                      <a:pt x="3" y="1116"/>
                    </a:cubicBezTo>
                    <a:cubicBezTo>
                      <a:pt x="8" y="1117"/>
                      <a:pt x="8" y="1117"/>
                      <a:pt x="8" y="1117"/>
                    </a:cubicBezTo>
                    <a:cubicBezTo>
                      <a:pt x="8" y="1113"/>
                      <a:pt x="9" y="1109"/>
                      <a:pt x="9" y="1105"/>
                    </a:cubicBezTo>
                    <a:lnTo>
                      <a:pt x="4" y="1104"/>
                    </a:lnTo>
                    <a:close/>
                    <a:moveTo>
                      <a:pt x="6" y="1080"/>
                    </a:moveTo>
                    <a:cubicBezTo>
                      <a:pt x="5" y="1084"/>
                      <a:pt x="5" y="1088"/>
                      <a:pt x="5" y="1092"/>
                    </a:cubicBezTo>
                    <a:cubicBezTo>
                      <a:pt x="10" y="1093"/>
                      <a:pt x="10" y="1093"/>
                      <a:pt x="10" y="1093"/>
                    </a:cubicBezTo>
                    <a:cubicBezTo>
                      <a:pt x="10" y="1089"/>
                      <a:pt x="11" y="1085"/>
                      <a:pt x="11" y="1081"/>
                    </a:cubicBezTo>
                    <a:lnTo>
                      <a:pt x="6" y="1080"/>
                    </a:lnTo>
                    <a:close/>
                    <a:moveTo>
                      <a:pt x="8" y="1057"/>
                    </a:moveTo>
                    <a:cubicBezTo>
                      <a:pt x="8" y="1061"/>
                      <a:pt x="7" y="1065"/>
                      <a:pt x="7" y="1069"/>
                    </a:cubicBezTo>
                    <a:cubicBezTo>
                      <a:pt x="12" y="1069"/>
                      <a:pt x="12" y="1069"/>
                      <a:pt x="12" y="1069"/>
                    </a:cubicBezTo>
                    <a:cubicBezTo>
                      <a:pt x="12" y="1065"/>
                      <a:pt x="13" y="1061"/>
                      <a:pt x="13" y="1057"/>
                    </a:cubicBezTo>
                    <a:lnTo>
                      <a:pt x="8" y="1057"/>
                    </a:lnTo>
                    <a:close/>
                    <a:moveTo>
                      <a:pt x="11" y="1033"/>
                    </a:moveTo>
                    <a:cubicBezTo>
                      <a:pt x="10" y="1037"/>
                      <a:pt x="10" y="1041"/>
                      <a:pt x="9" y="1045"/>
                    </a:cubicBezTo>
                    <a:cubicBezTo>
                      <a:pt x="15" y="1045"/>
                      <a:pt x="15" y="1045"/>
                      <a:pt x="15" y="1045"/>
                    </a:cubicBezTo>
                    <a:cubicBezTo>
                      <a:pt x="15" y="1041"/>
                      <a:pt x="16" y="1037"/>
                      <a:pt x="16" y="1033"/>
                    </a:cubicBezTo>
                    <a:lnTo>
                      <a:pt x="11" y="1033"/>
                    </a:lnTo>
                    <a:close/>
                    <a:moveTo>
                      <a:pt x="14" y="1009"/>
                    </a:moveTo>
                    <a:cubicBezTo>
                      <a:pt x="14" y="1013"/>
                      <a:pt x="13" y="1017"/>
                      <a:pt x="12" y="1021"/>
                    </a:cubicBezTo>
                    <a:cubicBezTo>
                      <a:pt x="18" y="1022"/>
                      <a:pt x="18" y="1022"/>
                      <a:pt x="18" y="1022"/>
                    </a:cubicBezTo>
                    <a:cubicBezTo>
                      <a:pt x="18" y="1018"/>
                      <a:pt x="19" y="1014"/>
                      <a:pt x="19" y="1010"/>
                    </a:cubicBezTo>
                    <a:lnTo>
                      <a:pt x="14" y="1009"/>
                    </a:lnTo>
                    <a:close/>
                    <a:moveTo>
                      <a:pt x="18" y="985"/>
                    </a:moveTo>
                    <a:cubicBezTo>
                      <a:pt x="17" y="989"/>
                      <a:pt x="17" y="993"/>
                      <a:pt x="16" y="997"/>
                    </a:cubicBezTo>
                    <a:cubicBezTo>
                      <a:pt x="21" y="998"/>
                      <a:pt x="21" y="998"/>
                      <a:pt x="21" y="998"/>
                    </a:cubicBezTo>
                    <a:cubicBezTo>
                      <a:pt x="22" y="994"/>
                      <a:pt x="22" y="990"/>
                      <a:pt x="23" y="986"/>
                    </a:cubicBezTo>
                    <a:lnTo>
                      <a:pt x="18" y="985"/>
                    </a:lnTo>
                    <a:close/>
                    <a:moveTo>
                      <a:pt x="22" y="961"/>
                    </a:moveTo>
                    <a:cubicBezTo>
                      <a:pt x="21" y="965"/>
                      <a:pt x="21" y="969"/>
                      <a:pt x="20" y="973"/>
                    </a:cubicBezTo>
                    <a:cubicBezTo>
                      <a:pt x="25" y="974"/>
                      <a:pt x="25" y="974"/>
                      <a:pt x="25" y="974"/>
                    </a:cubicBezTo>
                    <a:cubicBezTo>
                      <a:pt x="26" y="970"/>
                      <a:pt x="27" y="966"/>
                      <a:pt x="27" y="962"/>
                    </a:cubicBezTo>
                    <a:lnTo>
                      <a:pt x="22" y="961"/>
                    </a:lnTo>
                    <a:close/>
                    <a:moveTo>
                      <a:pt x="27" y="938"/>
                    </a:moveTo>
                    <a:cubicBezTo>
                      <a:pt x="26" y="942"/>
                      <a:pt x="25" y="946"/>
                      <a:pt x="24" y="950"/>
                    </a:cubicBezTo>
                    <a:cubicBezTo>
                      <a:pt x="30" y="951"/>
                      <a:pt x="30" y="951"/>
                      <a:pt x="30" y="951"/>
                    </a:cubicBezTo>
                    <a:cubicBezTo>
                      <a:pt x="30" y="947"/>
                      <a:pt x="31" y="943"/>
                      <a:pt x="32" y="939"/>
                    </a:cubicBezTo>
                    <a:lnTo>
                      <a:pt x="27" y="938"/>
                    </a:lnTo>
                    <a:close/>
                    <a:moveTo>
                      <a:pt x="32" y="914"/>
                    </a:moveTo>
                    <a:cubicBezTo>
                      <a:pt x="31" y="918"/>
                      <a:pt x="30" y="922"/>
                      <a:pt x="29" y="926"/>
                    </a:cubicBezTo>
                    <a:cubicBezTo>
                      <a:pt x="34" y="927"/>
                      <a:pt x="34" y="927"/>
                      <a:pt x="34" y="927"/>
                    </a:cubicBezTo>
                    <a:cubicBezTo>
                      <a:pt x="35" y="923"/>
                      <a:pt x="36" y="919"/>
                      <a:pt x="37" y="915"/>
                    </a:cubicBezTo>
                    <a:lnTo>
                      <a:pt x="32" y="914"/>
                    </a:lnTo>
                    <a:close/>
                    <a:moveTo>
                      <a:pt x="37" y="891"/>
                    </a:moveTo>
                    <a:cubicBezTo>
                      <a:pt x="36" y="895"/>
                      <a:pt x="35" y="899"/>
                      <a:pt x="34" y="903"/>
                    </a:cubicBezTo>
                    <a:cubicBezTo>
                      <a:pt x="40" y="904"/>
                      <a:pt x="40" y="904"/>
                      <a:pt x="40" y="904"/>
                    </a:cubicBezTo>
                    <a:cubicBezTo>
                      <a:pt x="40" y="900"/>
                      <a:pt x="41" y="896"/>
                      <a:pt x="42" y="892"/>
                    </a:cubicBezTo>
                    <a:lnTo>
                      <a:pt x="37" y="891"/>
                    </a:lnTo>
                    <a:close/>
                    <a:moveTo>
                      <a:pt x="43" y="868"/>
                    </a:moveTo>
                    <a:cubicBezTo>
                      <a:pt x="42" y="871"/>
                      <a:pt x="41" y="875"/>
                      <a:pt x="40" y="879"/>
                    </a:cubicBezTo>
                    <a:cubicBezTo>
                      <a:pt x="45" y="881"/>
                      <a:pt x="45" y="881"/>
                      <a:pt x="45" y="881"/>
                    </a:cubicBezTo>
                    <a:cubicBezTo>
                      <a:pt x="46" y="877"/>
                      <a:pt x="47" y="873"/>
                      <a:pt x="48" y="869"/>
                    </a:cubicBezTo>
                    <a:lnTo>
                      <a:pt x="43" y="868"/>
                    </a:lnTo>
                    <a:close/>
                    <a:moveTo>
                      <a:pt x="49" y="844"/>
                    </a:moveTo>
                    <a:cubicBezTo>
                      <a:pt x="48" y="848"/>
                      <a:pt x="47" y="852"/>
                      <a:pt x="46" y="856"/>
                    </a:cubicBezTo>
                    <a:cubicBezTo>
                      <a:pt x="51" y="857"/>
                      <a:pt x="51" y="857"/>
                      <a:pt x="51" y="857"/>
                    </a:cubicBezTo>
                    <a:cubicBezTo>
                      <a:pt x="52" y="854"/>
                      <a:pt x="53" y="850"/>
                      <a:pt x="54" y="846"/>
                    </a:cubicBezTo>
                    <a:lnTo>
                      <a:pt x="49" y="844"/>
                    </a:lnTo>
                    <a:close/>
                    <a:moveTo>
                      <a:pt x="56" y="821"/>
                    </a:moveTo>
                    <a:cubicBezTo>
                      <a:pt x="55" y="825"/>
                      <a:pt x="54" y="829"/>
                      <a:pt x="53" y="833"/>
                    </a:cubicBezTo>
                    <a:cubicBezTo>
                      <a:pt x="58" y="834"/>
                      <a:pt x="58" y="834"/>
                      <a:pt x="58" y="834"/>
                    </a:cubicBezTo>
                    <a:cubicBezTo>
                      <a:pt x="59" y="831"/>
                      <a:pt x="60" y="827"/>
                      <a:pt x="61" y="823"/>
                    </a:cubicBezTo>
                    <a:lnTo>
                      <a:pt x="56" y="821"/>
                    </a:lnTo>
                    <a:close/>
                    <a:moveTo>
                      <a:pt x="63" y="798"/>
                    </a:moveTo>
                    <a:cubicBezTo>
                      <a:pt x="62" y="802"/>
                      <a:pt x="61" y="806"/>
                      <a:pt x="60" y="810"/>
                    </a:cubicBezTo>
                    <a:cubicBezTo>
                      <a:pt x="65" y="811"/>
                      <a:pt x="65" y="811"/>
                      <a:pt x="65" y="811"/>
                    </a:cubicBezTo>
                    <a:cubicBezTo>
                      <a:pt x="66" y="808"/>
                      <a:pt x="67" y="804"/>
                      <a:pt x="68" y="800"/>
                    </a:cubicBezTo>
                    <a:cubicBezTo>
                      <a:pt x="63" y="798"/>
                      <a:pt x="63" y="798"/>
                      <a:pt x="63" y="798"/>
                    </a:cubicBezTo>
                    <a:close/>
                    <a:moveTo>
                      <a:pt x="71" y="776"/>
                    </a:moveTo>
                    <a:cubicBezTo>
                      <a:pt x="70" y="779"/>
                      <a:pt x="68" y="783"/>
                      <a:pt x="67" y="787"/>
                    </a:cubicBezTo>
                    <a:cubicBezTo>
                      <a:pt x="72" y="789"/>
                      <a:pt x="72" y="789"/>
                      <a:pt x="72" y="789"/>
                    </a:cubicBezTo>
                    <a:cubicBezTo>
                      <a:pt x="73" y="785"/>
                      <a:pt x="75" y="781"/>
                      <a:pt x="76" y="777"/>
                    </a:cubicBezTo>
                    <a:lnTo>
                      <a:pt x="71" y="776"/>
                    </a:lnTo>
                    <a:close/>
                    <a:moveTo>
                      <a:pt x="79" y="753"/>
                    </a:moveTo>
                    <a:cubicBezTo>
                      <a:pt x="78" y="757"/>
                      <a:pt x="76" y="760"/>
                      <a:pt x="75" y="764"/>
                    </a:cubicBezTo>
                    <a:cubicBezTo>
                      <a:pt x="80" y="766"/>
                      <a:pt x="80" y="766"/>
                      <a:pt x="80" y="766"/>
                    </a:cubicBezTo>
                    <a:cubicBezTo>
                      <a:pt x="81" y="762"/>
                      <a:pt x="83" y="759"/>
                      <a:pt x="84" y="755"/>
                    </a:cubicBezTo>
                    <a:lnTo>
                      <a:pt x="79" y="753"/>
                    </a:lnTo>
                    <a:close/>
                    <a:moveTo>
                      <a:pt x="88" y="730"/>
                    </a:moveTo>
                    <a:cubicBezTo>
                      <a:pt x="86" y="734"/>
                      <a:pt x="85" y="738"/>
                      <a:pt x="83" y="742"/>
                    </a:cubicBezTo>
                    <a:cubicBezTo>
                      <a:pt x="88" y="744"/>
                      <a:pt x="88" y="744"/>
                      <a:pt x="88" y="744"/>
                    </a:cubicBezTo>
                    <a:cubicBezTo>
                      <a:pt x="90" y="740"/>
                      <a:pt x="91" y="736"/>
                      <a:pt x="93" y="732"/>
                    </a:cubicBezTo>
                    <a:lnTo>
                      <a:pt x="88" y="730"/>
                    </a:lnTo>
                    <a:close/>
                    <a:moveTo>
                      <a:pt x="97" y="708"/>
                    </a:moveTo>
                    <a:cubicBezTo>
                      <a:pt x="95" y="712"/>
                      <a:pt x="94" y="716"/>
                      <a:pt x="92" y="719"/>
                    </a:cubicBezTo>
                    <a:cubicBezTo>
                      <a:pt x="97" y="721"/>
                      <a:pt x="97" y="721"/>
                      <a:pt x="97" y="721"/>
                    </a:cubicBezTo>
                    <a:cubicBezTo>
                      <a:pt x="98" y="718"/>
                      <a:pt x="100" y="714"/>
                      <a:pt x="101" y="710"/>
                    </a:cubicBezTo>
                    <a:lnTo>
                      <a:pt x="97" y="708"/>
                    </a:lnTo>
                    <a:close/>
                    <a:moveTo>
                      <a:pt x="106" y="686"/>
                    </a:moveTo>
                    <a:cubicBezTo>
                      <a:pt x="104" y="690"/>
                      <a:pt x="103" y="693"/>
                      <a:pt x="101" y="697"/>
                    </a:cubicBezTo>
                    <a:cubicBezTo>
                      <a:pt x="106" y="699"/>
                      <a:pt x="106" y="699"/>
                      <a:pt x="106" y="699"/>
                    </a:cubicBezTo>
                    <a:cubicBezTo>
                      <a:pt x="108" y="695"/>
                      <a:pt x="109" y="692"/>
                      <a:pt x="111" y="688"/>
                    </a:cubicBezTo>
                    <a:lnTo>
                      <a:pt x="106" y="686"/>
                    </a:lnTo>
                    <a:close/>
                    <a:moveTo>
                      <a:pt x="116" y="664"/>
                    </a:moveTo>
                    <a:cubicBezTo>
                      <a:pt x="114" y="668"/>
                      <a:pt x="112" y="671"/>
                      <a:pt x="111" y="675"/>
                    </a:cubicBezTo>
                    <a:cubicBezTo>
                      <a:pt x="116" y="677"/>
                      <a:pt x="116" y="677"/>
                      <a:pt x="116" y="677"/>
                    </a:cubicBezTo>
                    <a:cubicBezTo>
                      <a:pt x="117" y="674"/>
                      <a:pt x="119" y="670"/>
                      <a:pt x="121" y="666"/>
                    </a:cubicBezTo>
                    <a:cubicBezTo>
                      <a:pt x="116" y="664"/>
                      <a:pt x="116" y="664"/>
                      <a:pt x="116" y="664"/>
                    </a:cubicBezTo>
                    <a:close/>
                    <a:moveTo>
                      <a:pt x="126" y="642"/>
                    </a:moveTo>
                    <a:cubicBezTo>
                      <a:pt x="124" y="646"/>
                      <a:pt x="123" y="649"/>
                      <a:pt x="121" y="653"/>
                    </a:cubicBezTo>
                    <a:cubicBezTo>
                      <a:pt x="126" y="655"/>
                      <a:pt x="126" y="655"/>
                      <a:pt x="126" y="655"/>
                    </a:cubicBezTo>
                    <a:cubicBezTo>
                      <a:pt x="127" y="652"/>
                      <a:pt x="129" y="648"/>
                      <a:pt x="131" y="645"/>
                    </a:cubicBezTo>
                    <a:lnTo>
                      <a:pt x="126" y="642"/>
                    </a:lnTo>
                    <a:close/>
                    <a:moveTo>
                      <a:pt x="137" y="621"/>
                    </a:moveTo>
                    <a:cubicBezTo>
                      <a:pt x="135" y="624"/>
                      <a:pt x="133" y="628"/>
                      <a:pt x="131" y="631"/>
                    </a:cubicBezTo>
                    <a:cubicBezTo>
                      <a:pt x="136" y="634"/>
                      <a:pt x="136" y="634"/>
                      <a:pt x="136" y="634"/>
                    </a:cubicBezTo>
                    <a:cubicBezTo>
                      <a:pt x="138" y="630"/>
                      <a:pt x="140" y="627"/>
                      <a:pt x="141" y="623"/>
                    </a:cubicBezTo>
                    <a:lnTo>
                      <a:pt x="137" y="621"/>
                    </a:lnTo>
                    <a:close/>
                    <a:moveTo>
                      <a:pt x="148" y="599"/>
                    </a:moveTo>
                    <a:cubicBezTo>
                      <a:pt x="146" y="603"/>
                      <a:pt x="144" y="606"/>
                      <a:pt x="142" y="610"/>
                    </a:cubicBezTo>
                    <a:cubicBezTo>
                      <a:pt x="147" y="612"/>
                      <a:pt x="147" y="612"/>
                      <a:pt x="147" y="612"/>
                    </a:cubicBezTo>
                    <a:cubicBezTo>
                      <a:pt x="149" y="609"/>
                      <a:pt x="151" y="605"/>
                      <a:pt x="153" y="602"/>
                    </a:cubicBezTo>
                    <a:lnTo>
                      <a:pt x="148" y="599"/>
                    </a:lnTo>
                    <a:close/>
                    <a:moveTo>
                      <a:pt x="159" y="578"/>
                    </a:moveTo>
                    <a:cubicBezTo>
                      <a:pt x="157" y="582"/>
                      <a:pt x="155" y="585"/>
                      <a:pt x="153" y="589"/>
                    </a:cubicBezTo>
                    <a:cubicBezTo>
                      <a:pt x="158" y="591"/>
                      <a:pt x="158" y="591"/>
                      <a:pt x="158" y="591"/>
                    </a:cubicBezTo>
                    <a:cubicBezTo>
                      <a:pt x="160" y="588"/>
                      <a:pt x="162" y="584"/>
                      <a:pt x="164" y="581"/>
                    </a:cubicBezTo>
                    <a:lnTo>
                      <a:pt x="159" y="578"/>
                    </a:lnTo>
                    <a:close/>
                    <a:moveTo>
                      <a:pt x="171" y="557"/>
                    </a:moveTo>
                    <a:cubicBezTo>
                      <a:pt x="169" y="561"/>
                      <a:pt x="167" y="564"/>
                      <a:pt x="165" y="568"/>
                    </a:cubicBezTo>
                    <a:cubicBezTo>
                      <a:pt x="170" y="570"/>
                      <a:pt x="170" y="570"/>
                      <a:pt x="170" y="570"/>
                    </a:cubicBezTo>
                    <a:cubicBezTo>
                      <a:pt x="172" y="567"/>
                      <a:pt x="174" y="564"/>
                      <a:pt x="176" y="560"/>
                    </a:cubicBezTo>
                    <a:lnTo>
                      <a:pt x="171" y="557"/>
                    </a:lnTo>
                    <a:close/>
                    <a:moveTo>
                      <a:pt x="184" y="537"/>
                    </a:moveTo>
                    <a:cubicBezTo>
                      <a:pt x="182" y="540"/>
                      <a:pt x="179" y="544"/>
                      <a:pt x="177" y="547"/>
                    </a:cubicBezTo>
                    <a:cubicBezTo>
                      <a:pt x="182" y="550"/>
                      <a:pt x="182" y="550"/>
                      <a:pt x="182" y="550"/>
                    </a:cubicBezTo>
                    <a:cubicBezTo>
                      <a:pt x="184" y="546"/>
                      <a:pt x="186" y="543"/>
                      <a:pt x="188" y="540"/>
                    </a:cubicBezTo>
                    <a:lnTo>
                      <a:pt x="184" y="537"/>
                    </a:lnTo>
                    <a:close/>
                    <a:moveTo>
                      <a:pt x="196" y="516"/>
                    </a:moveTo>
                    <a:cubicBezTo>
                      <a:pt x="194" y="520"/>
                      <a:pt x="192" y="523"/>
                      <a:pt x="190" y="527"/>
                    </a:cubicBezTo>
                    <a:cubicBezTo>
                      <a:pt x="195" y="529"/>
                      <a:pt x="195" y="529"/>
                      <a:pt x="195" y="529"/>
                    </a:cubicBezTo>
                    <a:cubicBezTo>
                      <a:pt x="197" y="526"/>
                      <a:pt x="199" y="523"/>
                      <a:pt x="201" y="519"/>
                    </a:cubicBezTo>
                    <a:lnTo>
                      <a:pt x="196" y="516"/>
                    </a:lnTo>
                    <a:close/>
                    <a:moveTo>
                      <a:pt x="210" y="496"/>
                    </a:moveTo>
                    <a:cubicBezTo>
                      <a:pt x="207" y="500"/>
                      <a:pt x="205" y="503"/>
                      <a:pt x="203" y="506"/>
                    </a:cubicBezTo>
                    <a:cubicBezTo>
                      <a:pt x="207" y="509"/>
                      <a:pt x="207" y="509"/>
                      <a:pt x="207" y="509"/>
                    </a:cubicBezTo>
                    <a:cubicBezTo>
                      <a:pt x="210" y="506"/>
                      <a:pt x="212" y="503"/>
                      <a:pt x="214" y="499"/>
                    </a:cubicBezTo>
                    <a:lnTo>
                      <a:pt x="210" y="496"/>
                    </a:lnTo>
                    <a:close/>
                    <a:moveTo>
                      <a:pt x="223" y="477"/>
                    </a:moveTo>
                    <a:cubicBezTo>
                      <a:pt x="221" y="480"/>
                      <a:pt x="219" y="483"/>
                      <a:pt x="216" y="486"/>
                    </a:cubicBezTo>
                    <a:cubicBezTo>
                      <a:pt x="221" y="490"/>
                      <a:pt x="221" y="490"/>
                      <a:pt x="221" y="490"/>
                    </a:cubicBezTo>
                    <a:cubicBezTo>
                      <a:pt x="223" y="486"/>
                      <a:pt x="225" y="483"/>
                      <a:pt x="228" y="480"/>
                    </a:cubicBezTo>
                    <a:lnTo>
                      <a:pt x="223" y="477"/>
                    </a:lnTo>
                    <a:close/>
                    <a:moveTo>
                      <a:pt x="237" y="457"/>
                    </a:moveTo>
                    <a:cubicBezTo>
                      <a:pt x="235" y="460"/>
                      <a:pt x="232" y="464"/>
                      <a:pt x="230" y="467"/>
                    </a:cubicBezTo>
                    <a:cubicBezTo>
                      <a:pt x="234" y="470"/>
                      <a:pt x="234" y="470"/>
                      <a:pt x="234" y="470"/>
                    </a:cubicBezTo>
                    <a:cubicBezTo>
                      <a:pt x="237" y="467"/>
                      <a:pt x="239" y="464"/>
                      <a:pt x="241" y="460"/>
                    </a:cubicBezTo>
                    <a:lnTo>
                      <a:pt x="237" y="457"/>
                    </a:lnTo>
                    <a:close/>
                    <a:moveTo>
                      <a:pt x="251" y="438"/>
                    </a:moveTo>
                    <a:cubicBezTo>
                      <a:pt x="249" y="441"/>
                      <a:pt x="247" y="444"/>
                      <a:pt x="244" y="448"/>
                    </a:cubicBezTo>
                    <a:cubicBezTo>
                      <a:pt x="249" y="451"/>
                      <a:pt x="249" y="451"/>
                      <a:pt x="249" y="451"/>
                    </a:cubicBezTo>
                    <a:cubicBezTo>
                      <a:pt x="251" y="448"/>
                      <a:pt x="253" y="444"/>
                      <a:pt x="256" y="441"/>
                    </a:cubicBezTo>
                    <a:lnTo>
                      <a:pt x="251" y="438"/>
                    </a:lnTo>
                    <a:close/>
                    <a:moveTo>
                      <a:pt x="266" y="419"/>
                    </a:moveTo>
                    <a:cubicBezTo>
                      <a:pt x="264" y="422"/>
                      <a:pt x="261" y="425"/>
                      <a:pt x="259" y="429"/>
                    </a:cubicBezTo>
                    <a:cubicBezTo>
                      <a:pt x="263" y="432"/>
                      <a:pt x="263" y="432"/>
                      <a:pt x="263" y="432"/>
                    </a:cubicBezTo>
                    <a:cubicBezTo>
                      <a:pt x="265" y="429"/>
                      <a:pt x="268" y="426"/>
                      <a:pt x="270" y="422"/>
                    </a:cubicBezTo>
                    <a:lnTo>
                      <a:pt x="266" y="419"/>
                    </a:lnTo>
                    <a:close/>
                    <a:moveTo>
                      <a:pt x="281" y="401"/>
                    </a:moveTo>
                    <a:cubicBezTo>
                      <a:pt x="279" y="404"/>
                      <a:pt x="276" y="407"/>
                      <a:pt x="274" y="410"/>
                    </a:cubicBezTo>
                    <a:cubicBezTo>
                      <a:pt x="278" y="413"/>
                      <a:pt x="278" y="413"/>
                      <a:pt x="278" y="413"/>
                    </a:cubicBezTo>
                    <a:cubicBezTo>
                      <a:pt x="280" y="410"/>
                      <a:pt x="283" y="407"/>
                      <a:pt x="285" y="404"/>
                    </a:cubicBezTo>
                    <a:lnTo>
                      <a:pt x="281" y="401"/>
                    </a:lnTo>
                    <a:close/>
                    <a:moveTo>
                      <a:pt x="297" y="382"/>
                    </a:moveTo>
                    <a:cubicBezTo>
                      <a:pt x="294" y="385"/>
                      <a:pt x="292" y="388"/>
                      <a:pt x="289" y="391"/>
                    </a:cubicBezTo>
                    <a:cubicBezTo>
                      <a:pt x="293" y="395"/>
                      <a:pt x="293" y="395"/>
                      <a:pt x="293" y="395"/>
                    </a:cubicBezTo>
                    <a:cubicBezTo>
                      <a:pt x="296" y="392"/>
                      <a:pt x="298" y="389"/>
                      <a:pt x="301" y="386"/>
                    </a:cubicBezTo>
                    <a:lnTo>
                      <a:pt x="297" y="382"/>
                    </a:lnTo>
                    <a:close/>
                    <a:moveTo>
                      <a:pt x="313" y="364"/>
                    </a:moveTo>
                    <a:cubicBezTo>
                      <a:pt x="310" y="367"/>
                      <a:pt x="307" y="370"/>
                      <a:pt x="305" y="373"/>
                    </a:cubicBezTo>
                    <a:cubicBezTo>
                      <a:pt x="309" y="377"/>
                      <a:pt x="309" y="377"/>
                      <a:pt x="309" y="377"/>
                    </a:cubicBezTo>
                    <a:cubicBezTo>
                      <a:pt x="311" y="374"/>
                      <a:pt x="314" y="371"/>
                      <a:pt x="317" y="368"/>
                    </a:cubicBezTo>
                    <a:lnTo>
                      <a:pt x="313" y="364"/>
                    </a:lnTo>
                    <a:close/>
                    <a:moveTo>
                      <a:pt x="329" y="347"/>
                    </a:moveTo>
                    <a:cubicBezTo>
                      <a:pt x="326" y="350"/>
                      <a:pt x="324" y="353"/>
                      <a:pt x="321" y="355"/>
                    </a:cubicBezTo>
                    <a:cubicBezTo>
                      <a:pt x="325" y="359"/>
                      <a:pt x="325" y="359"/>
                      <a:pt x="325" y="359"/>
                    </a:cubicBezTo>
                    <a:cubicBezTo>
                      <a:pt x="328" y="356"/>
                      <a:pt x="330" y="353"/>
                      <a:pt x="333" y="350"/>
                    </a:cubicBezTo>
                    <a:lnTo>
                      <a:pt x="329" y="347"/>
                    </a:lnTo>
                    <a:close/>
                    <a:moveTo>
                      <a:pt x="346" y="329"/>
                    </a:moveTo>
                    <a:cubicBezTo>
                      <a:pt x="343" y="332"/>
                      <a:pt x="340" y="335"/>
                      <a:pt x="337" y="338"/>
                    </a:cubicBezTo>
                    <a:cubicBezTo>
                      <a:pt x="341" y="342"/>
                      <a:pt x="341" y="342"/>
                      <a:pt x="341" y="342"/>
                    </a:cubicBezTo>
                    <a:cubicBezTo>
                      <a:pt x="344" y="339"/>
                      <a:pt x="347" y="336"/>
                      <a:pt x="350" y="333"/>
                    </a:cubicBezTo>
                    <a:lnTo>
                      <a:pt x="346" y="329"/>
                    </a:lnTo>
                    <a:close/>
                    <a:moveTo>
                      <a:pt x="363" y="313"/>
                    </a:moveTo>
                    <a:cubicBezTo>
                      <a:pt x="360" y="315"/>
                      <a:pt x="357" y="318"/>
                      <a:pt x="354" y="321"/>
                    </a:cubicBezTo>
                    <a:cubicBezTo>
                      <a:pt x="358" y="325"/>
                      <a:pt x="358" y="325"/>
                      <a:pt x="358" y="325"/>
                    </a:cubicBezTo>
                    <a:cubicBezTo>
                      <a:pt x="361" y="322"/>
                      <a:pt x="364" y="319"/>
                      <a:pt x="367" y="316"/>
                    </a:cubicBezTo>
                    <a:lnTo>
                      <a:pt x="363" y="313"/>
                    </a:lnTo>
                    <a:close/>
                    <a:moveTo>
                      <a:pt x="380" y="296"/>
                    </a:moveTo>
                    <a:cubicBezTo>
                      <a:pt x="377" y="299"/>
                      <a:pt x="374" y="301"/>
                      <a:pt x="372" y="304"/>
                    </a:cubicBezTo>
                    <a:cubicBezTo>
                      <a:pt x="375" y="308"/>
                      <a:pt x="375" y="308"/>
                      <a:pt x="375" y="308"/>
                    </a:cubicBezTo>
                    <a:cubicBezTo>
                      <a:pt x="378" y="305"/>
                      <a:pt x="381" y="303"/>
                      <a:pt x="384" y="300"/>
                    </a:cubicBezTo>
                    <a:lnTo>
                      <a:pt x="380" y="296"/>
                    </a:lnTo>
                    <a:close/>
                    <a:moveTo>
                      <a:pt x="398" y="280"/>
                    </a:moveTo>
                    <a:cubicBezTo>
                      <a:pt x="395" y="282"/>
                      <a:pt x="392" y="285"/>
                      <a:pt x="389" y="288"/>
                    </a:cubicBezTo>
                    <a:cubicBezTo>
                      <a:pt x="393" y="292"/>
                      <a:pt x="393" y="292"/>
                      <a:pt x="393" y="292"/>
                    </a:cubicBezTo>
                    <a:cubicBezTo>
                      <a:pt x="396" y="289"/>
                      <a:pt x="399" y="286"/>
                      <a:pt x="402" y="284"/>
                    </a:cubicBezTo>
                    <a:lnTo>
                      <a:pt x="398" y="280"/>
                    </a:lnTo>
                    <a:close/>
                    <a:moveTo>
                      <a:pt x="416" y="264"/>
                    </a:moveTo>
                    <a:cubicBezTo>
                      <a:pt x="413" y="267"/>
                      <a:pt x="410" y="269"/>
                      <a:pt x="407" y="272"/>
                    </a:cubicBezTo>
                    <a:cubicBezTo>
                      <a:pt x="411" y="276"/>
                      <a:pt x="411" y="276"/>
                      <a:pt x="411" y="276"/>
                    </a:cubicBezTo>
                    <a:cubicBezTo>
                      <a:pt x="414" y="273"/>
                      <a:pt x="417" y="271"/>
                      <a:pt x="420" y="268"/>
                    </a:cubicBezTo>
                    <a:lnTo>
                      <a:pt x="416" y="264"/>
                    </a:lnTo>
                    <a:close/>
                    <a:moveTo>
                      <a:pt x="435" y="249"/>
                    </a:moveTo>
                    <a:cubicBezTo>
                      <a:pt x="432" y="251"/>
                      <a:pt x="428" y="254"/>
                      <a:pt x="425" y="256"/>
                    </a:cubicBezTo>
                    <a:cubicBezTo>
                      <a:pt x="429" y="260"/>
                      <a:pt x="429" y="260"/>
                      <a:pt x="429" y="260"/>
                    </a:cubicBezTo>
                    <a:cubicBezTo>
                      <a:pt x="432" y="258"/>
                      <a:pt x="435" y="255"/>
                      <a:pt x="438" y="253"/>
                    </a:cubicBezTo>
                    <a:lnTo>
                      <a:pt x="435" y="249"/>
                    </a:lnTo>
                    <a:close/>
                    <a:moveTo>
                      <a:pt x="453" y="234"/>
                    </a:moveTo>
                    <a:cubicBezTo>
                      <a:pt x="450" y="236"/>
                      <a:pt x="447" y="239"/>
                      <a:pt x="444" y="241"/>
                    </a:cubicBezTo>
                    <a:cubicBezTo>
                      <a:pt x="447" y="245"/>
                      <a:pt x="447" y="245"/>
                      <a:pt x="447" y="245"/>
                    </a:cubicBezTo>
                    <a:cubicBezTo>
                      <a:pt x="451" y="243"/>
                      <a:pt x="454" y="240"/>
                      <a:pt x="457" y="238"/>
                    </a:cubicBezTo>
                    <a:lnTo>
                      <a:pt x="453" y="234"/>
                    </a:lnTo>
                    <a:close/>
                    <a:moveTo>
                      <a:pt x="473" y="219"/>
                    </a:moveTo>
                    <a:cubicBezTo>
                      <a:pt x="469" y="221"/>
                      <a:pt x="466" y="224"/>
                      <a:pt x="463" y="226"/>
                    </a:cubicBezTo>
                    <a:cubicBezTo>
                      <a:pt x="466" y="231"/>
                      <a:pt x="466" y="231"/>
                      <a:pt x="466" y="231"/>
                    </a:cubicBezTo>
                    <a:cubicBezTo>
                      <a:pt x="469" y="228"/>
                      <a:pt x="473" y="226"/>
                      <a:pt x="476" y="223"/>
                    </a:cubicBezTo>
                    <a:lnTo>
                      <a:pt x="473" y="219"/>
                    </a:lnTo>
                    <a:close/>
                    <a:moveTo>
                      <a:pt x="492" y="205"/>
                    </a:moveTo>
                    <a:cubicBezTo>
                      <a:pt x="489" y="207"/>
                      <a:pt x="486" y="210"/>
                      <a:pt x="482" y="212"/>
                    </a:cubicBezTo>
                    <a:cubicBezTo>
                      <a:pt x="485" y="216"/>
                      <a:pt x="485" y="216"/>
                      <a:pt x="485" y="216"/>
                    </a:cubicBezTo>
                    <a:cubicBezTo>
                      <a:pt x="489" y="214"/>
                      <a:pt x="492" y="212"/>
                      <a:pt x="495" y="209"/>
                    </a:cubicBezTo>
                    <a:lnTo>
                      <a:pt x="492" y="205"/>
                    </a:lnTo>
                    <a:close/>
                    <a:moveTo>
                      <a:pt x="512" y="191"/>
                    </a:moveTo>
                    <a:cubicBezTo>
                      <a:pt x="509" y="193"/>
                      <a:pt x="505" y="196"/>
                      <a:pt x="502" y="198"/>
                    </a:cubicBezTo>
                    <a:cubicBezTo>
                      <a:pt x="505" y="202"/>
                      <a:pt x="505" y="202"/>
                      <a:pt x="505" y="202"/>
                    </a:cubicBezTo>
                    <a:cubicBezTo>
                      <a:pt x="508" y="200"/>
                      <a:pt x="512" y="198"/>
                      <a:pt x="515" y="196"/>
                    </a:cubicBezTo>
                    <a:lnTo>
                      <a:pt x="512" y="191"/>
                    </a:lnTo>
                    <a:close/>
                    <a:moveTo>
                      <a:pt x="532" y="178"/>
                    </a:moveTo>
                    <a:cubicBezTo>
                      <a:pt x="529" y="180"/>
                      <a:pt x="525" y="182"/>
                      <a:pt x="522" y="184"/>
                    </a:cubicBezTo>
                    <a:cubicBezTo>
                      <a:pt x="525" y="189"/>
                      <a:pt x="525" y="189"/>
                      <a:pt x="525" y="189"/>
                    </a:cubicBezTo>
                    <a:cubicBezTo>
                      <a:pt x="528" y="187"/>
                      <a:pt x="531" y="184"/>
                      <a:pt x="535" y="182"/>
                    </a:cubicBezTo>
                    <a:lnTo>
                      <a:pt x="532" y="178"/>
                    </a:lnTo>
                    <a:close/>
                    <a:moveTo>
                      <a:pt x="552" y="165"/>
                    </a:moveTo>
                    <a:cubicBezTo>
                      <a:pt x="549" y="167"/>
                      <a:pt x="545" y="169"/>
                      <a:pt x="542" y="171"/>
                    </a:cubicBezTo>
                    <a:cubicBezTo>
                      <a:pt x="545" y="176"/>
                      <a:pt x="545" y="176"/>
                      <a:pt x="545" y="176"/>
                    </a:cubicBezTo>
                    <a:cubicBezTo>
                      <a:pt x="548" y="174"/>
                      <a:pt x="552" y="172"/>
                      <a:pt x="555" y="169"/>
                    </a:cubicBezTo>
                    <a:cubicBezTo>
                      <a:pt x="552" y="165"/>
                      <a:pt x="552" y="165"/>
                      <a:pt x="552" y="165"/>
                    </a:cubicBezTo>
                    <a:close/>
                    <a:moveTo>
                      <a:pt x="573" y="152"/>
                    </a:moveTo>
                    <a:cubicBezTo>
                      <a:pt x="569" y="155"/>
                      <a:pt x="566" y="157"/>
                      <a:pt x="563" y="159"/>
                    </a:cubicBezTo>
                    <a:cubicBezTo>
                      <a:pt x="565" y="163"/>
                      <a:pt x="565" y="163"/>
                      <a:pt x="565" y="163"/>
                    </a:cubicBezTo>
                    <a:cubicBezTo>
                      <a:pt x="569" y="161"/>
                      <a:pt x="572" y="159"/>
                      <a:pt x="576" y="157"/>
                    </a:cubicBezTo>
                    <a:lnTo>
                      <a:pt x="573" y="152"/>
                    </a:lnTo>
                    <a:close/>
                    <a:moveTo>
                      <a:pt x="594" y="141"/>
                    </a:moveTo>
                    <a:cubicBezTo>
                      <a:pt x="590" y="142"/>
                      <a:pt x="587" y="144"/>
                      <a:pt x="583" y="146"/>
                    </a:cubicBezTo>
                    <a:cubicBezTo>
                      <a:pt x="586" y="151"/>
                      <a:pt x="586" y="151"/>
                      <a:pt x="586" y="151"/>
                    </a:cubicBezTo>
                    <a:cubicBezTo>
                      <a:pt x="590" y="149"/>
                      <a:pt x="593" y="147"/>
                      <a:pt x="597" y="145"/>
                    </a:cubicBezTo>
                    <a:lnTo>
                      <a:pt x="594" y="141"/>
                    </a:lnTo>
                    <a:close/>
                    <a:moveTo>
                      <a:pt x="615" y="129"/>
                    </a:moveTo>
                    <a:cubicBezTo>
                      <a:pt x="612" y="131"/>
                      <a:pt x="608" y="133"/>
                      <a:pt x="604" y="135"/>
                    </a:cubicBezTo>
                    <a:cubicBezTo>
                      <a:pt x="607" y="139"/>
                      <a:pt x="607" y="139"/>
                      <a:pt x="607" y="139"/>
                    </a:cubicBezTo>
                    <a:cubicBezTo>
                      <a:pt x="611" y="137"/>
                      <a:pt x="614" y="136"/>
                      <a:pt x="618" y="134"/>
                    </a:cubicBezTo>
                    <a:lnTo>
                      <a:pt x="615" y="129"/>
                    </a:lnTo>
                    <a:close/>
                    <a:moveTo>
                      <a:pt x="637" y="118"/>
                    </a:moveTo>
                    <a:cubicBezTo>
                      <a:pt x="633" y="120"/>
                      <a:pt x="629" y="122"/>
                      <a:pt x="626" y="123"/>
                    </a:cubicBezTo>
                    <a:cubicBezTo>
                      <a:pt x="628" y="128"/>
                      <a:pt x="628" y="128"/>
                      <a:pt x="628" y="128"/>
                    </a:cubicBezTo>
                    <a:cubicBezTo>
                      <a:pt x="632" y="126"/>
                      <a:pt x="635" y="125"/>
                      <a:pt x="639" y="123"/>
                    </a:cubicBezTo>
                    <a:lnTo>
                      <a:pt x="637" y="118"/>
                    </a:lnTo>
                    <a:close/>
                    <a:moveTo>
                      <a:pt x="658" y="107"/>
                    </a:moveTo>
                    <a:cubicBezTo>
                      <a:pt x="655" y="109"/>
                      <a:pt x="651" y="111"/>
                      <a:pt x="647" y="113"/>
                    </a:cubicBezTo>
                    <a:cubicBezTo>
                      <a:pt x="650" y="117"/>
                      <a:pt x="650" y="117"/>
                      <a:pt x="650" y="117"/>
                    </a:cubicBezTo>
                    <a:cubicBezTo>
                      <a:pt x="653" y="116"/>
                      <a:pt x="657" y="114"/>
                      <a:pt x="661" y="112"/>
                    </a:cubicBezTo>
                    <a:lnTo>
                      <a:pt x="658" y="107"/>
                    </a:lnTo>
                    <a:close/>
                    <a:moveTo>
                      <a:pt x="680" y="97"/>
                    </a:moveTo>
                    <a:cubicBezTo>
                      <a:pt x="677" y="99"/>
                      <a:pt x="673" y="101"/>
                      <a:pt x="669" y="102"/>
                    </a:cubicBezTo>
                    <a:cubicBezTo>
                      <a:pt x="671" y="107"/>
                      <a:pt x="671" y="107"/>
                      <a:pt x="671" y="107"/>
                    </a:cubicBezTo>
                    <a:cubicBezTo>
                      <a:pt x="675" y="105"/>
                      <a:pt x="679" y="104"/>
                      <a:pt x="682" y="102"/>
                    </a:cubicBezTo>
                    <a:lnTo>
                      <a:pt x="680" y="97"/>
                    </a:lnTo>
                    <a:close/>
                    <a:moveTo>
                      <a:pt x="702" y="88"/>
                    </a:moveTo>
                    <a:cubicBezTo>
                      <a:pt x="699" y="89"/>
                      <a:pt x="695" y="91"/>
                      <a:pt x="691" y="92"/>
                    </a:cubicBezTo>
                    <a:cubicBezTo>
                      <a:pt x="693" y="97"/>
                      <a:pt x="693" y="97"/>
                      <a:pt x="693" y="97"/>
                    </a:cubicBezTo>
                    <a:cubicBezTo>
                      <a:pt x="697" y="96"/>
                      <a:pt x="701" y="94"/>
                      <a:pt x="704" y="93"/>
                    </a:cubicBezTo>
                    <a:lnTo>
                      <a:pt x="702" y="88"/>
                    </a:lnTo>
                    <a:close/>
                    <a:moveTo>
                      <a:pt x="725" y="79"/>
                    </a:moveTo>
                    <a:cubicBezTo>
                      <a:pt x="721" y="80"/>
                      <a:pt x="717" y="82"/>
                      <a:pt x="713" y="83"/>
                    </a:cubicBezTo>
                    <a:cubicBezTo>
                      <a:pt x="715" y="88"/>
                      <a:pt x="715" y="88"/>
                      <a:pt x="715" y="88"/>
                    </a:cubicBezTo>
                    <a:cubicBezTo>
                      <a:pt x="719" y="87"/>
                      <a:pt x="723" y="85"/>
                      <a:pt x="727" y="84"/>
                    </a:cubicBezTo>
                    <a:lnTo>
                      <a:pt x="725" y="79"/>
                    </a:lnTo>
                    <a:close/>
                    <a:moveTo>
                      <a:pt x="747" y="70"/>
                    </a:moveTo>
                    <a:cubicBezTo>
                      <a:pt x="743" y="71"/>
                      <a:pt x="740" y="73"/>
                      <a:pt x="736" y="74"/>
                    </a:cubicBezTo>
                    <a:cubicBezTo>
                      <a:pt x="738" y="79"/>
                      <a:pt x="738" y="79"/>
                      <a:pt x="738" y="79"/>
                    </a:cubicBezTo>
                    <a:cubicBezTo>
                      <a:pt x="741" y="78"/>
                      <a:pt x="745" y="76"/>
                      <a:pt x="749" y="75"/>
                    </a:cubicBezTo>
                    <a:lnTo>
                      <a:pt x="747" y="70"/>
                    </a:lnTo>
                    <a:close/>
                    <a:moveTo>
                      <a:pt x="770" y="62"/>
                    </a:moveTo>
                    <a:cubicBezTo>
                      <a:pt x="766" y="63"/>
                      <a:pt x="762" y="65"/>
                      <a:pt x="758" y="66"/>
                    </a:cubicBezTo>
                    <a:cubicBezTo>
                      <a:pt x="760" y="71"/>
                      <a:pt x="760" y="71"/>
                      <a:pt x="760" y="71"/>
                    </a:cubicBezTo>
                    <a:cubicBezTo>
                      <a:pt x="764" y="70"/>
                      <a:pt x="768" y="68"/>
                      <a:pt x="771" y="67"/>
                    </a:cubicBezTo>
                    <a:lnTo>
                      <a:pt x="770" y="62"/>
                    </a:lnTo>
                    <a:close/>
                    <a:moveTo>
                      <a:pt x="793" y="54"/>
                    </a:moveTo>
                    <a:cubicBezTo>
                      <a:pt x="789" y="56"/>
                      <a:pt x="785" y="57"/>
                      <a:pt x="781" y="58"/>
                    </a:cubicBezTo>
                    <a:cubicBezTo>
                      <a:pt x="783" y="63"/>
                      <a:pt x="783" y="63"/>
                      <a:pt x="783" y="63"/>
                    </a:cubicBezTo>
                    <a:cubicBezTo>
                      <a:pt x="787" y="62"/>
                      <a:pt x="790" y="61"/>
                      <a:pt x="794" y="60"/>
                    </a:cubicBezTo>
                    <a:lnTo>
                      <a:pt x="793" y="54"/>
                    </a:lnTo>
                    <a:close/>
                    <a:moveTo>
                      <a:pt x="815" y="47"/>
                    </a:moveTo>
                    <a:cubicBezTo>
                      <a:pt x="812" y="48"/>
                      <a:pt x="808" y="50"/>
                      <a:pt x="804" y="51"/>
                    </a:cubicBezTo>
                    <a:cubicBezTo>
                      <a:pt x="806" y="56"/>
                      <a:pt x="806" y="56"/>
                      <a:pt x="806" y="56"/>
                    </a:cubicBezTo>
                    <a:cubicBezTo>
                      <a:pt x="809" y="55"/>
                      <a:pt x="813" y="54"/>
                      <a:pt x="817" y="52"/>
                    </a:cubicBezTo>
                    <a:lnTo>
                      <a:pt x="815" y="47"/>
                    </a:lnTo>
                    <a:close/>
                    <a:moveTo>
                      <a:pt x="839" y="41"/>
                    </a:moveTo>
                    <a:cubicBezTo>
                      <a:pt x="835" y="42"/>
                      <a:pt x="831" y="43"/>
                      <a:pt x="827" y="44"/>
                    </a:cubicBezTo>
                    <a:cubicBezTo>
                      <a:pt x="829" y="49"/>
                      <a:pt x="829" y="49"/>
                      <a:pt x="829" y="49"/>
                    </a:cubicBezTo>
                    <a:cubicBezTo>
                      <a:pt x="832" y="48"/>
                      <a:pt x="836" y="47"/>
                      <a:pt x="840" y="46"/>
                    </a:cubicBezTo>
                    <a:lnTo>
                      <a:pt x="839" y="41"/>
                    </a:lnTo>
                    <a:close/>
                    <a:moveTo>
                      <a:pt x="862" y="35"/>
                    </a:moveTo>
                    <a:cubicBezTo>
                      <a:pt x="858" y="36"/>
                      <a:pt x="854" y="37"/>
                      <a:pt x="850" y="38"/>
                    </a:cubicBezTo>
                    <a:cubicBezTo>
                      <a:pt x="852" y="43"/>
                      <a:pt x="852" y="43"/>
                      <a:pt x="852" y="43"/>
                    </a:cubicBezTo>
                    <a:cubicBezTo>
                      <a:pt x="855" y="42"/>
                      <a:pt x="859" y="41"/>
                      <a:pt x="863" y="40"/>
                    </a:cubicBezTo>
                    <a:lnTo>
                      <a:pt x="862" y="35"/>
                    </a:lnTo>
                    <a:close/>
                    <a:moveTo>
                      <a:pt x="885" y="29"/>
                    </a:moveTo>
                    <a:cubicBezTo>
                      <a:pt x="881" y="30"/>
                      <a:pt x="877" y="31"/>
                      <a:pt x="874" y="32"/>
                    </a:cubicBezTo>
                    <a:cubicBezTo>
                      <a:pt x="875" y="37"/>
                      <a:pt x="875" y="37"/>
                      <a:pt x="875" y="37"/>
                    </a:cubicBezTo>
                    <a:cubicBezTo>
                      <a:pt x="879" y="36"/>
                      <a:pt x="883" y="35"/>
                      <a:pt x="886" y="34"/>
                    </a:cubicBezTo>
                    <a:lnTo>
                      <a:pt x="885" y="29"/>
                    </a:lnTo>
                    <a:close/>
                    <a:moveTo>
                      <a:pt x="909" y="24"/>
                    </a:moveTo>
                    <a:cubicBezTo>
                      <a:pt x="905" y="25"/>
                      <a:pt x="901" y="26"/>
                      <a:pt x="897" y="26"/>
                    </a:cubicBezTo>
                    <a:cubicBezTo>
                      <a:pt x="898" y="32"/>
                      <a:pt x="898" y="32"/>
                      <a:pt x="898" y="32"/>
                    </a:cubicBezTo>
                    <a:cubicBezTo>
                      <a:pt x="902" y="31"/>
                      <a:pt x="906" y="30"/>
                      <a:pt x="910" y="29"/>
                    </a:cubicBezTo>
                    <a:lnTo>
                      <a:pt x="909" y="24"/>
                    </a:lnTo>
                    <a:close/>
                    <a:moveTo>
                      <a:pt x="932" y="19"/>
                    </a:moveTo>
                    <a:cubicBezTo>
                      <a:pt x="928" y="20"/>
                      <a:pt x="925" y="21"/>
                      <a:pt x="921" y="22"/>
                    </a:cubicBezTo>
                    <a:cubicBezTo>
                      <a:pt x="922" y="27"/>
                      <a:pt x="922" y="27"/>
                      <a:pt x="922" y="27"/>
                    </a:cubicBezTo>
                    <a:cubicBezTo>
                      <a:pt x="926" y="26"/>
                      <a:pt x="929" y="25"/>
                      <a:pt x="933" y="25"/>
                    </a:cubicBezTo>
                    <a:lnTo>
                      <a:pt x="932" y="19"/>
                    </a:lnTo>
                    <a:close/>
                    <a:moveTo>
                      <a:pt x="956" y="15"/>
                    </a:moveTo>
                    <a:cubicBezTo>
                      <a:pt x="952" y="16"/>
                      <a:pt x="948" y="17"/>
                      <a:pt x="944" y="17"/>
                    </a:cubicBezTo>
                    <a:cubicBezTo>
                      <a:pt x="945" y="23"/>
                      <a:pt x="945" y="23"/>
                      <a:pt x="945" y="23"/>
                    </a:cubicBezTo>
                    <a:cubicBezTo>
                      <a:pt x="949" y="22"/>
                      <a:pt x="953" y="21"/>
                      <a:pt x="957" y="21"/>
                    </a:cubicBezTo>
                    <a:lnTo>
                      <a:pt x="956" y="15"/>
                    </a:lnTo>
                    <a:close/>
                    <a:moveTo>
                      <a:pt x="980" y="12"/>
                    </a:moveTo>
                    <a:cubicBezTo>
                      <a:pt x="976" y="12"/>
                      <a:pt x="972" y="13"/>
                      <a:pt x="968" y="13"/>
                    </a:cubicBezTo>
                    <a:cubicBezTo>
                      <a:pt x="969" y="19"/>
                      <a:pt x="969" y="19"/>
                      <a:pt x="969" y="19"/>
                    </a:cubicBezTo>
                    <a:cubicBezTo>
                      <a:pt x="973" y="18"/>
                      <a:pt x="977" y="18"/>
                      <a:pt x="981" y="17"/>
                    </a:cubicBezTo>
                    <a:lnTo>
                      <a:pt x="980" y="12"/>
                    </a:lnTo>
                    <a:close/>
                    <a:moveTo>
                      <a:pt x="1004" y="9"/>
                    </a:moveTo>
                    <a:cubicBezTo>
                      <a:pt x="1000" y="9"/>
                      <a:pt x="996" y="10"/>
                      <a:pt x="992" y="10"/>
                    </a:cubicBezTo>
                    <a:cubicBezTo>
                      <a:pt x="993" y="15"/>
                      <a:pt x="993" y="15"/>
                      <a:pt x="993" y="15"/>
                    </a:cubicBezTo>
                    <a:cubicBezTo>
                      <a:pt x="996" y="15"/>
                      <a:pt x="1000" y="14"/>
                      <a:pt x="1004" y="14"/>
                    </a:cubicBezTo>
                    <a:lnTo>
                      <a:pt x="1004" y="9"/>
                    </a:lnTo>
                    <a:close/>
                    <a:moveTo>
                      <a:pt x="1028" y="6"/>
                    </a:moveTo>
                    <a:cubicBezTo>
                      <a:pt x="1024" y="6"/>
                      <a:pt x="1020" y="7"/>
                      <a:pt x="1016" y="7"/>
                    </a:cubicBezTo>
                    <a:cubicBezTo>
                      <a:pt x="1016" y="13"/>
                      <a:pt x="1016" y="13"/>
                      <a:pt x="1016" y="13"/>
                    </a:cubicBezTo>
                    <a:cubicBezTo>
                      <a:pt x="1020" y="12"/>
                      <a:pt x="1024" y="12"/>
                      <a:pt x="1028" y="11"/>
                    </a:cubicBezTo>
                    <a:lnTo>
                      <a:pt x="1028" y="6"/>
                    </a:lnTo>
                    <a:close/>
                    <a:moveTo>
                      <a:pt x="1052" y="4"/>
                    </a:moveTo>
                    <a:cubicBezTo>
                      <a:pt x="1048" y="4"/>
                      <a:pt x="1044" y="5"/>
                      <a:pt x="1040" y="5"/>
                    </a:cubicBezTo>
                    <a:cubicBezTo>
                      <a:pt x="1040" y="10"/>
                      <a:pt x="1040" y="10"/>
                      <a:pt x="1040" y="10"/>
                    </a:cubicBezTo>
                    <a:cubicBezTo>
                      <a:pt x="1044" y="10"/>
                      <a:pt x="1048" y="10"/>
                      <a:pt x="1052" y="9"/>
                    </a:cubicBezTo>
                    <a:lnTo>
                      <a:pt x="1052" y="4"/>
                    </a:lnTo>
                    <a:close/>
                    <a:moveTo>
                      <a:pt x="1076" y="2"/>
                    </a:moveTo>
                    <a:cubicBezTo>
                      <a:pt x="1072" y="2"/>
                      <a:pt x="1068" y="3"/>
                      <a:pt x="1064" y="3"/>
                    </a:cubicBezTo>
                    <a:cubicBezTo>
                      <a:pt x="1064" y="8"/>
                      <a:pt x="1064" y="8"/>
                      <a:pt x="1064" y="8"/>
                    </a:cubicBezTo>
                    <a:cubicBezTo>
                      <a:pt x="1068" y="8"/>
                      <a:pt x="1072" y="8"/>
                      <a:pt x="1076" y="8"/>
                    </a:cubicBezTo>
                    <a:lnTo>
                      <a:pt x="1076" y="2"/>
                    </a:lnTo>
                    <a:close/>
                    <a:moveTo>
                      <a:pt x="1100" y="1"/>
                    </a:moveTo>
                    <a:cubicBezTo>
                      <a:pt x="1096" y="1"/>
                      <a:pt x="1092" y="1"/>
                      <a:pt x="1088" y="2"/>
                    </a:cubicBezTo>
                    <a:cubicBezTo>
                      <a:pt x="1088" y="7"/>
                      <a:pt x="1088" y="7"/>
                      <a:pt x="1088" y="7"/>
                    </a:cubicBezTo>
                    <a:cubicBezTo>
                      <a:pt x="1092" y="7"/>
                      <a:pt x="1096" y="7"/>
                      <a:pt x="1100" y="6"/>
                    </a:cubicBezTo>
                    <a:lnTo>
                      <a:pt x="1100" y="1"/>
                    </a:lnTo>
                    <a:close/>
                    <a:moveTo>
                      <a:pt x="1124" y="0"/>
                    </a:moveTo>
                    <a:cubicBezTo>
                      <a:pt x="1120" y="1"/>
                      <a:pt x="1116" y="1"/>
                      <a:pt x="1112" y="1"/>
                    </a:cubicBezTo>
                    <a:cubicBezTo>
                      <a:pt x="1112" y="6"/>
                      <a:pt x="1112" y="6"/>
                      <a:pt x="1112" y="6"/>
                    </a:cubicBezTo>
                    <a:cubicBezTo>
                      <a:pt x="1116" y="6"/>
                      <a:pt x="1120" y="6"/>
                      <a:pt x="1124" y="6"/>
                    </a:cubicBezTo>
                    <a:cubicBezTo>
                      <a:pt x="1124" y="0"/>
                      <a:pt x="1124" y="0"/>
                      <a:pt x="1124" y="0"/>
                    </a:cubicBezTo>
                    <a:close/>
                    <a:moveTo>
                      <a:pt x="1148" y="0"/>
                    </a:moveTo>
                    <a:cubicBezTo>
                      <a:pt x="1147" y="0"/>
                      <a:pt x="1146" y="0"/>
                      <a:pt x="1145" y="0"/>
                    </a:cubicBezTo>
                    <a:cubicBezTo>
                      <a:pt x="1142" y="0"/>
                      <a:pt x="1139" y="0"/>
                      <a:pt x="1136" y="0"/>
                    </a:cubicBezTo>
                    <a:cubicBezTo>
                      <a:pt x="1136" y="6"/>
                      <a:pt x="1136" y="6"/>
                      <a:pt x="1136" y="6"/>
                    </a:cubicBezTo>
                    <a:cubicBezTo>
                      <a:pt x="1139" y="6"/>
                      <a:pt x="1142" y="6"/>
                      <a:pt x="1145" y="6"/>
                    </a:cubicBezTo>
                    <a:cubicBezTo>
                      <a:pt x="1146" y="6"/>
                      <a:pt x="1147" y="6"/>
                      <a:pt x="1148" y="6"/>
                    </a:cubicBezTo>
                    <a:lnTo>
                      <a:pt x="1148" y="0"/>
                    </a:lnTo>
                    <a:close/>
                    <a:moveTo>
                      <a:pt x="1172" y="1"/>
                    </a:moveTo>
                    <a:cubicBezTo>
                      <a:pt x="1168" y="0"/>
                      <a:pt x="1164" y="0"/>
                      <a:pt x="1160" y="0"/>
                    </a:cubicBezTo>
                    <a:cubicBezTo>
                      <a:pt x="1160" y="6"/>
                      <a:pt x="1160" y="6"/>
                      <a:pt x="1160" y="6"/>
                    </a:cubicBezTo>
                    <a:cubicBezTo>
                      <a:pt x="1164" y="6"/>
                      <a:pt x="1168" y="6"/>
                      <a:pt x="1172" y="6"/>
                    </a:cubicBezTo>
                    <a:lnTo>
                      <a:pt x="1172" y="1"/>
                    </a:lnTo>
                    <a:close/>
                    <a:moveTo>
                      <a:pt x="1196" y="1"/>
                    </a:moveTo>
                    <a:cubicBezTo>
                      <a:pt x="1192" y="1"/>
                      <a:pt x="1188" y="1"/>
                      <a:pt x="1184" y="1"/>
                    </a:cubicBezTo>
                    <a:cubicBezTo>
                      <a:pt x="1184" y="6"/>
                      <a:pt x="1184" y="6"/>
                      <a:pt x="1184" y="6"/>
                    </a:cubicBezTo>
                    <a:cubicBezTo>
                      <a:pt x="1188" y="6"/>
                      <a:pt x="1192" y="6"/>
                      <a:pt x="1196" y="7"/>
                    </a:cubicBezTo>
                    <a:lnTo>
                      <a:pt x="1196" y="1"/>
                    </a:lnTo>
                    <a:close/>
                    <a:moveTo>
                      <a:pt x="1220" y="3"/>
                    </a:moveTo>
                    <a:cubicBezTo>
                      <a:pt x="1216" y="2"/>
                      <a:pt x="1212" y="2"/>
                      <a:pt x="1208" y="2"/>
                    </a:cubicBezTo>
                    <a:cubicBezTo>
                      <a:pt x="1208" y="7"/>
                      <a:pt x="1208" y="7"/>
                      <a:pt x="1208" y="7"/>
                    </a:cubicBezTo>
                    <a:cubicBezTo>
                      <a:pt x="1212" y="7"/>
                      <a:pt x="1215" y="8"/>
                      <a:pt x="1219" y="8"/>
                    </a:cubicBezTo>
                    <a:lnTo>
                      <a:pt x="1220" y="3"/>
                    </a:lnTo>
                    <a:close/>
                    <a:moveTo>
                      <a:pt x="1244" y="4"/>
                    </a:moveTo>
                    <a:cubicBezTo>
                      <a:pt x="1240" y="4"/>
                      <a:pt x="1236" y="4"/>
                      <a:pt x="1232" y="3"/>
                    </a:cubicBezTo>
                    <a:cubicBezTo>
                      <a:pt x="1231" y="9"/>
                      <a:pt x="1231" y="9"/>
                      <a:pt x="1231" y="9"/>
                    </a:cubicBezTo>
                    <a:cubicBezTo>
                      <a:pt x="1235" y="9"/>
                      <a:pt x="1239" y="9"/>
                      <a:pt x="1243" y="10"/>
                    </a:cubicBezTo>
                    <a:lnTo>
                      <a:pt x="1244" y="4"/>
                    </a:lnTo>
                    <a:close/>
                    <a:moveTo>
                      <a:pt x="1268" y="6"/>
                    </a:moveTo>
                    <a:cubicBezTo>
                      <a:pt x="1264" y="6"/>
                      <a:pt x="1260" y="6"/>
                      <a:pt x="1256" y="5"/>
                    </a:cubicBezTo>
                    <a:cubicBezTo>
                      <a:pt x="1255" y="11"/>
                      <a:pt x="1255" y="11"/>
                      <a:pt x="1255" y="11"/>
                    </a:cubicBezTo>
                    <a:cubicBezTo>
                      <a:pt x="1259" y="11"/>
                      <a:pt x="1263" y="11"/>
                      <a:pt x="1267" y="12"/>
                    </a:cubicBezTo>
                    <a:lnTo>
                      <a:pt x="1268" y="6"/>
                    </a:lnTo>
                    <a:close/>
                    <a:moveTo>
                      <a:pt x="1292" y="9"/>
                    </a:moveTo>
                    <a:cubicBezTo>
                      <a:pt x="1288" y="9"/>
                      <a:pt x="1284" y="8"/>
                      <a:pt x="1280" y="8"/>
                    </a:cubicBezTo>
                    <a:cubicBezTo>
                      <a:pt x="1279" y="13"/>
                      <a:pt x="1279" y="13"/>
                      <a:pt x="1279" y="13"/>
                    </a:cubicBezTo>
                    <a:cubicBezTo>
                      <a:pt x="1283" y="14"/>
                      <a:pt x="1287" y="14"/>
                      <a:pt x="1291" y="14"/>
                    </a:cubicBezTo>
                    <a:lnTo>
                      <a:pt x="1292" y="9"/>
                    </a:lnTo>
                    <a:close/>
                    <a:moveTo>
                      <a:pt x="1315" y="12"/>
                    </a:moveTo>
                    <a:cubicBezTo>
                      <a:pt x="1312" y="12"/>
                      <a:pt x="1308" y="11"/>
                      <a:pt x="1304" y="11"/>
                    </a:cubicBezTo>
                    <a:cubicBezTo>
                      <a:pt x="1303" y="16"/>
                      <a:pt x="1303" y="16"/>
                      <a:pt x="1303" y="16"/>
                    </a:cubicBezTo>
                    <a:cubicBezTo>
                      <a:pt x="1307" y="17"/>
                      <a:pt x="1311" y="17"/>
                      <a:pt x="1315" y="18"/>
                    </a:cubicBezTo>
                    <a:lnTo>
                      <a:pt x="1315" y="12"/>
                    </a:lnTo>
                    <a:close/>
                    <a:moveTo>
                      <a:pt x="1339" y="16"/>
                    </a:moveTo>
                    <a:cubicBezTo>
                      <a:pt x="1335" y="15"/>
                      <a:pt x="1331" y="15"/>
                      <a:pt x="1327" y="14"/>
                    </a:cubicBezTo>
                    <a:cubicBezTo>
                      <a:pt x="1327" y="19"/>
                      <a:pt x="1327" y="19"/>
                      <a:pt x="1327" y="19"/>
                    </a:cubicBezTo>
                    <a:cubicBezTo>
                      <a:pt x="1330" y="20"/>
                      <a:pt x="1334" y="21"/>
                      <a:pt x="1338" y="21"/>
                    </a:cubicBezTo>
                    <a:lnTo>
                      <a:pt x="1339" y="16"/>
                    </a:lnTo>
                    <a:close/>
                    <a:moveTo>
                      <a:pt x="1363" y="20"/>
                    </a:moveTo>
                    <a:cubicBezTo>
                      <a:pt x="1359" y="19"/>
                      <a:pt x="1355" y="19"/>
                      <a:pt x="1351" y="18"/>
                    </a:cubicBezTo>
                    <a:cubicBezTo>
                      <a:pt x="1350" y="23"/>
                      <a:pt x="1350" y="23"/>
                      <a:pt x="1350" y="23"/>
                    </a:cubicBezTo>
                    <a:cubicBezTo>
                      <a:pt x="1354" y="24"/>
                      <a:pt x="1358" y="25"/>
                      <a:pt x="1362" y="25"/>
                    </a:cubicBezTo>
                    <a:cubicBezTo>
                      <a:pt x="1363" y="20"/>
                      <a:pt x="1363" y="20"/>
                      <a:pt x="1363" y="20"/>
                    </a:cubicBezTo>
                    <a:close/>
                    <a:moveTo>
                      <a:pt x="1387" y="25"/>
                    </a:moveTo>
                    <a:cubicBezTo>
                      <a:pt x="1383" y="24"/>
                      <a:pt x="1379" y="23"/>
                      <a:pt x="1375" y="23"/>
                    </a:cubicBezTo>
                    <a:cubicBezTo>
                      <a:pt x="1374" y="28"/>
                      <a:pt x="1374" y="28"/>
                      <a:pt x="1374" y="28"/>
                    </a:cubicBezTo>
                    <a:cubicBezTo>
                      <a:pt x="1378" y="29"/>
                      <a:pt x="1382" y="29"/>
                      <a:pt x="1385" y="30"/>
                    </a:cubicBezTo>
                    <a:lnTo>
                      <a:pt x="1387" y="25"/>
                    </a:lnTo>
                    <a:close/>
                    <a:moveTo>
                      <a:pt x="1410" y="30"/>
                    </a:moveTo>
                    <a:cubicBezTo>
                      <a:pt x="1406" y="29"/>
                      <a:pt x="1402" y="28"/>
                      <a:pt x="1398" y="27"/>
                    </a:cubicBezTo>
                    <a:cubicBezTo>
                      <a:pt x="1397" y="33"/>
                      <a:pt x="1397" y="33"/>
                      <a:pt x="1397" y="33"/>
                    </a:cubicBezTo>
                    <a:cubicBezTo>
                      <a:pt x="1401" y="34"/>
                      <a:pt x="1405" y="34"/>
                      <a:pt x="1409" y="35"/>
                    </a:cubicBezTo>
                    <a:lnTo>
                      <a:pt x="1410" y="30"/>
                    </a:lnTo>
                    <a:close/>
                    <a:moveTo>
                      <a:pt x="1433" y="36"/>
                    </a:moveTo>
                    <a:cubicBezTo>
                      <a:pt x="1429" y="35"/>
                      <a:pt x="1426" y="34"/>
                      <a:pt x="1422" y="33"/>
                    </a:cubicBezTo>
                    <a:cubicBezTo>
                      <a:pt x="1420" y="38"/>
                      <a:pt x="1420" y="38"/>
                      <a:pt x="1420" y="38"/>
                    </a:cubicBezTo>
                    <a:cubicBezTo>
                      <a:pt x="1424" y="39"/>
                      <a:pt x="1428" y="40"/>
                      <a:pt x="1432" y="41"/>
                    </a:cubicBezTo>
                    <a:lnTo>
                      <a:pt x="1433" y="36"/>
                    </a:lnTo>
                    <a:close/>
                    <a:moveTo>
                      <a:pt x="1457" y="42"/>
                    </a:moveTo>
                    <a:cubicBezTo>
                      <a:pt x="1453" y="41"/>
                      <a:pt x="1449" y="40"/>
                      <a:pt x="1445" y="39"/>
                    </a:cubicBezTo>
                    <a:cubicBezTo>
                      <a:pt x="1444" y="44"/>
                      <a:pt x="1444" y="44"/>
                      <a:pt x="1444" y="44"/>
                    </a:cubicBezTo>
                    <a:cubicBezTo>
                      <a:pt x="1447" y="45"/>
                      <a:pt x="1451" y="46"/>
                      <a:pt x="1455" y="47"/>
                    </a:cubicBezTo>
                    <a:lnTo>
                      <a:pt x="1457" y="42"/>
                    </a:lnTo>
                    <a:close/>
                    <a:moveTo>
                      <a:pt x="1480" y="49"/>
                    </a:moveTo>
                    <a:cubicBezTo>
                      <a:pt x="1476" y="48"/>
                      <a:pt x="1472" y="46"/>
                      <a:pt x="1468" y="45"/>
                    </a:cubicBezTo>
                    <a:cubicBezTo>
                      <a:pt x="1467" y="50"/>
                      <a:pt x="1467" y="50"/>
                      <a:pt x="1467" y="50"/>
                    </a:cubicBezTo>
                    <a:cubicBezTo>
                      <a:pt x="1471" y="52"/>
                      <a:pt x="1474" y="53"/>
                      <a:pt x="1478" y="54"/>
                    </a:cubicBezTo>
                    <a:lnTo>
                      <a:pt x="1480" y="49"/>
                    </a:lnTo>
                    <a:close/>
                    <a:moveTo>
                      <a:pt x="1503" y="56"/>
                    </a:moveTo>
                    <a:cubicBezTo>
                      <a:pt x="1499" y="55"/>
                      <a:pt x="1495" y="53"/>
                      <a:pt x="1491" y="52"/>
                    </a:cubicBezTo>
                    <a:cubicBezTo>
                      <a:pt x="1490" y="57"/>
                      <a:pt x="1490" y="57"/>
                      <a:pt x="1490" y="57"/>
                    </a:cubicBezTo>
                    <a:cubicBezTo>
                      <a:pt x="1493" y="59"/>
                      <a:pt x="1497" y="60"/>
                      <a:pt x="1501" y="61"/>
                    </a:cubicBezTo>
                    <a:lnTo>
                      <a:pt x="1503" y="56"/>
                    </a:lnTo>
                    <a:close/>
                    <a:moveTo>
                      <a:pt x="1525" y="64"/>
                    </a:moveTo>
                    <a:cubicBezTo>
                      <a:pt x="1522" y="62"/>
                      <a:pt x="1518" y="61"/>
                      <a:pt x="1514" y="60"/>
                    </a:cubicBezTo>
                    <a:cubicBezTo>
                      <a:pt x="1512" y="65"/>
                      <a:pt x="1512" y="65"/>
                      <a:pt x="1512" y="65"/>
                    </a:cubicBezTo>
                    <a:cubicBezTo>
                      <a:pt x="1516" y="66"/>
                      <a:pt x="1520" y="67"/>
                      <a:pt x="1524" y="69"/>
                    </a:cubicBezTo>
                    <a:lnTo>
                      <a:pt x="1525" y="64"/>
                    </a:lnTo>
                    <a:close/>
                    <a:moveTo>
                      <a:pt x="1548" y="72"/>
                    </a:moveTo>
                    <a:cubicBezTo>
                      <a:pt x="1544" y="70"/>
                      <a:pt x="1541" y="69"/>
                      <a:pt x="1537" y="68"/>
                    </a:cubicBezTo>
                    <a:cubicBezTo>
                      <a:pt x="1535" y="73"/>
                      <a:pt x="1535" y="73"/>
                      <a:pt x="1535" y="73"/>
                    </a:cubicBezTo>
                    <a:cubicBezTo>
                      <a:pt x="1539" y="74"/>
                      <a:pt x="1542" y="75"/>
                      <a:pt x="1546" y="77"/>
                    </a:cubicBezTo>
                    <a:lnTo>
                      <a:pt x="1548" y="72"/>
                    </a:lnTo>
                    <a:close/>
                    <a:moveTo>
                      <a:pt x="1571" y="80"/>
                    </a:moveTo>
                    <a:cubicBezTo>
                      <a:pt x="1567" y="79"/>
                      <a:pt x="1563" y="77"/>
                      <a:pt x="1559" y="76"/>
                    </a:cubicBezTo>
                    <a:cubicBezTo>
                      <a:pt x="1557" y="81"/>
                      <a:pt x="1557" y="81"/>
                      <a:pt x="1557" y="81"/>
                    </a:cubicBezTo>
                    <a:cubicBezTo>
                      <a:pt x="1561" y="82"/>
                      <a:pt x="1565" y="84"/>
                      <a:pt x="1569" y="85"/>
                    </a:cubicBezTo>
                    <a:lnTo>
                      <a:pt x="1571" y="80"/>
                    </a:lnTo>
                    <a:close/>
                    <a:moveTo>
                      <a:pt x="1593" y="90"/>
                    </a:moveTo>
                    <a:cubicBezTo>
                      <a:pt x="1589" y="88"/>
                      <a:pt x="1585" y="86"/>
                      <a:pt x="1582" y="85"/>
                    </a:cubicBezTo>
                    <a:cubicBezTo>
                      <a:pt x="1580" y="90"/>
                      <a:pt x="1580" y="90"/>
                      <a:pt x="1580" y="90"/>
                    </a:cubicBezTo>
                    <a:cubicBezTo>
                      <a:pt x="1583" y="91"/>
                      <a:pt x="1587" y="93"/>
                      <a:pt x="1591" y="95"/>
                    </a:cubicBezTo>
                    <a:lnTo>
                      <a:pt x="1593" y="90"/>
                    </a:lnTo>
                    <a:close/>
                    <a:moveTo>
                      <a:pt x="1615" y="99"/>
                    </a:moveTo>
                    <a:cubicBezTo>
                      <a:pt x="1611" y="98"/>
                      <a:pt x="1607" y="96"/>
                      <a:pt x="1604" y="94"/>
                    </a:cubicBezTo>
                    <a:cubicBezTo>
                      <a:pt x="1602" y="99"/>
                      <a:pt x="1602" y="99"/>
                      <a:pt x="1602" y="99"/>
                    </a:cubicBezTo>
                    <a:cubicBezTo>
                      <a:pt x="1605" y="101"/>
                      <a:pt x="1609" y="103"/>
                      <a:pt x="1613" y="104"/>
                    </a:cubicBezTo>
                    <a:lnTo>
                      <a:pt x="1615" y="99"/>
                    </a:lnTo>
                    <a:close/>
                    <a:moveTo>
                      <a:pt x="1637" y="109"/>
                    </a:moveTo>
                    <a:cubicBezTo>
                      <a:pt x="1633" y="108"/>
                      <a:pt x="1629" y="106"/>
                      <a:pt x="1626" y="104"/>
                    </a:cubicBezTo>
                    <a:cubicBezTo>
                      <a:pt x="1623" y="109"/>
                      <a:pt x="1623" y="109"/>
                      <a:pt x="1623" y="109"/>
                    </a:cubicBezTo>
                    <a:cubicBezTo>
                      <a:pt x="1627" y="111"/>
                      <a:pt x="1631" y="113"/>
                      <a:pt x="1634" y="114"/>
                    </a:cubicBezTo>
                    <a:lnTo>
                      <a:pt x="1637" y="109"/>
                    </a:lnTo>
                    <a:close/>
                    <a:moveTo>
                      <a:pt x="1658" y="120"/>
                    </a:moveTo>
                    <a:cubicBezTo>
                      <a:pt x="1655" y="118"/>
                      <a:pt x="1651" y="116"/>
                      <a:pt x="1647" y="115"/>
                    </a:cubicBezTo>
                    <a:cubicBezTo>
                      <a:pt x="1645" y="119"/>
                      <a:pt x="1645" y="119"/>
                      <a:pt x="1645" y="119"/>
                    </a:cubicBezTo>
                    <a:cubicBezTo>
                      <a:pt x="1649" y="121"/>
                      <a:pt x="1652" y="123"/>
                      <a:pt x="1656" y="125"/>
                    </a:cubicBezTo>
                    <a:lnTo>
                      <a:pt x="1658" y="120"/>
                    </a:lnTo>
                    <a:close/>
                    <a:moveTo>
                      <a:pt x="1680" y="131"/>
                    </a:moveTo>
                    <a:cubicBezTo>
                      <a:pt x="1676" y="129"/>
                      <a:pt x="1672" y="127"/>
                      <a:pt x="1669" y="126"/>
                    </a:cubicBezTo>
                    <a:cubicBezTo>
                      <a:pt x="1666" y="130"/>
                      <a:pt x="1666" y="130"/>
                      <a:pt x="1666" y="130"/>
                    </a:cubicBezTo>
                    <a:cubicBezTo>
                      <a:pt x="1670" y="132"/>
                      <a:pt x="1673" y="134"/>
                      <a:pt x="1677" y="136"/>
                    </a:cubicBezTo>
                    <a:lnTo>
                      <a:pt x="1680" y="131"/>
                    </a:lnTo>
                    <a:close/>
                    <a:moveTo>
                      <a:pt x="1701" y="143"/>
                    </a:moveTo>
                    <a:cubicBezTo>
                      <a:pt x="1697" y="141"/>
                      <a:pt x="1694" y="139"/>
                      <a:pt x="1690" y="137"/>
                    </a:cubicBezTo>
                    <a:cubicBezTo>
                      <a:pt x="1688" y="142"/>
                      <a:pt x="1688" y="142"/>
                      <a:pt x="1688" y="142"/>
                    </a:cubicBezTo>
                    <a:cubicBezTo>
                      <a:pt x="1691" y="143"/>
                      <a:pt x="1695" y="145"/>
                      <a:pt x="1698" y="147"/>
                    </a:cubicBezTo>
                    <a:lnTo>
                      <a:pt x="1701" y="143"/>
                    </a:lnTo>
                    <a:close/>
                    <a:moveTo>
                      <a:pt x="1721" y="155"/>
                    </a:moveTo>
                    <a:cubicBezTo>
                      <a:pt x="1718" y="153"/>
                      <a:pt x="1715" y="151"/>
                      <a:pt x="1711" y="149"/>
                    </a:cubicBezTo>
                    <a:cubicBezTo>
                      <a:pt x="1708" y="153"/>
                      <a:pt x="1708" y="153"/>
                      <a:pt x="1708" y="153"/>
                    </a:cubicBezTo>
                    <a:cubicBezTo>
                      <a:pt x="1712" y="155"/>
                      <a:pt x="1715" y="157"/>
                      <a:pt x="1719" y="159"/>
                    </a:cubicBezTo>
                    <a:lnTo>
                      <a:pt x="1721" y="155"/>
                    </a:lnTo>
                    <a:close/>
                    <a:moveTo>
                      <a:pt x="1742" y="167"/>
                    </a:moveTo>
                    <a:cubicBezTo>
                      <a:pt x="1738" y="165"/>
                      <a:pt x="1735" y="163"/>
                      <a:pt x="1732" y="161"/>
                    </a:cubicBezTo>
                    <a:cubicBezTo>
                      <a:pt x="1729" y="165"/>
                      <a:pt x="1729" y="165"/>
                      <a:pt x="1729" y="165"/>
                    </a:cubicBezTo>
                    <a:cubicBezTo>
                      <a:pt x="1732" y="167"/>
                      <a:pt x="1736" y="170"/>
                      <a:pt x="1739" y="172"/>
                    </a:cubicBezTo>
                    <a:lnTo>
                      <a:pt x="1742" y="167"/>
                    </a:lnTo>
                    <a:close/>
                    <a:moveTo>
                      <a:pt x="1762" y="180"/>
                    </a:moveTo>
                    <a:cubicBezTo>
                      <a:pt x="1759" y="178"/>
                      <a:pt x="1755" y="176"/>
                      <a:pt x="1752" y="174"/>
                    </a:cubicBezTo>
                    <a:cubicBezTo>
                      <a:pt x="1749" y="178"/>
                      <a:pt x="1749" y="178"/>
                      <a:pt x="1749" y="178"/>
                    </a:cubicBezTo>
                    <a:cubicBezTo>
                      <a:pt x="1752" y="180"/>
                      <a:pt x="1756" y="182"/>
                      <a:pt x="1759" y="184"/>
                    </a:cubicBezTo>
                    <a:lnTo>
                      <a:pt x="1762" y="180"/>
                    </a:lnTo>
                    <a:close/>
                    <a:moveTo>
                      <a:pt x="1782" y="193"/>
                    </a:moveTo>
                    <a:cubicBezTo>
                      <a:pt x="1779" y="191"/>
                      <a:pt x="1775" y="189"/>
                      <a:pt x="1772" y="187"/>
                    </a:cubicBezTo>
                    <a:cubicBezTo>
                      <a:pt x="1769" y="191"/>
                      <a:pt x="1769" y="191"/>
                      <a:pt x="1769" y="191"/>
                    </a:cubicBezTo>
                    <a:cubicBezTo>
                      <a:pt x="1772" y="193"/>
                      <a:pt x="1776" y="196"/>
                      <a:pt x="1779" y="198"/>
                    </a:cubicBezTo>
                    <a:cubicBezTo>
                      <a:pt x="1782" y="193"/>
                      <a:pt x="1782" y="193"/>
                      <a:pt x="1782" y="193"/>
                    </a:cubicBezTo>
                    <a:close/>
                    <a:moveTo>
                      <a:pt x="1802" y="207"/>
                    </a:moveTo>
                    <a:cubicBezTo>
                      <a:pt x="1798" y="205"/>
                      <a:pt x="1795" y="202"/>
                      <a:pt x="1792" y="200"/>
                    </a:cubicBezTo>
                    <a:cubicBezTo>
                      <a:pt x="1789" y="205"/>
                      <a:pt x="1789" y="205"/>
                      <a:pt x="1789" y="205"/>
                    </a:cubicBezTo>
                    <a:cubicBezTo>
                      <a:pt x="1792" y="207"/>
                      <a:pt x="1795" y="209"/>
                      <a:pt x="1799" y="211"/>
                    </a:cubicBezTo>
                    <a:lnTo>
                      <a:pt x="1802" y="207"/>
                    </a:lnTo>
                    <a:close/>
                    <a:moveTo>
                      <a:pt x="1821" y="221"/>
                    </a:moveTo>
                    <a:cubicBezTo>
                      <a:pt x="1818" y="219"/>
                      <a:pt x="1815" y="217"/>
                      <a:pt x="1811" y="214"/>
                    </a:cubicBezTo>
                    <a:cubicBezTo>
                      <a:pt x="1808" y="218"/>
                      <a:pt x="1808" y="218"/>
                      <a:pt x="1808" y="218"/>
                    </a:cubicBezTo>
                    <a:cubicBezTo>
                      <a:pt x="1811" y="221"/>
                      <a:pt x="1815" y="223"/>
                      <a:pt x="1818" y="226"/>
                    </a:cubicBezTo>
                    <a:lnTo>
                      <a:pt x="1821" y="221"/>
                    </a:lnTo>
                    <a:close/>
                    <a:moveTo>
                      <a:pt x="1840" y="236"/>
                    </a:moveTo>
                    <a:cubicBezTo>
                      <a:pt x="1837" y="233"/>
                      <a:pt x="1834" y="231"/>
                      <a:pt x="1831" y="229"/>
                    </a:cubicBezTo>
                    <a:cubicBezTo>
                      <a:pt x="1827" y="233"/>
                      <a:pt x="1827" y="233"/>
                      <a:pt x="1827" y="233"/>
                    </a:cubicBezTo>
                    <a:cubicBezTo>
                      <a:pt x="1830" y="235"/>
                      <a:pt x="1834" y="238"/>
                      <a:pt x="1837" y="240"/>
                    </a:cubicBezTo>
                    <a:lnTo>
                      <a:pt x="1840" y="236"/>
                    </a:lnTo>
                    <a:close/>
                    <a:moveTo>
                      <a:pt x="1859" y="251"/>
                    </a:moveTo>
                    <a:cubicBezTo>
                      <a:pt x="1856" y="248"/>
                      <a:pt x="1853" y="246"/>
                      <a:pt x="1849" y="243"/>
                    </a:cubicBezTo>
                    <a:cubicBezTo>
                      <a:pt x="1846" y="248"/>
                      <a:pt x="1846" y="248"/>
                      <a:pt x="1846" y="248"/>
                    </a:cubicBezTo>
                    <a:cubicBezTo>
                      <a:pt x="1849" y="250"/>
                      <a:pt x="1852" y="253"/>
                      <a:pt x="1855" y="255"/>
                    </a:cubicBezTo>
                    <a:lnTo>
                      <a:pt x="1859" y="251"/>
                    </a:lnTo>
                    <a:close/>
                    <a:moveTo>
                      <a:pt x="1877" y="266"/>
                    </a:moveTo>
                    <a:cubicBezTo>
                      <a:pt x="1874" y="264"/>
                      <a:pt x="1871" y="261"/>
                      <a:pt x="1868" y="259"/>
                    </a:cubicBezTo>
                    <a:cubicBezTo>
                      <a:pt x="1865" y="263"/>
                      <a:pt x="1865" y="263"/>
                      <a:pt x="1865" y="263"/>
                    </a:cubicBezTo>
                    <a:cubicBezTo>
                      <a:pt x="1868" y="265"/>
                      <a:pt x="1871" y="268"/>
                      <a:pt x="1874" y="270"/>
                    </a:cubicBezTo>
                    <a:lnTo>
                      <a:pt x="1877" y="266"/>
                    </a:lnTo>
                    <a:close/>
                    <a:moveTo>
                      <a:pt x="1895" y="282"/>
                    </a:moveTo>
                    <a:cubicBezTo>
                      <a:pt x="1892" y="280"/>
                      <a:pt x="1889" y="277"/>
                      <a:pt x="1886" y="274"/>
                    </a:cubicBezTo>
                    <a:cubicBezTo>
                      <a:pt x="1883" y="278"/>
                      <a:pt x="1883" y="278"/>
                      <a:pt x="1883" y="278"/>
                    </a:cubicBezTo>
                    <a:cubicBezTo>
                      <a:pt x="1886" y="281"/>
                      <a:pt x="1889" y="284"/>
                      <a:pt x="1892" y="286"/>
                    </a:cubicBezTo>
                    <a:lnTo>
                      <a:pt x="1895" y="282"/>
                    </a:lnTo>
                    <a:close/>
                    <a:moveTo>
                      <a:pt x="1913" y="299"/>
                    </a:moveTo>
                    <a:cubicBezTo>
                      <a:pt x="1910" y="296"/>
                      <a:pt x="1907" y="293"/>
                      <a:pt x="1904" y="290"/>
                    </a:cubicBezTo>
                    <a:cubicBezTo>
                      <a:pt x="1901" y="294"/>
                      <a:pt x="1901" y="294"/>
                      <a:pt x="1901" y="294"/>
                    </a:cubicBezTo>
                    <a:cubicBezTo>
                      <a:pt x="1904" y="297"/>
                      <a:pt x="1906" y="300"/>
                      <a:pt x="1909" y="302"/>
                    </a:cubicBezTo>
                    <a:lnTo>
                      <a:pt x="1913" y="299"/>
                    </a:lnTo>
                    <a:close/>
                    <a:moveTo>
                      <a:pt x="1930" y="315"/>
                    </a:moveTo>
                    <a:cubicBezTo>
                      <a:pt x="1928" y="312"/>
                      <a:pt x="1925" y="310"/>
                      <a:pt x="1922" y="307"/>
                    </a:cubicBezTo>
                    <a:cubicBezTo>
                      <a:pt x="1918" y="311"/>
                      <a:pt x="1918" y="311"/>
                      <a:pt x="1918" y="311"/>
                    </a:cubicBezTo>
                    <a:cubicBezTo>
                      <a:pt x="1921" y="313"/>
                      <a:pt x="1924" y="316"/>
                      <a:pt x="1927" y="319"/>
                    </a:cubicBezTo>
                    <a:lnTo>
                      <a:pt x="1930" y="315"/>
                    </a:lnTo>
                    <a:close/>
                    <a:moveTo>
                      <a:pt x="1947" y="332"/>
                    </a:moveTo>
                    <a:cubicBezTo>
                      <a:pt x="1945" y="329"/>
                      <a:pt x="1942" y="326"/>
                      <a:pt x="1939" y="324"/>
                    </a:cubicBezTo>
                    <a:cubicBezTo>
                      <a:pt x="1935" y="327"/>
                      <a:pt x="1935" y="327"/>
                      <a:pt x="1935" y="327"/>
                    </a:cubicBezTo>
                    <a:cubicBezTo>
                      <a:pt x="1938" y="330"/>
                      <a:pt x="1941" y="333"/>
                      <a:pt x="1944" y="336"/>
                    </a:cubicBezTo>
                    <a:cubicBezTo>
                      <a:pt x="1947" y="332"/>
                      <a:pt x="1947" y="332"/>
                      <a:pt x="1947" y="332"/>
                    </a:cubicBezTo>
                    <a:close/>
                    <a:moveTo>
                      <a:pt x="1964" y="350"/>
                    </a:moveTo>
                    <a:cubicBezTo>
                      <a:pt x="1961" y="347"/>
                      <a:pt x="1959" y="344"/>
                      <a:pt x="1956" y="341"/>
                    </a:cubicBezTo>
                    <a:cubicBezTo>
                      <a:pt x="1952" y="344"/>
                      <a:pt x="1952" y="344"/>
                      <a:pt x="1952" y="344"/>
                    </a:cubicBezTo>
                    <a:cubicBezTo>
                      <a:pt x="1955" y="347"/>
                      <a:pt x="1957" y="350"/>
                      <a:pt x="1960" y="353"/>
                    </a:cubicBezTo>
                    <a:lnTo>
                      <a:pt x="1964" y="350"/>
                    </a:lnTo>
                    <a:close/>
                    <a:moveTo>
                      <a:pt x="1980" y="367"/>
                    </a:moveTo>
                    <a:cubicBezTo>
                      <a:pt x="1978" y="364"/>
                      <a:pt x="1975" y="361"/>
                      <a:pt x="1972" y="358"/>
                    </a:cubicBezTo>
                    <a:cubicBezTo>
                      <a:pt x="1968" y="362"/>
                      <a:pt x="1968" y="362"/>
                      <a:pt x="1968" y="362"/>
                    </a:cubicBezTo>
                    <a:cubicBezTo>
                      <a:pt x="1971" y="365"/>
                      <a:pt x="1974" y="368"/>
                      <a:pt x="1976" y="371"/>
                    </a:cubicBezTo>
                    <a:lnTo>
                      <a:pt x="1980" y="367"/>
                    </a:lnTo>
                    <a:close/>
                    <a:moveTo>
                      <a:pt x="1996" y="385"/>
                    </a:moveTo>
                    <a:cubicBezTo>
                      <a:pt x="1994" y="382"/>
                      <a:pt x="1991" y="379"/>
                      <a:pt x="1988" y="376"/>
                    </a:cubicBezTo>
                    <a:cubicBezTo>
                      <a:pt x="1984" y="380"/>
                      <a:pt x="1984" y="380"/>
                      <a:pt x="1984" y="380"/>
                    </a:cubicBezTo>
                    <a:cubicBezTo>
                      <a:pt x="1987" y="383"/>
                      <a:pt x="1990" y="386"/>
                      <a:pt x="1992" y="389"/>
                    </a:cubicBezTo>
                    <a:lnTo>
                      <a:pt x="1996" y="385"/>
                    </a:lnTo>
                    <a:close/>
                    <a:moveTo>
                      <a:pt x="2012" y="404"/>
                    </a:moveTo>
                    <a:cubicBezTo>
                      <a:pt x="2009" y="401"/>
                      <a:pt x="2007" y="398"/>
                      <a:pt x="2004" y="394"/>
                    </a:cubicBezTo>
                    <a:cubicBezTo>
                      <a:pt x="2000" y="398"/>
                      <a:pt x="2000" y="398"/>
                      <a:pt x="2000" y="398"/>
                    </a:cubicBezTo>
                    <a:cubicBezTo>
                      <a:pt x="2003" y="401"/>
                      <a:pt x="2005" y="404"/>
                      <a:pt x="2008" y="407"/>
                    </a:cubicBezTo>
                    <a:lnTo>
                      <a:pt x="2012" y="404"/>
                    </a:lnTo>
                    <a:close/>
                    <a:moveTo>
                      <a:pt x="2027" y="422"/>
                    </a:moveTo>
                    <a:cubicBezTo>
                      <a:pt x="2025" y="419"/>
                      <a:pt x="2022" y="416"/>
                      <a:pt x="2020" y="413"/>
                    </a:cubicBezTo>
                    <a:cubicBezTo>
                      <a:pt x="2015" y="416"/>
                      <a:pt x="2015" y="416"/>
                      <a:pt x="2015" y="416"/>
                    </a:cubicBezTo>
                    <a:cubicBezTo>
                      <a:pt x="2018" y="420"/>
                      <a:pt x="2020" y="423"/>
                      <a:pt x="2023" y="426"/>
                    </a:cubicBezTo>
                    <a:lnTo>
                      <a:pt x="2027" y="422"/>
                    </a:lnTo>
                    <a:close/>
                    <a:moveTo>
                      <a:pt x="2042" y="441"/>
                    </a:moveTo>
                    <a:cubicBezTo>
                      <a:pt x="2039" y="438"/>
                      <a:pt x="2037" y="435"/>
                      <a:pt x="2034" y="432"/>
                    </a:cubicBezTo>
                    <a:cubicBezTo>
                      <a:pt x="2030" y="435"/>
                      <a:pt x="2030" y="435"/>
                      <a:pt x="2030" y="435"/>
                    </a:cubicBezTo>
                    <a:cubicBezTo>
                      <a:pt x="2033" y="438"/>
                      <a:pt x="2035" y="442"/>
                      <a:pt x="2038" y="445"/>
                    </a:cubicBezTo>
                    <a:lnTo>
                      <a:pt x="2042" y="441"/>
                    </a:lnTo>
                    <a:close/>
                    <a:moveTo>
                      <a:pt x="2056" y="461"/>
                    </a:moveTo>
                    <a:cubicBezTo>
                      <a:pt x="2054" y="458"/>
                      <a:pt x="2051" y="454"/>
                      <a:pt x="2049" y="451"/>
                    </a:cubicBezTo>
                    <a:cubicBezTo>
                      <a:pt x="2045" y="454"/>
                      <a:pt x="2045" y="454"/>
                      <a:pt x="2045" y="454"/>
                    </a:cubicBezTo>
                    <a:cubicBezTo>
                      <a:pt x="2047" y="458"/>
                      <a:pt x="2050" y="461"/>
                      <a:pt x="2052" y="464"/>
                    </a:cubicBezTo>
                    <a:lnTo>
                      <a:pt x="2056" y="461"/>
                    </a:lnTo>
                    <a:close/>
                    <a:moveTo>
                      <a:pt x="2070" y="481"/>
                    </a:moveTo>
                    <a:cubicBezTo>
                      <a:pt x="2068" y="477"/>
                      <a:pt x="2066" y="474"/>
                      <a:pt x="2063" y="471"/>
                    </a:cubicBezTo>
                    <a:cubicBezTo>
                      <a:pt x="2059" y="474"/>
                      <a:pt x="2059" y="474"/>
                      <a:pt x="2059" y="474"/>
                    </a:cubicBezTo>
                    <a:cubicBezTo>
                      <a:pt x="2061" y="477"/>
                      <a:pt x="2063" y="480"/>
                      <a:pt x="2066" y="484"/>
                    </a:cubicBezTo>
                    <a:lnTo>
                      <a:pt x="2070" y="481"/>
                    </a:lnTo>
                    <a:close/>
                    <a:moveTo>
                      <a:pt x="2084" y="500"/>
                    </a:moveTo>
                    <a:cubicBezTo>
                      <a:pt x="2082" y="497"/>
                      <a:pt x="2079" y="494"/>
                      <a:pt x="2077" y="490"/>
                    </a:cubicBezTo>
                    <a:cubicBezTo>
                      <a:pt x="2073" y="493"/>
                      <a:pt x="2073" y="493"/>
                      <a:pt x="2073" y="493"/>
                    </a:cubicBezTo>
                    <a:cubicBezTo>
                      <a:pt x="2075" y="497"/>
                      <a:pt x="2077" y="500"/>
                      <a:pt x="2079" y="503"/>
                    </a:cubicBezTo>
                    <a:lnTo>
                      <a:pt x="2084" y="500"/>
                    </a:lnTo>
                    <a:close/>
                    <a:moveTo>
                      <a:pt x="2097" y="521"/>
                    </a:moveTo>
                    <a:cubicBezTo>
                      <a:pt x="2095" y="517"/>
                      <a:pt x="2093" y="514"/>
                      <a:pt x="2090" y="511"/>
                    </a:cubicBezTo>
                    <a:cubicBezTo>
                      <a:pt x="2086" y="513"/>
                      <a:pt x="2086" y="513"/>
                      <a:pt x="2086" y="513"/>
                    </a:cubicBezTo>
                    <a:cubicBezTo>
                      <a:pt x="2088" y="517"/>
                      <a:pt x="2090" y="520"/>
                      <a:pt x="2092" y="524"/>
                    </a:cubicBezTo>
                    <a:lnTo>
                      <a:pt x="2097" y="521"/>
                    </a:lnTo>
                    <a:close/>
                    <a:moveTo>
                      <a:pt x="2110" y="541"/>
                    </a:moveTo>
                    <a:cubicBezTo>
                      <a:pt x="2108" y="538"/>
                      <a:pt x="2105" y="534"/>
                      <a:pt x="2103" y="531"/>
                    </a:cubicBezTo>
                    <a:cubicBezTo>
                      <a:pt x="2099" y="534"/>
                      <a:pt x="2099" y="534"/>
                      <a:pt x="2099" y="534"/>
                    </a:cubicBezTo>
                    <a:cubicBezTo>
                      <a:pt x="2101" y="537"/>
                      <a:pt x="2103" y="541"/>
                      <a:pt x="2105" y="544"/>
                    </a:cubicBezTo>
                    <a:lnTo>
                      <a:pt x="2110" y="541"/>
                    </a:lnTo>
                    <a:close/>
                    <a:moveTo>
                      <a:pt x="2122" y="562"/>
                    </a:moveTo>
                    <a:cubicBezTo>
                      <a:pt x="2120" y="558"/>
                      <a:pt x="2118" y="555"/>
                      <a:pt x="2116" y="552"/>
                    </a:cubicBezTo>
                    <a:cubicBezTo>
                      <a:pt x="2111" y="554"/>
                      <a:pt x="2111" y="554"/>
                      <a:pt x="2111" y="554"/>
                    </a:cubicBezTo>
                    <a:cubicBezTo>
                      <a:pt x="2113" y="558"/>
                      <a:pt x="2115" y="561"/>
                      <a:pt x="2117" y="565"/>
                    </a:cubicBezTo>
                    <a:lnTo>
                      <a:pt x="2122" y="562"/>
                    </a:lnTo>
                    <a:close/>
                    <a:moveTo>
                      <a:pt x="2134" y="583"/>
                    </a:moveTo>
                    <a:cubicBezTo>
                      <a:pt x="2132" y="579"/>
                      <a:pt x="2130" y="576"/>
                      <a:pt x="2128" y="572"/>
                    </a:cubicBezTo>
                    <a:cubicBezTo>
                      <a:pt x="2123" y="575"/>
                      <a:pt x="2123" y="575"/>
                      <a:pt x="2123" y="575"/>
                    </a:cubicBezTo>
                    <a:cubicBezTo>
                      <a:pt x="2125" y="579"/>
                      <a:pt x="2127" y="582"/>
                      <a:pt x="2129" y="586"/>
                    </a:cubicBezTo>
                    <a:lnTo>
                      <a:pt x="2134" y="583"/>
                    </a:lnTo>
                    <a:close/>
                    <a:moveTo>
                      <a:pt x="2145" y="604"/>
                    </a:moveTo>
                    <a:cubicBezTo>
                      <a:pt x="2143" y="601"/>
                      <a:pt x="2142" y="597"/>
                      <a:pt x="2140" y="594"/>
                    </a:cubicBezTo>
                    <a:cubicBezTo>
                      <a:pt x="2135" y="596"/>
                      <a:pt x="2135" y="596"/>
                      <a:pt x="2135" y="596"/>
                    </a:cubicBezTo>
                    <a:cubicBezTo>
                      <a:pt x="2137" y="600"/>
                      <a:pt x="2139" y="603"/>
                      <a:pt x="2141" y="607"/>
                    </a:cubicBezTo>
                    <a:lnTo>
                      <a:pt x="2145" y="604"/>
                    </a:lnTo>
                    <a:close/>
                    <a:moveTo>
                      <a:pt x="2156" y="626"/>
                    </a:moveTo>
                    <a:cubicBezTo>
                      <a:pt x="2155" y="622"/>
                      <a:pt x="2153" y="618"/>
                      <a:pt x="2151" y="615"/>
                    </a:cubicBezTo>
                    <a:cubicBezTo>
                      <a:pt x="2146" y="617"/>
                      <a:pt x="2146" y="617"/>
                      <a:pt x="2146" y="617"/>
                    </a:cubicBezTo>
                    <a:cubicBezTo>
                      <a:pt x="2148" y="621"/>
                      <a:pt x="2150" y="624"/>
                      <a:pt x="2152" y="628"/>
                    </a:cubicBezTo>
                    <a:lnTo>
                      <a:pt x="2156" y="626"/>
                    </a:lnTo>
                    <a:close/>
                    <a:moveTo>
                      <a:pt x="2167" y="647"/>
                    </a:moveTo>
                    <a:cubicBezTo>
                      <a:pt x="2165" y="644"/>
                      <a:pt x="2164" y="640"/>
                      <a:pt x="2162" y="636"/>
                    </a:cubicBezTo>
                    <a:cubicBezTo>
                      <a:pt x="2157" y="639"/>
                      <a:pt x="2157" y="639"/>
                      <a:pt x="2157" y="639"/>
                    </a:cubicBezTo>
                    <a:cubicBezTo>
                      <a:pt x="2159" y="642"/>
                      <a:pt x="2160" y="646"/>
                      <a:pt x="2162" y="650"/>
                    </a:cubicBezTo>
                    <a:lnTo>
                      <a:pt x="2167" y="647"/>
                    </a:lnTo>
                    <a:close/>
                    <a:moveTo>
                      <a:pt x="2177" y="669"/>
                    </a:moveTo>
                    <a:cubicBezTo>
                      <a:pt x="2175" y="665"/>
                      <a:pt x="2174" y="662"/>
                      <a:pt x="2172" y="658"/>
                    </a:cubicBezTo>
                    <a:cubicBezTo>
                      <a:pt x="2167" y="660"/>
                      <a:pt x="2167" y="660"/>
                      <a:pt x="2167" y="660"/>
                    </a:cubicBezTo>
                    <a:cubicBezTo>
                      <a:pt x="2169" y="664"/>
                      <a:pt x="2171" y="668"/>
                      <a:pt x="2172" y="671"/>
                    </a:cubicBezTo>
                    <a:cubicBezTo>
                      <a:pt x="2177" y="669"/>
                      <a:pt x="2177" y="669"/>
                      <a:pt x="2177" y="669"/>
                    </a:cubicBezTo>
                    <a:close/>
                    <a:moveTo>
                      <a:pt x="2187" y="691"/>
                    </a:moveTo>
                    <a:cubicBezTo>
                      <a:pt x="2185" y="687"/>
                      <a:pt x="2184" y="684"/>
                      <a:pt x="2182" y="680"/>
                    </a:cubicBezTo>
                    <a:cubicBezTo>
                      <a:pt x="2177" y="682"/>
                      <a:pt x="2177" y="682"/>
                      <a:pt x="2177" y="682"/>
                    </a:cubicBezTo>
                    <a:cubicBezTo>
                      <a:pt x="2179" y="686"/>
                      <a:pt x="2180" y="689"/>
                      <a:pt x="2182" y="693"/>
                    </a:cubicBezTo>
                    <a:cubicBezTo>
                      <a:pt x="2187" y="691"/>
                      <a:pt x="2187" y="691"/>
                      <a:pt x="2187" y="691"/>
                    </a:cubicBezTo>
                    <a:close/>
                    <a:moveTo>
                      <a:pt x="2196" y="713"/>
                    </a:moveTo>
                    <a:cubicBezTo>
                      <a:pt x="2195" y="709"/>
                      <a:pt x="2193" y="706"/>
                      <a:pt x="2192" y="702"/>
                    </a:cubicBezTo>
                    <a:cubicBezTo>
                      <a:pt x="2187" y="704"/>
                      <a:pt x="2187" y="704"/>
                      <a:pt x="2187" y="704"/>
                    </a:cubicBezTo>
                    <a:cubicBezTo>
                      <a:pt x="2188" y="708"/>
                      <a:pt x="2190" y="712"/>
                      <a:pt x="2191" y="715"/>
                    </a:cubicBezTo>
                    <a:lnTo>
                      <a:pt x="2196" y="713"/>
                    </a:lnTo>
                    <a:close/>
                    <a:moveTo>
                      <a:pt x="2205" y="736"/>
                    </a:moveTo>
                    <a:cubicBezTo>
                      <a:pt x="2204" y="732"/>
                      <a:pt x="2202" y="728"/>
                      <a:pt x="2201" y="724"/>
                    </a:cubicBezTo>
                    <a:cubicBezTo>
                      <a:pt x="2196" y="726"/>
                      <a:pt x="2196" y="726"/>
                      <a:pt x="2196" y="726"/>
                    </a:cubicBezTo>
                    <a:cubicBezTo>
                      <a:pt x="2197" y="730"/>
                      <a:pt x="2199" y="734"/>
                      <a:pt x="2200" y="737"/>
                    </a:cubicBezTo>
                    <a:lnTo>
                      <a:pt x="2205" y="736"/>
                    </a:lnTo>
                    <a:close/>
                    <a:moveTo>
                      <a:pt x="2213" y="758"/>
                    </a:moveTo>
                    <a:cubicBezTo>
                      <a:pt x="2212" y="754"/>
                      <a:pt x="2211" y="751"/>
                      <a:pt x="2209" y="747"/>
                    </a:cubicBezTo>
                    <a:cubicBezTo>
                      <a:pt x="2204" y="749"/>
                      <a:pt x="2204" y="749"/>
                      <a:pt x="2204" y="749"/>
                    </a:cubicBezTo>
                    <a:cubicBezTo>
                      <a:pt x="2206" y="752"/>
                      <a:pt x="2207" y="756"/>
                      <a:pt x="2208" y="760"/>
                    </a:cubicBezTo>
                    <a:lnTo>
                      <a:pt x="2213" y="758"/>
                    </a:lnTo>
                    <a:close/>
                    <a:moveTo>
                      <a:pt x="2221" y="781"/>
                    </a:moveTo>
                    <a:cubicBezTo>
                      <a:pt x="2220" y="777"/>
                      <a:pt x="2219" y="773"/>
                      <a:pt x="2217" y="769"/>
                    </a:cubicBezTo>
                    <a:cubicBezTo>
                      <a:pt x="2212" y="771"/>
                      <a:pt x="2212" y="771"/>
                      <a:pt x="2212" y="771"/>
                    </a:cubicBezTo>
                    <a:cubicBezTo>
                      <a:pt x="2214" y="775"/>
                      <a:pt x="2215" y="779"/>
                      <a:pt x="2216" y="783"/>
                    </a:cubicBezTo>
                    <a:lnTo>
                      <a:pt x="2221" y="781"/>
                    </a:lnTo>
                    <a:close/>
                    <a:moveTo>
                      <a:pt x="2229" y="804"/>
                    </a:moveTo>
                    <a:cubicBezTo>
                      <a:pt x="2228" y="800"/>
                      <a:pt x="2226" y="796"/>
                      <a:pt x="2225" y="792"/>
                    </a:cubicBezTo>
                    <a:cubicBezTo>
                      <a:pt x="2220" y="794"/>
                      <a:pt x="2220" y="794"/>
                      <a:pt x="2220" y="794"/>
                    </a:cubicBezTo>
                    <a:cubicBezTo>
                      <a:pt x="2221" y="798"/>
                      <a:pt x="2223" y="801"/>
                      <a:pt x="2224" y="805"/>
                    </a:cubicBezTo>
                    <a:lnTo>
                      <a:pt x="2229" y="804"/>
                    </a:lnTo>
                    <a:close/>
                    <a:moveTo>
                      <a:pt x="2236" y="827"/>
                    </a:moveTo>
                    <a:cubicBezTo>
                      <a:pt x="2235" y="823"/>
                      <a:pt x="2234" y="819"/>
                      <a:pt x="2233" y="815"/>
                    </a:cubicBezTo>
                    <a:cubicBezTo>
                      <a:pt x="2227" y="817"/>
                      <a:pt x="2227" y="817"/>
                      <a:pt x="2227" y="817"/>
                    </a:cubicBezTo>
                    <a:cubicBezTo>
                      <a:pt x="2229" y="820"/>
                      <a:pt x="2230" y="824"/>
                      <a:pt x="2231" y="828"/>
                    </a:cubicBezTo>
                    <a:lnTo>
                      <a:pt x="2236" y="827"/>
                    </a:lnTo>
                    <a:close/>
                    <a:moveTo>
                      <a:pt x="2243" y="850"/>
                    </a:moveTo>
                    <a:cubicBezTo>
                      <a:pt x="2242" y="846"/>
                      <a:pt x="2241" y="842"/>
                      <a:pt x="2239" y="838"/>
                    </a:cubicBezTo>
                    <a:cubicBezTo>
                      <a:pt x="2234" y="840"/>
                      <a:pt x="2234" y="840"/>
                      <a:pt x="2234" y="840"/>
                    </a:cubicBezTo>
                    <a:cubicBezTo>
                      <a:pt x="2235" y="843"/>
                      <a:pt x="2237" y="847"/>
                      <a:pt x="2238" y="851"/>
                    </a:cubicBezTo>
                    <a:lnTo>
                      <a:pt x="2243" y="850"/>
                    </a:lnTo>
                    <a:close/>
                    <a:moveTo>
                      <a:pt x="2249" y="873"/>
                    </a:moveTo>
                    <a:cubicBezTo>
                      <a:pt x="2248" y="869"/>
                      <a:pt x="2247" y="865"/>
                      <a:pt x="2246" y="861"/>
                    </a:cubicBezTo>
                    <a:cubicBezTo>
                      <a:pt x="2241" y="863"/>
                      <a:pt x="2241" y="863"/>
                      <a:pt x="2241" y="863"/>
                    </a:cubicBezTo>
                    <a:cubicBezTo>
                      <a:pt x="2242" y="867"/>
                      <a:pt x="2243" y="870"/>
                      <a:pt x="2244" y="874"/>
                    </a:cubicBezTo>
                    <a:lnTo>
                      <a:pt x="2249" y="873"/>
                    </a:lnTo>
                    <a:close/>
                    <a:moveTo>
                      <a:pt x="2255" y="896"/>
                    </a:moveTo>
                    <a:cubicBezTo>
                      <a:pt x="2254" y="892"/>
                      <a:pt x="2253" y="888"/>
                      <a:pt x="2252" y="885"/>
                    </a:cubicBezTo>
                    <a:cubicBezTo>
                      <a:pt x="2247" y="886"/>
                      <a:pt x="2247" y="886"/>
                      <a:pt x="2247" y="886"/>
                    </a:cubicBezTo>
                    <a:cubicBezTo>
                      <a:pt x="2248" y="890"/>
                      <a:pt x="2249" y="894"/>
                      <a:pt x="2250" y="898"/>
                    </a:cubicBezTo>
                    <a:cubicBezTo>
                      <a:pt x="2255" y="896"/>
                      <a:pt x="2255" y="896"/>
                      <a:pt x="2255" y="896"/>
                    </a:cubicBezTo>
                    <a:close/>
                    <a:moveTo>
                      <a:pt x="2260" y="920"/>
                    </a:moveTo>
                    <a:cubicBezTo>
                      <a:pt x="2259" y="916"/>
                      <a:pt x="2258" y="912"/>
                      <a:pt x="2258" y="908"/>
                    </a:cubicBezTo>
                    <a:cubicBezTo>
                      <a:pt x="2252" y="909"/>
                      <a:pt x="2252" y="909"/>
                      <a:pt x="2252" y="909"/>
                    </a:cubicBezTo>
                    <a:cubicBezTo>
                      <a:pt x="2253" y="913"/>
                      <a:pt x="2254" y="917"/>
                      <a:pt x="2255" y="921"/>
                    </a:cubicBezTo>
                    <a:lnTo>
                      <a:pt x="2260" y="920"/>
                    </a:lnTo>
                    <a:close/>
                    <a:moveTo>
                      <a:pt x="2265" y="943"/>
                    </a:moveTo>
                    <a:cubicBezTo>
                      <a:pt x="2264" y="939"/>
                      <a:pt x="2263" y="935"/>
                      <a:pt x="2263" y="931"/>
                    </a:cubicBezTo>
                    <a:cubicBezTo>
                      <a:pt x="2257" y="933"/>
                      <a:pt x="2257" y="933"/>
                      <a:pt x="2257" y="933"/>
                    </a:cubicBezTo>
                    <a:cubicBezTo>
                      <a:pt x="2258" y="936"/>
                      <a:pt x="2259" y="940"/>
                      <a:pt x="2260" y="944"/>
                    </a:cubicBezTo>
                    <a:lnTo>
                      <a:pt x="2265" y="943"/>
                    </a:lnTo>
                    <a:close/>
                    <a:moveTo>
                      <a:pt x="2270" y="967"/>
                    </a:moveTo>
                    <a:cubicBezTo>
                      <a:pt x="2269" y="963"/>
                      <a:pt x="2268" y="959"/>
                      <a:pt x="2267" y="955"/>
                    </a:cubicBezTo>
                    <a:cubicBezTo>
                      <a:pt x="2262" y="956"/>
                      <a:pt x="2262" y="956"/>
                      <a:pt x="2262" y="956"/>
                    </a:cubicBezTo>
                    <a:cubicBezTo>
                      <a:pt x="2263" y="960"/>
                      <a:pt x="2264" y="964"/>
                      <a:pt x="2264" y="968"/>
                    </a:cubicBezTo>
                    <a:lnTo>
                      <a:pt x="2270" y="967"/>
                    </a:lnTo>
                    <a:close/>
                    <a:moveTo>
                      <a:pt x="2274" y="991"/>
                    </a:moveTo>
                    <a:cubicBezTo>
                      <a:pt x="2273" y="987"/>
                      <a:pt x="2272" y="983"/>
                      <a:pt x="2272" y="979"/>
                    </a:cubicBezTo>
                    <a:cubicBezTo>
                      <a:pt x="2266" y="980"/>
                      <a:pt x="2266" y="980"/>
                      <a:pt x="2266" y="980"/>
                    </a:cubicBezTo>
                    <a:cubicBezTo>
                      <a:pt x="2267" y="984"/>
                      <a:pt x="2268" y="987"/>
                      <a:pt x="2268" y="991"/>
                    </a:cubicBezTo>
                    <a:lnTo>
                      <a:pt x="2274" y="991"/>
                    </a:lnTo>
                    <a:close/>
                    <a:moveTo>
                      <a:pt x="2277" y="1014"/>
                    </a:moveTo>
                    <a:cubicBezTo>
                      <a:pt x="2277" y="1010"/>
                      <a:pt x="2276" y="1006"/>
                      <a:pt x="2275" y="1002"/>
                    </a:cubicBezTo>
                    <a:cubicBezTo>
                      <a:pt x="2270" y="1003"/>
                      <a:pt x="2270" y="1003"/>
                      <a:pt x="2270" y="1003"/>
                    </a:cubicBezTo>
                    <a:cubicBezTo>
                      <a:pt x="2271" y="1007"/>
                      <a:pt x="2271" y="1011"/>
                      <a:pt x="2272" y="1015"/>
                    </a:cubicBezTo>
                    <a:lnTo>
                      <a:pt x="2277" y="1014"/>
                    </a:lnTo>
                    <a:close/>
                    <a:moveTo>
                      <a:pt x="2280" y="1038"/>
                    </a:moveTo>
                    <a:cubicBezTo>
                      <a:pt x="2280" y="1034"/>
                      <a:pt x="2279" y="1030"/>
                      <a:pt x="2279" y="1026"/>
                    </a:cubicBezTo>
                    <a:cubicBezTo>
                      <a:pt x="2274" y="1027"/>
                      <a:pt x="2274" y="1027"/>
                      <a:pt x="2274" y="1027"/>
                    </a:cubicBezTo>
                    <a:cubicBezTo>
                      <a:pt x="2274" y="1031"/>
                      <a:pt x="2275" y="1035"/>
                      <a:pt x="2275" y="1039"/>
                    </a:cubicBezTo>
                    <a:lnTo>
                      <a:pt x="2280" y="1038"/>
                    </a:lnTo>
                    <a:close/>
                    <a:moveTo>
                      <a:pt x="2283" y="1062"/>
                    </a:moveTo>
                    <a:cubicBezTo>
                      <a:pt x="2283" y="1058"/>
                      <a:pt x="2282" y="1054"/>
                      <a:pt x="2282" y="1050"/>
                    </a:cubicBezTo>
                    <a:cubicBezTo>
                      <a:pt x="2277" y="1051"/>
                      <a:pt x="2277" y="1051"/>
                      <a:pt x="2277" y="1051"/>
                    </a:cubicBezTo>
                    <a:cubicBezTo>
                      <a:pt x="2277" y="1055"/>
                      <a:pt x="2277" y="1059"/>
                      <a:pt x="2278" y="1063"/>
                    </a:cubicBezTo>
                    <a:lnTo>
                      <a:pt x="2283" y="1062"/>
                    </a:lnTo>
                    <a:close/>
                    <a:moveTo>
                      <a:pt x="2286" y="1086"/>
                    </a:moveTo>
                    <a:cubicBezTo>
                      <a:pt x="2285" y="1082"/>
                      <a:pt x="2285" y="1078"/>
                      <a:pt x="2284" y="1074"/>
                    </a:cubicBezTo>
                    <a:cubicBezTo>
                      <a:pt x="2279" y="1075"/>
                      <a:pt x="2279" y="1075"/>
                      <a:pt x="2279" y="1075"/>
                    </a:cubicBezTo>
                    <a:cubicBezTo>
                      <a:pt x="2279" y="1079"/>
                      <a:pt x="2280" y="1083"/>
                      <a:pt x="2280" y="1086"/>
                    </a:cubicBezTo>
                    <a:lnTo>
                      <a:pt x="2286" y="1086"/>
                    </a:lnTo>
                    <a:close/>
                    <a:moveTo>
                      <a:pt x="2287" y="1110"/>
                    </a:moveTo>
                    <a:cubicBezTo>
                      <a:pt x="2287" y="1106"/>
                      <a:pt x="2287" y="1102"/>
                      <a:pt x="2287" y="1098"/>
                    </a:cubicBezTo>
                    <a:cubicBezTo>
                      <a:pt x="2281" y="1098"/>
                      <a:pt x="2281" y="1098"/>
                      <a:pt x="2281" y="1098"/>
                    </a:cubicBezTo>
                    <a:cubicBezTo>
                      <a:pt x="2281" y="1102"/>
                      <a:pt x="2282" y="1106"/>
                      <a:pt x="2282" y="1110"/>
                    </a:cubicBezTo>
                    <a:lnTo>
                      <a:pt x="2287" y="1110"/>
                    </a:lnTo>
                    <a:close/>
                    <a:moveTo>
                      <a:pt x="2289" y="1134"/>
                    </a:moveTo>
                    <a:cubicBezTo>
                      <a:pt x="2289" y="1130"/>
                      <a:pt x="2288" y="1126"/>
                      <a:pt x="2288" y="1122"/>
                    </a:cubicBezTo>
                    <a:cubicBezTo>
                      <a:pt x="2283" y="1122"/>
                      <a:pt x="2283" y="1122"/>
                      <a:pt x="2283" y="1122"/>
                    </a:cubicBezTo>
                    <a:cubicBezTo>
                      <a:pt x="2283" y="1126"/>
                      <a:pt x="2283" y="1130"/>
                      <a:pt x="2284" y="1134"/>
                    </a:cubicBezTo>
                    <a:lnTo>
                      <a:pt x="2289" y="1134"/>
                    </a:lnTo>
                    <a:close/>
                    <a:moveTo>
                      <a:pt x="2290" y="1158"/>
                    </a:moveTo>
                    <a:cubicBezTo>
                      <a:pt x="2290" y="1154"/>
                      <a:pt x="2290" y="1150"/>
                      <a:pt x="2289" y="1146"/>
                    </a:cubicBezTo>
                    <a:cubicBezTo>
                      <a:pt x="2284" y="1146"/>
                      <a:pt x="2284" y="1146"/>
                      <a:pt x="2284" y="1146"/>
                    </a:cubicBezTo>
                    <a:cubicBezTo>
                      <a:pt x="2284" y="1150"/>
                      <a:pt x="2284" y="1154"/>
                      <a:pt x="2285" y="1158"/>
                    </a:cubicBezTo>
                    <a:lnTo>
                      <a:pt x="2290" y="1158"/>
                    </a:lnTo>
                    <a:close/>
                    <a:moveTo>
                      <a:pt x="2291" y="1182"/>
                    </a:moveTo>
                    <a:cubicBezTo>
                      <a:pt x="2290" y="1178"/>
                      <a:pt x="2290" y="1174"/>
                      <a:pt x="2290" y="1170"/>
                    </a:cubicBezTo>
                    <a:cubicBezTo>
                      <a:pt x="2285" y="1170"/>
                      <a:pt x="2285" y="1170"/>
                      <a:pt x="2285" y="1170"/>
                    </a:cubicBezTo>
                    <a:cubicBezTo>
                      <a:pt x="2285" y="1174"/>
                      <a:pt x="2285" y="1178"/>
                      <a:pt x="2285" y="1182"/>
                    </a:cubicBezTo>
                    <a:lnTo>
                      <a:pt x="2291" y="1182"/>
                    </a:lnTo>
                    <a:close/>
                    <a:moveTo>
                      <a:pt x="2291" y="1206"/>
                    </a:moveTo>
                    <a:cubicBezTo>
                      <a:pt x="2291" y="1202"/>
                      <a:pt x="2291" y="1198"/>
                      <a:pt x="2291" y="1194"/>
                    </a:cubicBezTo>
                    <a:cubicBezTo>
                      <a:pt x="2285" y="1194"/>
                      <a:pt x="2285" y="1194"/>
                      <a:pt x="2285" y="1194"/>
                    </a:cubicBezTo>
                    <a:cubicBezTo>
                      <a:pt x="2285" y="1198"/>
                      <a:pt x="2285" y="1202"/>
                      <a:pt x="2285" y="1206"/>
                    </a:cubicBezTo>
                    <a:lnTo>
                      <a:pt x="2291" y="120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Oval 141"/>
              <p:cNvSpPr>
                <a:spLocks noChangeArrowheads="1"/>
              </p:cNvSpPr>
              <p:nvPr/>
            </p:nvSpPr>
            <p:spPr bwMode="auto">
              <a:xfrm>
                <a:off x="8412975" y="1862916"/>
                <a:ext cx="1045389" cy="104538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2"/>
              <p:cNvSpPr>
                <a:spLocks noEditPoints="1"/>
              </p:cNvSpPr>
              <p:nvPr/>
            </p:nvSpPr>
            <p:spPr bwMode="auto">
              <a:xfrm>
                <a:off x="8394689" y="1844629"/>
                <a:ext cx="1081200" cy="1081200"/>
              </a:xfrm>
              <a:custGeom>
                <a:avLst/>
                <a:gdLst>
                  <a:gd name="T0" fmla="*/ 300 w 600"/>
                  <a:gd name="T1" fmla="*/ 20 h 600"/>
                  <a:gd name="T2" fmla="*/ 580 w 600"/>
                  <a:gd name="T3" fmla="*/ 300 h 600"/>
                  <a:gd name="T4" fmla="*/ 300 w 600"/>
                  <a:gd name="T5" fmla="*/ 580 h 600"/>
                  <a:gd name="T6" fmla="*/ 20 w 600"/>
                  <a:gd name="T7" fmla="*/ 300 h 600"/>
                  <a:gd name="T8" fmla="*/ 300 w 600"/>
                  <a:gd name="T9" fmla="*/ 20 h 600"/>
                  <a:gd name="T10" fmla="*/ 300 w 600"/>
                  <a:gd name="T11" fmla="*/ 0 h 600"/>
                  <a:gd name="T12" fmla="*/ 0 w 600"/>
                  <a:gd name="T13" fmla="*/ 300 h 600"/>
                  <a:gd name="T14" fmla="*/ 300 w 600"/>
                  <a:gd name="T15" fmla="*/ 600 h 600"/>
                  <a:gd name="T16" fmla="*/ 600 w 600"/>
                  <a:gd name="T17" fmla="*/ 300 h 600"/>
                  <a:gd name="T18" fmla="*/ 300 w 600"/>
                  <a:gd name="T19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0" h="600">
                    <a:moveTo>
                      <a:pt x="300" y="20"/>
                    </a:moveTo>
                    <a:cubicBezTo>
                      <a:pt x="455" y="20"/>
                      <a:pt x="580" y="145"/>
                      <a:pt x="580" y="300"/>
                    </a:cubicBezTo>
                    <a:cubicBezTo>
                      <a:pt x="580" y="455"/>
                      <a:pt x="455" y="580"/>
                      <a:pt x="300" y="580"/>
                    </a:cubicBezTo>
                    <a:cubicBezTo>
                      <a:pt x="145" y="580"/>
                      <a:pt x="20" y="455"/>
                      <a:pt x="20" y="300"/>
                    </a:cubicBezTo>
                    <a:cubicBezTo>
                      <a:pt x="20" y="145"/>
                      <a:pt x="145" y="20"/>
                      <a:pt x="300" y="20"/>
                    </a:cubicBezTo>
                    <a:moveTo>
                      <a:pt x="300" y="0"/>
                    </a:moveTo>
                    <a:cubicBezTo>
                      <a:pt x="135" y="0"/>
                      <a:pt x="0" y="135"/>
                      <a:pt x="0" y="300"/>
                    </a:cubicBezTo>
                    <a:cubicBezTo>
                      <a:pt x="0" y="465"/>
                      <a:pt x="135" y="600"/>
                      <a:pt x="300" y="600"/>
                    </a:cubicBezTo>
                    <a:cubicBezTo>
                      <a:pt x="465" y="600"/>
                      <a:pt x="600" y="465"/>
                      <a:pt x="600" y="300"/>
                    </a:cubicBezTo>
                    <a:cubicBezTo>
                      <a:pt x="600" y="135"/>
                      <a:pt x="465" y="0"/>
                      <a:pt x="3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3"/>
              <p:cNvSpPr>
                <a:spLocks/>
              </p:cNvSpPr>
              <p:nvPr/>
            </p:nvSpPr>
            <p:spPr bwMode="auto">
              <a:xfrm>
                <a:off x="9670947" y="2387134"/>
                <a:ext cx="1145966" cy="1045389"/>
              </a:xfrm>
              <a:custGeom>
                <a:avLst/>
                <a:gdLst>
                  <a:gd name="T0" fmla="*/ 318 w 636"/>
                  <a:gd name="T1" fmla="*/ 580 h 580"/>
                  <a:gd name="T2" fmla="*/ 113 w 636"/>
                  <a:gd name="T3" fmla="*/ 496 h 580"/>
                  <a:gd name="T4" fmla="*/ 113 w 636"/>
                  <a:gd name="T5" fmla="*/ 85 h 580"/>
                  <a:gd name="T6" fmla="*/ 318 w 636"/>
                  <a:gd name="T7" fmla="*/ 0 h 580"/>
                  <a:gd name="T8" fmla="*/ 523 w 636"/>
                  <a:gd name="T9" fmla="*/ 85 h 580"/>
                  <a:gd name="T10" fmla="*/ 523 w 636"/>
                  <a:gd name="T11" fmla="*/ 496 h 580"/>
                  <a:gd name="T12" fmla="*/ 318 w 636"/>
                  <a:gd name="T13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6" h="580">
                    <a:moveTo>
                      <a:pt x="318" y="580"/>
                    </a:moveTo>
                    <a:cubicBezTo>
                      <a:pt x="240" y="580"/>
                      <a:pt x="168" y="550"/>
                      <a:pt x="113" y="496"/>
                    </a:cubicBezTo>
                    <a:cubicBezTo>
                      <a:pt x="0" y="382"/>
                      <a:pt x="0" y="198"/>
                      <a:pt x="113" y="85"/>
                    </a:cubicBezTo>
                    <a:cubicBezTo>
                      <a:pt x="168" y="31"/>
                      <a:pt x="240" y="0"/>
                      <a:pt x="318" y="0"/>
                    </a:cubicBezTo>
                    <a:cubicBezTo>
                      <a:pt x="395" y="0"/>
                      <a:pt x="468" y="31"/>
                      <a:pt x="523" y="85"/>
                    </a:cubicBezTo>
                    <a:cubicBezTo>
                      <a:pt x="636" y="198"/>
                      <a:pt x="636" y="382"/>
                      <a:pt x="523" y="496"/>
                    </a:cubicBezTo>
                    <a:cubicBezTo>
                      <a:pt x="468" y="550"/>
                      <a:pt x="395" y="580"/>
                      <a:pt x="318" y="58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4"/>
              <p:cNvSpPr>
                <a:spLocks noEditPoints="1"/>
              </p:cNvSpPr>
              <p:nvPr/>
            </p:nvSpPr>
            <p:spPr bwMode="auto">
              <a:xfrm>
                <a:off x="9651136" y="2369609"/>
                <a:ext cx="1185587" cy="1081200"/>
              </a:xfrm>
              <a:custGeom>
                <a:avLst/>
                <a:gdLst>
                  <a:gd name="T0" fmla="*/ 329 w 658"/>
                  <a:gd name="T1" fmla="*/ 20 h 600"/>
                  <a:gd name="T2" fmla="*/ 527 w 658"/>
                  <a:gd name="T3" fmla="*/ 102 h 600"/>
                  <a:gd name="T4" fmla="*/ 527 w 658"/>
                  <a:gd name="T5" fmla="*/ 498 h 600"/>
                  <a:gd name="T6" fmla="*/ 329 w 658"/>
                  <a:gd name="T7" fmla="*/ 580 h 600"/>
                  <a:gd name="T8" fmla="*/ 131 w 658"/>
                  <a:gd name="T9" fmla="*/ 498 h 600"/>
                  <a:gd name="T10" fmla="*/ 131 w 658"/>
                  <a:gd name="T11" fmla="*/ 102 h 600"/>
                  <a:gd name="T12" fmla="*/ 329 w 658"/>
                  <a:gd name="T13" fmla="*/ 20 h 600"/>
                  <a:gd name="T14" fmla="*/ 329 w 658"/>
                  <a:gd name="T15" fmla="*/ 0 h 600"/>
                  <a:gd name="T16" fmla="*/ 117 w 658"/>
                  <a:gd name="T17" fmla="*/ 88 h 600"/>
                  <a:gd name="T18" fmla="*/ 117 w 658"/>
                  <a:gd name="T19" fmla="*/ 513 h 600"/>
                  <a:gd name="T20" fmla="*/ 329 w 658"/>
                  <a:gd name="T21" fmla="*/ 600 h 600"/>
                  <a:gd name="T22" fmla="*/ 541 w 658"/>
                  <a:gd name="T23" fmla="*/ 513 h 600"/>
                  <a:gd name="T24" fmla="*/ 541 w 658"/>
                  <a:gd name="T25" fmla="*/ 88 h 600"/>
                  <a:gd name="T26" fmla="*/ 329 w 658"/>
                  <a:gd name="T27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58" h="600">
                    <a:moveTo>
                      <a:pt x="329" y="20"/>
                    </a:moveTo>
                    <a:cubicBezTo>
                      <a:pt x="400" y="20"/>
                      <a:pt x="472" y="48"/>
                      <a:pt x="527" y="102"/>
                    </a:cubicBezTo>
                    <a:cubicBezTo>
                      <a:pt x="636" y="212"/>
                      <a:pt x="636" y="389"/>
                      <a:pt x="527" y="498"/>
                    </a:cubicBezTo>
                    <a:cubicBezTo>
                      <a:pt x="472" y="553"/>
                      <a:pt x="400" y="580"/>
                      <a:pt x="329" y="580"/>
                    </a:cubicBezTo>
                    <a:cubicBezTo>
                      <a:pt x="257" y="580"/>
                      <a:pt x="185" y="553"/>
                      <a:pt x="131" y="498"/>
                    </a:cubicBezTo>
                    <a:cubicBezTo>
                      <a:pt x="21" y="389"/>
                      <a:pt x="21" y="212"/>
                      <a:pt x="131" y="102"/>
                    </a:cubicBezTo>
                    <a:cubicBezTo>
                      <a:pt x="185" y="48"/>
                      <a:pt x="257" y="20"/>
                      <a:pt x="329" y="20"/>
                    </a:cubicBezTo>
                    <a:moveTo>
                      <a:pt x="329" y="0"/>
                    </a:moveTo>
                    <a:cubicBezTo>
                      <a:pt x="249" y="0"/>
                      <a:pt x="173" y="32"/>
                      <a:pt x="117" y="88"/>
                    </a:cubicBezTo>
                    <a:cubicBezTo>
                      <a:pt x="0" y="205"/>
                      <a:pt x="0" y="396"/>
                      <a:pt x="117" y="513"/>
                    </a:cubicBezTo>
                    <a:cubicBezTo>
                      <a:pt x="173" y="569"/>
                      <a:pt x="249" y="600"/>
                      <a:pt x="329" y="600"/>
                    </a:cubicBezTo>
                    <a:cubicBezTo>
                      <a:pt x="409" y="600"/>
                      <a:pt x="484" y="569"/>
                      <a:pt x="541" y="513"/>
                    </a:cubicBezTo>
                    <a:cubicBezTo>
                      <a:pt x="658" y="396"/>
                      <a:pt x="658" y="205"/>
                      <a:pt x="541" y="88"/>
                    </a:cubicBezTo>
                    <a:cubicBezTo>
                      <a:pt x="484" y="32"/>
                      <a:pt x="409" y="0"/>
                      <a:pt x="329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Oval 145"/>
              <p:cNvSpPr>
                <a:spLocks noChangeArrowheads="1"/>
              </p:cNvSpPr>
              <p:nvPr/>
            </p:nvSpPr>
            <p:spPr bwMode="auto">
              <a:xfrm>
                <a:off x="10275931" y="3686251"/>
                <a:ext cx="1045389" cy="1045389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6"/>
              <p:cNvSpPr>
                <a:spLocks noEditPoints="1"/>
              </p:cNvSpPr>
              <p:nvPr/>
            </p:nvSpPr>
            <p:spPr bwMode="auto">
              <a:xfrm>
                <a:off x="10258407" y="3668726"/>
                <a:ext cx="1081200" cy="1081200"/>
              </a:xfrm>
              <a:custGeom>
                <a:avLst/>
                <a:gdLst>
                  <a:gd name="T0" fmla="*/ 300 w 600"/>
                  <a:gd name="T1" fmla="*/ 20 h 600"/>
                  <a:gd name="T2" fmla="*/ 580 w 600"/>
                  <a:gd name="T3" fmla="*/ 300 h 600"/>
                  <a:gd name="T4" fmla="*/ 300 w 600"/>
                  <a:gd name="T5" fmla="*/ 580 h 600"/>
                  <a:gd name="T6" fmla="*/ 20 w 600"/>
                  <a:gd name="T7" fmla="*/ 300 h 600"/>
                  <a:gd name="T8" fmla="*/ 300 w 600"/>
                  <a:gd name="T9" fmla="*/ 20 h 600"/>
                  <a:gd name="T10" fmla="*/ 300 w 600"/>
                  <a:gd name="T11" fmla="*/ 0 h 600"/>
                  <a:gd name="T12" fmla="*/ 300 w 600"/>
                  <a:gd name="T13" fmla="*/ 0 h 600"/>
                  <a:gd name="T14" fmla="*/ 0 w 600"/>
                  <a:gd name="T15" fmla="*/ 300 h 600"/>
                  <a:gd name="T16" fmla="*/ 300 w 600"/>
                  <a:gd name="T17" fmla="*/ 600 h 600"/>
                  <a:gd name="T18" fmla="*/ 600 w 600"/>
                  <a:gd name="T19" fmla="*/ 300 h 600"/>
                  <a:gd name="T20" fmla="*/ 300 w 600"/>
                  <a:gd name="T21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00" h="600">
                    <a:moveTo>
                      <a:pt x="300" y="20"/>
                    </a:moveTo>
                    <a:cubicBezTo>
                      <a:pt x="455" y="20"/>
                      <a:pt x="580" y="145"/>
                      <a:pt x="580" y="300"/>
                    </a:cubicBezTo>
                    <a:cubicBezTo>
                      <a:pt x="580" y="455"/>
                      <a:pt x="455" y="580"/>
                      <a:pt x="300" y="580"/>
                    </a:cubicBezTo>
                    <a:cubicBezTo>
                      <a:pt x="146" y="580"/>
                      <a:pt x="20" y="455"/>
                      <a:pt x="20" y="300"/>
                    </a:cubicBezTo>
                    <a:cubicBezTo>
                      <a:pt x="20" y="145"/>
                      <a:pt x="146" y="20"/>
                      <a:pt x="300" y="20"/>
                    </a:cubicBezTo>
                    <a:moveTo>
                      <a:pt x="300" y="0"/>
                    </a:moveTo>
                    <a:cubicBezTo>
                      <a:pt x="300" y="0"/>
                      <a:pt x="300" y="0"/>
                      <a:pt x="300" y="0"/>
                    </a:cubicBezTo>
                    <a:cubicBezTo>
                      <a:pt x="135" y="0"/>
                      <a:pt x="0" y="135"/>
                      <a:pt x="0" y="300"/>
                    </a:cubicBezTo>
                    <a:cubicBezTo>
                      <a:pt x="0" y="465"/>
                      <a:pt x="135" y="600"/>
                      <a:pt x="300" y="600"/>
                    </a:cubicBezTo>
                    <a:cubicBezTo>
                      <a:pt x="466" y="600"/>
                      <a:pt x="600" y="465"/>
                      <a:pt x="600" y="300"/>
                    </a:cubicBezTo>
                    <a:cubicBezTo>
                      <a:pt x="600" y="135"/>
                      <a:pt x="466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7"/>
              <p:cNvSpPr>
                <a:spLocks/>
              </p:cNvSpPr>
              <p:nvPr/>
            </p:nvSpPr>
            <p:spPr bwMode="auto">
              <a:xfrm>
                <a:off x="7054427" y="2387134"/>
                <a:ext cx="1145966" cy="1045389"/>
              </a:xfrm>
              <a:custGeom>
                <a:avLst/>
                <a:gdLst>
                  <a:gd name="T0" fmla="*/ 318 w 636"/>
                  <a:gd name="T1" fmla="*/ 580 h 580"/>
                  <a:gd name="T2" fmla="*/ 113 w 636"/>
                  <a:gd name="T3" fmla="*/ 496 h 580"/>
                  <a:gd name="T4" fmla="*/ 113 w 636"/>
                  <a:gd name="T5" fmla="*/ 85 h 580"/>
                  <a:gd name="T6" fmla="*/ 318 w 636"/>
                  <a:gd name="T7" fmla="*/ 0 h 580"/>
                  <a:gd name="T8" fmla="*/ 523 w 636"/>
                  <a:gd name="T9" fmla="*/ 85 h 580"/>
                  <a:gd name="T10" fmla="*/ 523 w 636"/>
                  <a:gd name="T11" fmla="*/ 496 h 580"/>
                  <a:gd name="T12" fmla="*/ 318 w 636"/>
                  <a:gd name="T13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6" h="580">
                    <a:moveTo>
                      <a:pt x="318" y="580"/>
                    </a:moveTo>
                    <a:cubicBezTo>
                      <a:pt x="241" y="580"/>
                      <a:pt x="168" y="550"/>
                      <a:pt x="113" y="496"/>
                    </a:cubicBezTo>
                    <a:cubicBezTo>
                      <a:pt x="0" y="382"/>
                      <a:pt x="0" y="198"/>
                      <a:pt x="113" y="85"/>
                    </a:cubicBezTo>
                    <a:cubicBezTo>
                      <a:pt x="168" y="31"/>
                      <a:pt x="241" y="0"/>
                      <a:pt x="318" y="0"/>
                    </a:cubicBezTo>
                    <a:cubicBezTo>
                      <a:pt x="396" y="0"/>
                      <a:pt x="468" y="31"/>
                      <a:pt x="523" y="85"/>
                    </a:cubicBezTo>
                    <a:cubicBezTo>
                      <a:pt x="636" y="198"/>
                      <a:pt x="636" y="382"/>
                      <a:pt x="523" y="496"/>
                    </a:cubicBezTo>
                    <a:cubicBezTo>
                      <a:pt x="468" y="550"/>
                      <a:pt x="396" y="580"/>
                      <a:pt x="318" y="58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8"/>
              <p:cNvSpPr>
                <a:spLocks noEditPoints="1"/>
              </p:cNvSpPr>
              <p:nvPr/>
            </p:nvSpPr>
            <p:spPr bwMode="auto">
              <a:xfrm>
                <a:off x="7034615" y="2369609"/>
                <a:ext cx="1185587" cy="1081200"/>
              </a:xfrm>
              <a:custGeom>
                <a:avLst/>
                <a:gdLst>
                  <a:gd name="T0" fmla="*/ 329 w 658"/>
                  <a:gd name="T1" fmla="*/ 20 h 600"/>
                  <a:gd name="T2" fmla="*/ 527 w 658"/>
                  <a:gd name="T3" fmla="*/ 102 h 600"/>
                  <a:gd name="T4" fmla="*/ 527 w 658"/>
                  <a:gd name="T5" fmla="*/ 498 h 600"/>
                  <a:gd name="T6" fmla="*/ 329 w 658"/>
                  <a:gd name="T7" fmla="*/ 580 h 600"/>
                  <a:gd name="T8" fmla="*/ 131 w 658"/>
                  <a:gd name="T9" fmla="*/ 498 h 600"/>
                  <a:gd name="T10" fmla="*/ 131 w 658"/>
                  <a:gd name="T11" fmla="*/ 102 h 600"/>
                  <a:gd name="T12" fmla="*/ 329 w 658"/>
                  <a:gd name="T13" fmla="*/ 20 h 600"/>
                  <a:gd name="T14" fmla="*/ 329 w 658"/>
                  <a:gd name="T15" fmla="*/ 0 h 600"/>
                  <a:gd name="T16" fmla="*/ 117 w 658"/>
                  <a:gd name="T17" fmla="*/ 88 h 600"/>
                  <a:gd name="T18" fmla="*/ 117 w 658"/>
                  <a:gd name="T19" fmla="*/ 513 h 600"/>
                  <a:gd name="T20" fmla="*/ 329 w 658"/>
                  <a:gd name="T21" fmla="*/ 600 h 600"/>
                  <a:gd name="T22" fmla="*/ 541 w 658"/>
                  <a:gd name="T23" fmla="*/ 513 h 600"/>
                  <a:gd name="T24" fmla="*/ 541 w 658"/>
                  <a:gd name="T25" fmla="*/ 88 h 600"/>
                  <a:gd name="T26" fmla="*/ 329 w 658"/>
                  <a:gd name="T27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58" h="600">
                    <a:moveTo>
                      <a:pt x="329" y="20"/>
                    </a:moveTo>
                    <a:cubicBezTo>
                      <a:pt x="401" y="20"/>
                      <a:pt x="473" y="48"/>
                      <a:pt x="527" y="102"/>
                    </a:cubicBezTo>
                    <a:cubicBezTo>
                      <a:pt x="637" y="212"/>
                      <a:pt x="637" y="389"/>
                      <a:pt x="527" y="498"/>
                    </a:cubicBezTo>
                    <a:cubicBezTo>
                      <a:pt x="473" y="553"/>
                      <a:pt x="401" y="580"/>
                      <a:pt x="329" y="580"/>
                    </a:cubicBezTo>
                    <a:cubicBezTo>
                      <a:pt x="258" y="580"/>
                      <a:pt x="186" y="553"/>
                      <a:pt x="131" y="498"/>
                    </a:cubicBezTo>
                    <a:cubicBezTo>
                      <a:pt x="22" y="389"/>
                      <a:pt x="22" y="212"/>
                      <a:pt x="131" y="102"/>
                    </a:cubicBezTo>
                    <a:cubicBezTo>
                      <a:pt x="186" y="48"/>
                      <a:pt x="258" y="20"/>
                      <a:pt x="329" y="20"/>
                    </a:cubicBezTo>
                    <a:moveTo>
                      <a:pt x="329" y="0"/>
                    </a:moveTo>
                    <a:cubicBezTo>
                      <a:pt x="249" y="0"/>
                      <a:pt x="174" y="32"/>
                      <a:pt x="117" y="88"/>
                    </a:cubicBezTo>
                    <a:cubicBezTo>
                      <a:pt x="0" y="205"/>
                      <a:pt x="0" y="396"/>
                      <a:pt x="117" y="513"/>
                    </a:cubicBezTo>
                    <a:cubicBezTo>
                      <a:pt x="174" y="569"/>
                      <a:pt x="249" y="600"/>
                      <a:pt x="329" y="600"/>
                    </a:cubicBezTo>
                    <a:cubicBezTo>
                      <a:pt x="409" y="600"/>
                      <a:pt x="485" y="569"/>
                      <a:pt x="541" y="513"/>
                    </a:cubicBezTo>
                    <a:cubicBezTo>
                      <a:pt x="658" y="396"/>
                      <a:pt x="658" y="205"/>
                      <a:pt x="541" y="88"/>
                    </a:cubicBezTo>
                    <a:cubicBezTo>
                      <a:pt x="485" y="32"/>
                      <a:pt x="409" y="0"/>
                      <a:pt x="32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Oval 149"/>
              <p:cNvSpPr>
                <a:spLocks noChangeArrowheads="1"/>
              </p:cNvSpPr>
              <p:nvPr/>
            </p:nvSpPr>
            <p:spPr bwMode="auto">
              <a:xfrm>
                <a:off x="6549257" y="3686251"/>
                <a:ext cx="1045389" cy="1045389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50"/>
              <p:cNvSpPr>
                <a:spLocks noEditPoints="1"/>
              </p:cNvSpPr>
              <p:nvPr/>
            </p:nvSpPr>
            <p:spPr bwMode="auto">
              <a:xfrm>
                <a:off x="6531732" y="3668726"/>
                <a:ext cx="1081200" cy="1081200"/>
              </a:xfrm>
              <a:custGeom>
                <a:avLst/>
                <a:gdLst>
                  <a:gd name="T0" fmla="*/ 300 w 600"/>
                  <a:gd name="T1" fmla="*/ 20 h 600"/>
                  <a:gd name="T2" fmla="*/ 580 w 600"/>
                  <a:gd name="T3" fmla="*/ 300 h 600"/>
                  <a:gd name="T4" fmla="*/ 300 w 600"/>
                  <a:gd name="T5" fmla="*/ 580 h 600"/>
                  <a:gd name="T6" fmla="*/ 20 w 600"/>
                  <a:gd name="T7" fmla="*/ 300 h 600"/>
                  <a:gd name="T8" fmla="*/ 300 w 600"/>
                  <a:gd name="T9" fmla="*/ 20 h 600"/>
                  <a:gd name="T10" fmla="*/ 300 w 600"/>
                  <a:gd name="T11" fmla="*/ 0 h 600"/>
                  <a:gd name="T12" fmla="*/ 300 w 600"/>
                  <a:gd name="T13" fmla="*/ 0 h 600"/>
                  <a:gd name="T14" fmla="*/ 0 w 600"/>
                  <a:gd name="T15" fmla="*/ 300 h 600"/>
                  <a:gd name="T16" fmla="*/ 300 w 600"/>
                  <a:gd name="T17" fmla="*/ 600 h 600"/>
                  <a:gd name="T18" fmla="*/ 600 w 600"/>
                  <a:gd name="T19" fmla="*/ 300 h 600"/>
                  <a:gd name="T20" fmla="*/ 300 w 600"/>
                  <a:gd name="T21" fmla="*/ 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00" h="600">
                    <a:moveTo>
                      <a:pt x="300" y="20"/>
                    </a:moveTo>
                    <a:cubicBezTo>
                      <a:pt x="454" y="20"/>
                      <a:pt x="580" y="145"/>
                      <a:pt x="580" y="300"/>
                    </a:cubicBezTo>
                    <a:cubicBezTo>
                      <a:pt x="580" y="455"/>
                      <a:pt x="454" y="580"/>
                      <a:pt x="300" y="580"/>
                    </a:cubicBezTo>
                    <a:cubicBezTo>
                      <a:pt x="145" y="580"/>
                      <a:pt x="20" y="455"/>
                      <a:pt x="20" y="300"/>
                    </a:cubicBezTo>
                    <a:cubicBezTo>
                      <a:pt x="20" y="145"/>
                      <a:pt x="145" y="20"/>
                      <a:pt x="300" y="20"/>
                    </a:cubicBezTo>
                    <a:moveTo>
                      <a:pt x="300" y="0"/>
                    </a:moveTo>
                    <a:cubicBezTo>
                      <a:pt x="300" y="0"/>
                      <a:pt x="300" y="0"/>
                      <a:pt x="300" y="0"/>
                    </a:cubicBezTo>
                    <a:cubicBezTo>
                      <a:pt x="134" y="0"/>
                      <a:pt x="0" y="135"/>
                      <a:pt x="0" y="300"/>
                    </a:cubicBezTo>
                    <a:cubicBezTo>
                      <a:pt x="0" y="465"/>
                      <a:pt x="134" y="600"/>
                      <a:pt x="300" y="600"/>
                    </a:cubicBezTo>
                    <a:cubicBezTo>
                      <a:pt x="465" y="600"/>
                      <a:pt x="600" y="465"/>
                      <a:pt x="600" y="300"/>
                    </a:cubicBezTo>
                    <a:cubicBezTo>
                      <a:pt x="600" y="135"/>
                      <a:pt x="465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51"/>
              <p:cNvSpPr>
                <a:spLocks noEditPoints="1"/>
              </p:cNvSpPr>
              <p:nvPr/>
            </p:nvSpPr>
            <p:spPr bwMode="auto">
              <a:xfrm>
                <a:off x="10416891" y="3347947"/>
                <a:ext cx="605746" cy="277348"/>
              </a:xfrm>
              <a:custGeom>
                <a:avLst/>
                <a:gdLst>
                  <a:gd name="T0" fmla="*/ 795 w 795"/>
                  <a:gd name="T1" fmla="*/ 16 h 364"/>
                  <a:gd name="T2" fmla="*/ 778 w 795"/>
                  <a:gd name="T3" fmla="*/ 5 h 364"/>
                  <a:gd name="T4" fmla="*/ 733 w 795"/>
                  <a:gd name="T5" fmla="*/ 45 h 364"/>
                  <a:gd name="T6" fmla="*/ 752 w 795"/>
                  <a:gd name="T7" fmla="*/ 14 h 364"/>
                  <a:gd name="T8" fmla="*/ 733 w 795"/>
                  <a:gd name="T9" fmla="*/ 45 h 364"/>
                  <a:gd name="T10" fmla="*/ 707 w 795"/>
                  <a:gd name="T11" fmla="*/ 54 h 364"/>
                  <a:gd name="T12" fmla="*/ 674 w 795"/>
                  <a:gd name="T13" fmla="*/ 49 h 364"/>
                  <a:gd name="T14" fmla="*/ 629 w 795"/>
                  <a:gd name="T15" fmla="*/ 90 h 364"/>
                  <a:gd name="T16" fmla="*/ 648 w 795"/>
                  <a:gd name="T17" fmla="*/ 61 h 364"/>
                  <a:gd name="T18" fmla="*/ 629 w 795"/>
                  <a:gd name="T19" fmla="*/ 90 h 364"/>
                  <a:gd name="T20" fmla="*/ 603 w 795"/>
                  <a:gd name="T21" fmla="*/ 102 h 364"/>
                  <a:gd name="T22" fmla="*/ 570 w 795"/>
                  <a:gd name="T23" fmla="*/ 94 h 364"/>
                  <a:gd name="T24" fmla="*/ 527 w 795"/>
                  <a:gd name="T25" fmla="*/ 135 h 364"/>
                  <a:gd name="T26" fmla="*/ 544 w 795"/>
                  <a:gd name="T27" fmla="*/ 106 h 364"/>
                  <a:gd name="T28" fmla="*/ 527 w 795"/>
                  <a:gd name="T29" fmla="*/ 135 h 364"/>
                  <a:gd name="T30" fmla="*/ 501 w 795"/>
                  <a:gd name="T31" fmla="*/ 146 h 364"/>
                  <a:gd name="T32" fmla="*/ 466 w 795"/>
                  <a:gd name="T33" fmla="*/ 142 h 364"/>
                  <a:gd name="T34" fmla="*/ 423 w 795"/>
                  <a:gd name="T35" fmla="*/ 182 h 364"/>
                  <a:gd name="T36" fmla="*/ 440 w 795"/>
                  <a:gd name="T37" fmla="*/ 154 h 364"/>
                  <a:gd name="T38" fmla="*/ 423 w 795"/>
                  <a:gd name="T39" fmla="*/ 182 h 364"/>
                  <a:gd name="T40" fmla="*/ 397 w 795"/>
                  <a:gd name="T41" fmla="*/ 194 h 364"/>
                  <a:gd name="T42" fmla="*/ 362 w 795"/>
                  <a:gd name="T43" fmla="*/ 187 h 364"/>
                  <a:gd name="T44" fmla="*/ 319 w 795"/>
                  <a:gd name="T45" fmla="*/ 227 h 364"/>
                  <a:gd name="T46" fmla="*/ 336 w 795"/>
                  <a:gd name="T47" fmla="*/ 198 h 364"/>
                  <a:gd name="T48" fmla="*/ 319 w 795"/>
                  <a:gd name="T49" fmla="*/ 227 h 364"/>
                  <a:gd name="T50" fmla="*/ 293 w 795"/>
                  <a:gd name="T51" fmla="*/ 239 h 364"/>
                  <a:gd name="T52" fmla="*/ 260 w 795"/>
                  <a:gd name="T53" fmla="*/ 232 h 364"/>
                  <a:gd name="T54" fmla="*/ 215 w 795"/>
                  <a:gd name="T55" fmla="*/ 272 h 364"/>
                  <a:gd name="T56" fmla="*/ 234 w 795"/>
                  <a:gd name="T57" fmla="*/ 243 h 364"/>
                  <a:gd name="T58" fmla="*/ 215 w 795"/>
                  <a:gd name="T59" fmla="*/ 272 h 364"/>
                  <a:gd name="T60" fmla="*/ 189 w 795"/>
                  <a:gd name="T61" fmla="*/ 284 h 364"/>
                  <a:gd name="T62" fmla="*/ 156 w 795"/>
                  <a:gd name="T63" fmla="*/ 279 h 364"/>
                  <a:gd name="T64" fmla="*/ 111 w 795"/>
                  <a:gd name="T65" fmla="*/ 319 h 364"/>
                  <a:gd name="T66" fmla="*/ 130 w 795"/>
                  <a:gd name="T67" fmla="*/ 291 h 364"/>
                  <a:gd name="T68" fmla="*/ 111 w 795"/>
                  <a:gd name="T69" fmla="*/ 319 h 364"/>
                  <a:gd name="T70" fmla="*/ 85 w 795"/>
                  <a:gd name="T71" fmla="*/ 331 h 364"/>
                  <a:gd name="T72" fmla="*/ 52 w 795"/>
                  <a:gd name="T73" fmla="*/ 324 h 364"/>
                  <a:gd name="T74" fmla="*/ 7 w 795"/>
                  <a:gd name="T75" fmla="*/ 364 h 364"/>
                  <a:gd name="T76" fmla="*/ 26 w 795"/>
                  <a:gd name="T77" fmla="*/ 336 h 364"/>
                  <a:gd name="T78" fmla="*/ 7 w 795"/>
                  <a:gd name="T7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95" h="364">
                    <a:moveTo>
                      <a:pt x="785" y="21"/>
                    </a:moveTo>
                    <a:lnTo>
                      <a:pt x="795" y="16"/>
                    </a:lnTo>
                    <a:lnTo>
                      <a:pt x="785" y="0"/>
                    </a:lnTo>
                    <a:lnTo>
                      <a:pt x="778" y="5"/>
                    </a:lnTo>
                    <a:lnTo>
                      <a:pt x="785" y="21"/>
                    </a:lnTo>
                    <a:close/>
                    <a:moveTo>
                      <a:pt x="733" y="45"/>
                    </a:moveTo>
                    <a:lnTo>
                      <a:pt x="759" y="33"/>
                    </a:lnTo>
                    <a:lnTo>
                      <a:pt x="752" y="14"/>
                    </a:lnTo>
                    <a:lnTo>
                      <a:pt x="726" y="26"/>
                    </a:lnTo>
                    <a:lnTo>
                      <a:pt x="733" y="45"/>
                    </a:lnTo>
                    <a:close/>
                    <a:moveTo>
                      <a:pt x="681" y="66"/>
                    </a:moveTo>
                    <a:lnTo>
                      <a:pt x="707" y="54"/>
                    </a:lnTo>
                    <a:lnTo>
                      <a:pt x="700" y="38"/>
                    </a:lnTo>
                    <a:lnTo>
                      <a:pt x="674" y="49"/>
                    </a:lnTo>
                    <a:lnTo>
                      <a:pt x="681" y="66"/>
                    </a:lnTo>
                    <a:close/>
                    <a:moveTo>
                      <a:pt x="629" y="90"/>
                    </a:moveTo>
                    <a:lnTo>
                      <a:pt x="655" y="78"/>
                    </a:lnTo>
                    <a:lnTo>
                      <a:pt x="648" y="61"/>
                    </a:lnTo>
                    <a:lnTo>
                      <a:pt x="622" y="73"/>
                    </a:lnTo>
                    <a:lnTo>
                      <a:pt x="629" y="90"/>
                    </a:lnTo>
                    <a:close/>
                    <a:moveTo>
                      <a:pt x="579" y="113"/>
                    </a:moveTo>
                    <a:lnTo>
                      <a:pt x="603" y="102"/>
                    </a:lnTo>
                    <a:lnTo>
                      <a:pt x="596" y="83"/>
                    </a:lnTo>
                    <a:lnTo>
                      <a:pt x="570" y="94"/>
                    </a:lnTo>
                    <a:lnTo>
                      <a:pt x="579" y="113"/>
                    </a:lnTo>
                    <a:close/>
                    <a:moveTo>
                      <a:pt x="527" y="135"/>
                    </a:moveTo>
                    <a:lnTo>
                      <a:pt x="553" y="123"/>
                    </a:lnTo>
                    <a:lnTo>
                      <a:pt x="544" y="106"/>
                    </a:lnTo>
                    <a:lnTo>
                      <a:pt x="518" y="118"/>
                    </a:lnTo>
                    <a:lnTo>
                      <a:pt x="527" y="135"/>
                    </a:lnTo>
                    <a:close/>
                    <a:moveTo>
                      <a:pt x="475" y="158"/>
                    </a:moveTo>
                    <a:lnTo>
                      <a:pt x="501" y="146"/>
                    </a:lnTo>
                    <a:lnTo>
                      <a:pt x="492" y="130"/>
                    </a:lnTo>
                    <a:lnTo>
                      <a:pt x="466" y="142"/>
                    </a:lnTo>
                    <a:lnTo>
                      <a:pt x="475" y="158"/>
                    </a:lnTo>
                    <a:close/>
                    <a:moveTo>
                      <a:pt x="423" y="182"/>
                    </a:moveTo>
                    <a:lnTo>
                      <a:pt x="449" y="170"/>
                    </a:lnTo>
                    <a:lnTo>
                      <a:pt x="440" y="154"/>
                    </a:lnTo>
                    <a:lnTo>
                      <a:pt x="414" y="163"/>
                    </a:lnTo>
                    <a:lnTo>
                      <a:pt x="423" y="182"/>
                    </a:lnTo>
                    <a:close/>
                    <a:moveTo>
                      <a:pt x="371" y="203"/>
                    </a:moveTo>
                    <a:lnTo>
                      <a:pt x="397" y="194"/>
                    </a:lnTo>
                    <a:lnTo>
                      <a:pt x="388" y="175"/>
                    </a:lnTo>
                    <a:lnTo>
                      <a:pt x="362" y="187"/>
                    </a:lnTo>
                    <a:lnTo>
                      <a:pt x="371" y="203"/>
                    </a:lnTo>
                    <a:close/>
                    <a:moveTo>
                      <a:pt x="319" y="227"/>
                    </a:moveTo>
                    <a:lnTo>
                      <a:pt x="345" y="215"/>
                    </a:lnTo>
                    <a:lnTo>
                      <a:pt x="336" y="198"/>
                    </a:lnTo>
                    <a:lnTo>
                      <a:pt x="312" y="210"/>
                    </a:lnTo>
                    <a:lnTo>
                      <a:pt x="319" y="227"/>
                    </a:lnTo>
                    <a:close/>
                    <a:moveTo>
                      <a:pt x="267" y="251"/>
                    </a:moveTo>
                    <a:lnTo>
                      <a:pt x="293" y="239"/>
                    </a:lnTo>
                    <a:lnTo>
                      <a:pt x="286" y="222"/>
                    </a:lnTo>
                    <a:lnTo>
                      <a:pt x="260" y="232"/>
                    </a:lnTo>
                    <a:lnTo>
                      <a:pt x="267" y="251"/>
                    </a:lnTo>
                    <a:close/>
                    <a:moveTo>
                      <a:pt x="215" y="272"/>
                    </a:moveTo>
                    <a:lnTo>
                      <a:pt x="241" y="262"/>
                    </a:lnTo>
                    <a:lnTo>
                      <a:pt x="234" y="243"/>
                    </a:lnTo>
                    <a:lnTo>
                      <a:pt x="208" y="255"/>
                    </a:lnTo>
                    <a:lnTo>
                      <a:pt x="215" y="272"/>
                    </a:lnTo>
                    <a:close/>
                    <a:moveTo>
                      <a:pt x="163" y="295"/>
                    </a:moveTo>
                    <a:lnTo>
                      <a:pt x="189" y="284"/>
                    </a:lnTo>
                    <a:lnTo>
                      <a:pt x="182" y="267"/>
                    </a:lnTo>
                    <a:lnTo>
                      <a:pt x="156" y="279"/>
                    </a:lnTo>
                    <a:lnTo>
                      <a:pt x="163" y="295"/>
                    </a:lnTo>
                    <a:close/>
                    <a:moveTo>
                      <a:pt x="111" y="319"/>
                    </a:moveTo>
                    <a:lnTo>
                      <a:pt x="137" y="307"/>
                    </a:lnTo>
                    <a:lnTo>
                      <a:pt x="130" y="291"/>
                    </a:lnTo>
                    <a:lnTo>
                      <a:pt x="104" y="303"/>
                    </a:lnTo>
                    <a:lnTo>
                      <a:pt x="111" y="319"/>
                    </a:lnTo>
                    <a:close/>
                    <a:moveTo>
                      <a:pt x="59" y="343"/>
                    </a:moveTo>
                    <a:lnTo>
                      <a:pt x="85" y="331"/>
                    </a:lnTo>
                    <a:lnTo>
                      <a:pt x="78" y="312"/>
                    </a:lnTo>
                    <a:lnTo>
                      <a:pt x="52" y="324"/>
                    </a:lnTo>
                    <a:lnTo>
                      <a:pt x="59" y="343"/>
                    </a:lnTo>
                    <a:close/>
                    <a:moveTo>
                      <a:pt x="7" y="364"/>
                    </a:moveTo>
                    <a:lnTo>
                      <a:pt x="33" y="352"/>
                    </a:lnTo>
                    <a:lnTo>
                      <a:pt x="26" y="336"/>
                    </a:lnTo>
                    <a:lnTo>
                      <a:pt x="0" y="347"/>
                    </a:lnTo>
                    <a:lnTo>
                      <a:pt x="7" y="36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2"/>
              <p:cNvSpPr>
                <a:spLocks/>
              </p:cNvSpPr>
              <p:nvPr/>
            </p:nvSpPr>
            <p:spPr bwMode="auto">
              <a:xfrm>
                <a:off x="10389461" y="3587198"/>
                <a:ext cx="61718" cy="61718"/>
              </a:xfrm>
              <a:custGeom>
                <a:avLst/>
                <a:gdLst>
                  <a:gd name="T0" fmla="*/ 23 w 34"/>
                  <a:gd name="T1" fmla="*/ 31 h 34"/>
                  <a:gd name="T2" fmla="*/ 3 w 34"/>
                  <a:gd name="T3" fmla="*/ 23 h 34"/>
                  <a:gd name="T4" fmla="*/ 11 w 34"/>
                  <a:gd name="T5" fmla="*/ 4 h 34"/>
                  <a:gd name="T6" fmla="*/ 31 w 34"/>
                  <a:gd name="T7" fmla="*/ 11 h 34"/>
                  <a:gd name="T8" fmla="*/ 23 w 34"/>
                  <a:gd name="T9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4">
                    <a:moveTo>
                      <a:pt x="23" y="31"/>
                    </a:moveTo>
                    <a:cubicBezTo>
                      <a:pt x="16" y="34"/>
                      <a:pt x="7" y="31"/>
                      <a:pt x="3" y="23"/>
                    </a:cubicBezTo>
                    <a:cubicBezTo>
                      <a:pt x="0" y="16"/>
                      <a:pt x="3" y="7"/>
                      <a:pt x="11" y="4"/>
                    </a:cubicBezTo>
                    <a:cubicBezTo>
                      <a:pt x="19" y="0"/>
                      <a:pt x="27" y="4"/>
                      <a:pt x="31" y="11"/>
                    </a:cubicBezTo>
                    <a:cubicBezTo>
                      <a:pt x="34" y="19"/>
                      <a:pt x="31" y="28"/>
                      <a:pt x="23" y="3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3"/>
              <p:cNvSpPr>
                <a:spLocks/>
              </p:cNvSpPr>
              <p:nvPr/>
            </p:nvSpPr>
            <p:spPr bwMode="auto">
              <a:xfrm>
                <a:off x="10995207" y="3325851"/>
                <a:ext cx="70099" cy="65528"/>
              </a:xfrm>
              <a:custGeom>
                <a:avLst/>
                <a:gdLst>
                  <a:gd name="T0" fmla="*/ 38 w 92"/>
                  <a:gd name="T1" fmla="*/ 86 h 86"/>
                  <a:gd name="T2" fmla="*/ 92 w 92"/>
                  <a:gd name="T3" fmla="*/ 10 h 86"/>
                  <a:gd name="T4" fmla="*/ 0 w 92"/>
                  <a:gd name="T5" fmla="*/ 0 h 86"/>
                  <a:gd name="T6" fmla="*/ 38 w 92"/>
                  <a:gd name="T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2" h="86">
                    <a:moveTo>
                      <a:pt x="38" y="86"/>
                    </a:moveTo>
                    <a:lnTo>
                      <a:pt x="92" y="10"/>
                    </a:lnTo>
                    <a:lnTo>
                      <a:pt x="0" y="0"/>
                    </a:lnTo>
                    <a:lnTo>
                      <a:pt x="38" y="8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4"/>
              <p:cNvSpPr>
                <a:spLocks noEditPoints="1"/>
              </p:cNvSpPr>
              <p:nvPr/>
            </p:nvSpPr>
            <p:spPr bwMode="auto">
              <a:xfrm>
                <a:off x="9560465" y="2115120"/>
                <a:ext cx="278110" cy="605746"/>
              </a:xfrm>
              <a:custGeom>
                <a:avLst/>
                <a:gdLst>
                  <a:gd name="T0" fmla="*/ 365 w 365"/>
                  <a:gd name="T1" fmla="*/ 7 h 795"/>
                  <a:gd name="T2" fmla="*/ 343 w 365"/>
                  <a:gd name="T3" fmla="*/ 10 h 795"/>
                  <a:gd name="T4" fmla="*/ 339 w 365"/>
                  <a:gd name="T5" fmla="*/ 69 h 795"/>
                  <a:gd name="T6" fmla="*/ 332 w 365"/>
                  <a:gd name="T7" fmla="*/ 33 h 795"/>
                  <a:gd name="T8" fmla="*/ 339 w 365"/>
                  <a:gd name="T9" fmla="*/ 69 h 795"/>
                  <a:gd name="T10" fmla="*/ 327 w 365"/>
                  <a:gd name="T11" fmla="*/ 95 h 795"/>
                  <a:gd name="T12" fmla="*/ 298 w 365"/>
                  <a:gd name="T13" fmla="*/ 111 h 795"/>
                  <a:gd name="T14" fmla="*/ 291 w 365"/>
                  <a:gd name="T15" fmla="*/ 173 h 795"/>
                  <a:gd name="T16" fmla="*/ 287 w 365"/>
                  <a:gd name="T17" fmla="*/ 137 h 795"/>
                  <a:gd name="T18" fmla="*/ 291 w 365"/>
                  <a:gd name="T19" fmla="*/ 173 h 795"/>
                  <a:gd name="T20" fmla="*/ 282 w 365"/>
                  <a:gd name="T21" fmla="*/ 199 h 795"/>
                  <a:gd name="T22" fmla="*/ 251 w 365"/>
                  <a:gd name="T23" fmla="*/ 215 h 795"/>
                  <a:gd name="T24" fmla="*/ 246 w 365"/>
                  <a:gd name="T25" fmla="*/ 275 h 795"/>
                  <a:gd name="T26" fmla="*/ 242 w 365"/>
                  <a:gd name="T27" fmla="*/ 241 h 795"/>
                  <a:gd name="T28" fmla="*/ 246 w 365"/>
                  <a:gd name="T29" fmla="*/ 275 h 795"/>
                  <a:gd name="T30" fmla="*/ 235 w 365"/>
                  <a:gd name="T31" fmla="*/ 301 h 795"/>
                  <a:gd name="T32" fmla="*/ 206 w 365"/>
                  <a:gd name="T33" fmla="*/ 319 h 795"/>
                  <a:gd name="T34" fmla="*/ 202 w 365"/>
                  <a:gd name="T35" fmla="*/ 379 h 795"/>
                  <a:gd name="T36" fmla="*/ 194 w 365"/>
                  <a:gd name="T37" fmla="*/ 345 h 795"/>
                  <a:gd name="T38" fmla="*/ 202 w 365"/>
                  <a:gd name="T39" fmla="*/ 379 h 795"/>
                  <a:gd name="T40" fmla="*/ 190 w 365"/>
                  <a:gd name="T41" fmla="*/ 405 h 795"/>
                  <a:gd name="T42" fmla="*/ 161 w 365"/>
                  <a:gd name="T43" fmla="*/ 424 h 795"/>
                  <a:gd name="T44" fmla="*/ 154 w 365"/>
                  <a:gd name="T45" fmla="*/ 483 h 795"/>
                  <a:gd name="T46" fmla="*/ 149 w 365"/>
                  <a:gd name="T47" fmla="*/ 450 h 795"/>
                  <a:gd name="T48" fmla="*/ 154 w 365"/>
                  <a:gd name="T49" fmla="*/ 483 h 795"/>
                  <a:gd name="T50" fmla="*/ 142 w 365"/>
                  <a:gd name="T51" fmla="*/ 509 h 795"/>
                  <a:gd name="T52" fmla="*/ 114 w 365"/>
                  <a:gd name="T53" fmla="*/ 528 h 795"/>
                  <a:gd name="T54" fmla="*/ 109 w 365"/>
                  <a:gd name="T55" fmla="*/ 587 h 795"/>
                  <a:gd name="T56" fmla="*/ 102 w 365"/>
                  <a:gd name="T57" fmla="*/ 554 h 795"/>
                  <a:gd name="T58" fmla="*/ 109 w 365"/>
                  <a:gd name="T59" fmla="*/ 587 h 795"/>
                  <a:gd name="T60" fmla="*/ 97 w 365"/>
                  <a:gd name="T61" fmla="*/ 613 h 795"/>
                  <a:gd name="T62" fmla="*/ 69 w 365"/>
                  <a:gd name="T63" fmla="*/ 632 h 795"/>
                  <a:gd name="T64" fmla="*/ 62 w 365"/>
                  <a:gd name="T65" fmla="*/ 691 h 795"/>
                  <a:gd name="T66" fmla="*/ 57 w 365"/>
                  <a:gd name="T67" fmla="*/ 658 h 795"/>
                  <a:gd name="T68" fmla="*/ 62 w 365"/>
                  <a:gd name="T69" fmla="*/ 691 h 795"/>
                  <a:gd name="T70" fmla="*/ 50 w 365"/>
                  <a:gd name="T71" fmla="*/ 717 h 795"/>
                  <a:gd name="T72" fmla="*/ 22 w 365"/>
                  <a:gd name="T73" fmla="*/ 736 h 795"/>
                  <a:gd name="T74" fmla="*/ 17 w 365"/>
                  <a:gd name="T75" fmla="*/ 795 h 795"/>
                  <a:gd name="T76" fmla="*/ 10 w 365"/>
                  <a:gd name="T77" fmla="*/ 762 h 795"/>
                  <a:gd name="T78" fmla="*/ 17 w 365"/>
                  <a:gd name="T79" fmla="*/ 795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5" h="795">
                    <a:moveTo>
                      <a:pt x="362" y="17"/>
                    </a:moveTo>
                    <a:lnTo>
                      <a:pt x="365" y="7"/>
                    </a:lnTo>
                    <a:lnTo>
                      <a:pt x="348" y="0"/>
                    </a:lnTo>
                    <a:lnTo>
                      <a:pt x="343" y="10"/>
                    </a:lnTo>
                    <a:lnTo>
                      <a:pt x="362" y="17"/>
                    </a:lnTo>
                    <a:close/>
                    <a:moveTo>
                      <a:pt x="339" y="69"/>
                    </a:moveTo>
                    <a:lnTo>
                      <a:pt x="351" y="43"/>
                    </a:lnTo>
                    <a:lnTo>
                      <a:pt x="332" y="33"/>
                    </a:lnTo>
                    <a:lnTo>
                      <a:pt x="322" y="59"/>
                    </a:lnTo>
                    <a:lnTo>
                      <a:pt x="339" y="69"/>
                    </a:lnTo>
                    <a:close/>
                    <a:moveTo>
                      <a:pt x="315" y="121"/>
                    </a:moveTo>
                    <a:lnTo>
                      <a:pt x="327" y="95"/>
                    </a:lnTo>
                    <a:lnTo>
                      <a:pt x="310" y="85"/>
                    </a:lnTo>
                    <a:lnTo>
                      <a:pt x="298" y="111"/>
                    </a:lnTo>
                    <a:lnTo>
                      <a:pt x="315" y="121"/>
                    </a:lnTo>
                    <a:close/>
                    <a:moveTo>
                      <a:pt x="291" y="173"/>
                    </a:moveTo>
                    <a:lnTo>
                      <a:pt x="303" y="147"/>
                    </a:lnTo>
                    <a:lnTo>
                      <a:pt x="287" y="137"/>
                    </a:lnTo>
                    <a:lnTo>
                      <a:pt x="275" y="163"/>
                    </a:lnTo>
                    <a:lnTo>
                      <a:pt x="291" y="173"/>
                    </a:lnTo>
                    <a:close/>
                    <a:moveTo>
                      <a:pt x="270" y="225"/>
                    </a:moveTo>
                    <a:lnTo>
                      <a:pt x="282" y="199"/>
                    </a:lnTo>
                    <a:lnTo>
                      <a:pt x="263" y="189"/>
                    </a:lnTo>
                    <a:lnTo>
                      <a:pt x="251" y="215"/>
                    </a:lnTo>
                    <a:lnTo>
                      <a:pt x="270" y="225"/>
                    </a:lnTo>
                    <a:close/>
                    <a:moveTo>
                      <a:pt x="246" y="275"/>
                    </a:moveTo>
                    <a:lnTo>
                      <a:pt x="258" y="249"/>
                    </a:lnTo>
                    <a:lnTo>
                      <a:pt x="242" y="241"/>
                    </a:lnTo>
                    <a:lnTo>
                      <a:pt x="230" y="267"/>
                    </a:lnTo>
                    <a:lnTo>
                      <a:pt x="246" y="275"/>
                    </a:lnTo>
                    <a:close/>
                    <a:moveTo>
                      <a:pt x="223" y="327"/>
                    </a:moveTo>
                    <a:lnTo>
                      <a:pt x="235" y="301"/>
                    </a:lnTo>
                    <a:lnTo>
                      <a:pt x="218" y="293"/>
                    </a:lnTo>
                    <a:lnTo>
                      <a:pt x="206" y="319"/>
                    </a:lnTo>
                    <a:lnTo>
                      <a:pt x="223" y="327"/>
                    </a:lnTo>
                    <a:close/>
                    <a:moveTo>
                      <a:pt x="202" y="379"/>
                    </a:moveTo>
                    <a:lnTo>
                      <a:pt x="211" y="353"/>
                    </a:lnTo>
                    <a:lnTo>
                      <a:pt x="194" y="345"/>
                    </a:lnTo>
                    <a:lnTo>
                      <a:pt x="183" y="371"/>
                    </a:lnTo>
                    <a:lnTo>
                      <a:pt x="202" y="379"/>
                    </a:lnTo>
                    <a:close/>
                    <a:moveTo>
                      <a:pt x="178" y="431"/>
                    </a:moveTo>
                    <a:lnTo>
                      <a:pt x="190" y="405"/>
                    </a:lnTo>
                    <a:lnTo>
                      <a:pt x="171" y="397"/>
                    </a:lnTo>
                    <a:lnTo>
                      <a:pt x="161" y="424"/>
                    </a:lnTo>
                    <a:lnTo>
                      <a:pt x="178" y="431"/>
                    </a:lnTo>
                    <a:close/>
                    <a:moveTo>
                      <a:pt x="154" y="483"/>
                    </a:moveTo>
                    <a:lnTo>
                      <a:pt x="166" y="457"/>
                    </a:lnTo>
                    <a:lnTo>
                      <a:pt x="149" y="450"/>
                    </a:lnTo>
                    <a:lnTo>
                      <a:pt x="138" y="476"/>
                    </a:lnTo>
                    <a:lnTo>
                      <a:pt x="154" y="483"/>
                    </a:lnTo>
                    <a:close/>
                    <a:moveTo>
                      <a:pt x="131" y="535"/>
                    </a:moveTo>
                    <a:lnTo>
                      <a:pt x="142" y="509"/>
                    </a:lnTo>
                    <a:lnTo>
                      <a:pt x="126" y="502"/>
                    </a:lnTo>
                    <a:lnTo>
                      <a:pt x="114" y="528"/>
                    </a:lnTo>
                    <a:lnTo>
                      <a:pt x="131" y="535"/>
                    </a:lnTo>
                    <a:close/>
                    <a:moveTo>
                      <a:pt x="109" y="587"/>
                    </a:moveTo>
                    <a:lnTo>
                      <a:pt x="121" y="561"/>
                    </a:lnTo>
                    <a:lnTo>
                      <a:pt x="102" y="554"/>
                    </a:lnTo>
                    <a:lnTo>
                      <a:pt x="90" y="580"/>
                    </a:lnTo>
                    <a:lnTo>
                      <a:pt x="109" y="587"/>
                    </a:lnTo>
                    <a:close/>
                    <a:moveTo>
                      <a:pt x="86" y="639"/>
                    </a:moveTo>
                    <a:lnTo>
                      <a:pt x="97" y="613"/>
                    </a:lnTo>
                    <a:lnTo>
                      <a:pt x="81" y="606"/>
                    </a:lnTo>
                    <a:lnTo>
                      <a:pt x="69" y="632"/>
                    </a:lnTo>
                    <a:lnTo>
                      <a:pt x="86" y="639"/>
                    </a:lnTo>
                    <a:close/>
                    <a:moveTo>
                      <a:pt x="62" y="691"/>
                    </a:moveTo>
                    <a:lnTo>
                      <a:pt x="74" y="665"/>
                    </a:lnTo>
                    <a:lnTo>
                      <a:pt x="57" y="658"/>
                    </a:lnTo>
                    <a:lnTo>
                      <a:pt x="45" y="684"/>
                    </a:lnTo>
                    <a:lnTo>
                      <a:pt x="62" y="691"/>
                    </a:lnTo>
                    <a:close/>
                    <a:moveTo>
                      <a:pt x="41" y="743"/>
                    </a:moveTo>
                    <a:lnTo>
                      <a:pt x="50" y="717"/>
                    </a:lnTo>
                    <a:lnTo>
                      <a:pt x="34" y="710"/>
                    </a:lnTo>
                    <a:lnTo>
                      <a:pt x="22" y="736"/>
                    </a:lnTo>
                    <a:lnTo>
                      <a:pt x="41" y="743"/>
                    </a:lnTo>
                    <a:close/>
                    <a:moveTo>
                      <a:pt x="17" y="795"/>
                    </a:moveTo>
                    <a:lnTo>
                      <a:pt x="29" y="769"/>
                    </a:lnTo>
                    <a:lnTo>
                      <a:pt x="10" y="762"/>
                    </a:lnTo>
                    <a:lnTo>
                      <a:pt x="0" y="788"/>
                    </a:lnTo>
                    <a:lnTo>
                      <a:pt x="17" y="79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5"/>
              <p:cNvSpPr>
                <a:spLocks/>
              </p:cNvSpPr>
              <p:nvPr/>
            </p:nvSpPr>
            <p:spPr bwMode="auto">
              <a:xfrm>
                <a:off x="9535320" y="2685054"/>
                <a:ext cx="63241" cy="62480"/>
              </a:xfrm>
              <a:custGeom>
                <a:avLst/>
                <a:gdLst>
                  <a:gd name="T0" fmla="*/ 31 w 35"/>
                  <a:gd name="T1" fmla="*/ 24 h 35"/>
                  <a:gd name="T2" fmla="*/ 11 w 35"/>
                  <a:gd name="T3" fmla="*/ 31 h 35"/>
                  <a:gd name="T4" fmla="*/ 4 w 35"/>
                  <a:gd name="T5" fmla="*/ 11 h 35"/>
                  <a:gd name="T6" fmla="*/ 24 w 35"/>
                  <a:gd name="T7" fmla="*/ 4 h 35"/>
                  <a:gd name="T8" fmla="*/ 31 w 35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31" y="24"/>
                    </a:moveTo>
                    <a:cubicBezTo>
                      <a:pt x="28" y="31"/>
                      <a:pt x="19" y="35"/>
                      <a:pt x="11" y="31"/>
                    </a:cubicBezTo>
                    <a:cubicBezTo>
                      <a:pt x="4" y="28"/>
                      <a:pt x="0" y="19"/>
                      <a:pt x="4" y="11"/>
                    </a:cubicBezTo>
                    <a:cubicBezTo>
                      <a:pt x="7" y="4"/>
                      <a:pt x="16" y="0"/>
                      <a:pt x="24" y="4"/>
                    </a:cubicBezTo>
                    <a:cubicBezTo>
                      <a:pt x="31" y="7"/>
                      <a:pt x="35" y="16"/>
                      <a:pt x="31" y="2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6"/>
              <p:cNvSpPr>
                <a:spLocks/>
              </p:cNvSpPr>
              <p:nvPr/>
            </p:nvSpPr>
            <p:spPr bwMode="auto">
              <a:xfrm>
                <a:off x="9795144" y="2070165"/>
                <a:ext cx="64765" cy="72385"/>
              </a:xfrm>
              <a:custGeom>
                <a:avLst/>
                <a:gdLst>
                  <a:gd name="T0" fmla="*/ 85 w 85"/>
                  <a:gd name="T1" fmla="*/ 95 h 95"/>
                  <a:gd name="T2" fmla="*/ 76 w 85"/>
                  <a:gd name="T3" fmla="*/ 0 h 95"/>
                  <a:gd name="T4" fmla="*/ 0 w 85"/>
                  <a:gd name="T5" fmla="*/ 57 h 95"/>
                  <a:gd name="T6" fmla="*/ 85 w 8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95">
                    <a:moveTo>
                      <a:pt x="85" y="95"/>
                    </a:moveTo>
                    <a:lnTo>
                      <a:pt x="76" y="0"/>
                    </a:lnTo>
                    <a:lnTo>
                      <a:pt x="0" y="57"/>
                    </a:lnTo>
                    <a:lnTo>
                      <a:pt x="85" y="9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7"/>
              <p:cNvSpPr>
                <a:spLocks noEditPoints="1"/>
              </p:cNvSpPr>
              <p:nvPr/>
            </p:nvSpPr>
            <p:spPr bwMode="auto">
              <a:xfrm>
                <a:off x="6864702" y="3347947"/>
                <a:ext cx="605746" cy="277348"/>
              </a:xfrm>
              <a:custGeom>
                <a:avLst/>
                <a:gdLst>
                  <a:gd name="T0" fmla="*/ 10 w 795"/>
                  <a:gd name="T1" fmla="*/ 0 h 364"/>
                  <a:gd name="T2" fmla="*/ 10 w 795"/>
                  <a:gd name="T3" fmla="*/ 21 h 364"/>
                  <a:gd name="T4" fmla="*/ 69 w 795"/>
                  <a:gd name="T5" fmla="*/ 26 h 364"/>
                  <a:gd name="T6" fmla="*/ 36 w 795"/>
                  <a:gd name="T7" fmla="*/ 33 h 364"/>
                  <a:gd name="T8" fmla="*/ 69 w 795"/>
                  <a:gd name="T9" fmla="*/ 26 h 364"/>
                  <a:gd name="T10" fmla="*/ 95 w 795"/>
                  <a:gd name="T11" fmla="*/ 38 h 364"/>
                  <a:gd name="T12" fmla="*/ 114 w 795"/>
                  <a:gd name="T13" fmla="*/ 66 h 364"/>
                  <a:gd name="T14" fmla="*/ 173 w 795"/>
                  <a:gd name="T15" fmla="*/ 73 h 364"/>
                  <a:gd name="T16" fmla="*/ 140 w 795"/>
                  <a:gd name="T17" fmla="*/ 78 h 364"/>
                  <a:gd name="T18" fmla="*/ 173 w 795"/>
                  <a:gd name="T19" fmla="*/ 73 h 364"/>
                  <a:gd name="T20" fmla="*/ 199 w 795"/>
                  <a:gd name="T21" fmla="*/ 83 h 364"/>
                  <a:gd name="T22" fmla="*/ 218 w 795"/>
                  <a:gd name="T23" fmla="*/ 113 h 364"/>
                  <a:gd name="T24" fmla="*/ 277 w 795"/>
                  <a:gd name="T25" fmla="*/ 118 h 364"/>
                  <a:gd name="T26" fmla="*/ 244 w 795"/>
                  <a:gd name="T27" fmla="*/ 123 h 364"/>
                  <a:gd name="T28" fmla="*/ 277 w 795"/>
                  <a:gd name="T29" fmla="*/ 118 h 364"/>
                  <a:gd name="T30" fmla="*/ 303 w 795"/>
                  <a:gd name="T31" fmla="*/ 130 h 364"/>
                  <a:gd name="T32" fmla="*/ 322 w 795"/>
                  <a:gd name="T33" fmla="*/ 158 h 364"/>
                  <a:gd name="T34" fmla="*/ 381 w 795"/>
                  <a:gd name="T35" fmla="*/ 163 h 364"/>
                  <a:gd name="T36" fmla="*/ 348 w 795"/>
                  <a:gd name="T37" fmla="*/ 170 h 364"/>
                  <a:gd name="T38" fmla="*/ 381 w 795"/>
                  <a:gd name="T39" fmla="*/ 163 h 364"/>
                  <a:gd name="T40" fmla="*/ 407 w 795"/>
                  <a:gd name="T41" fmla="*/ 175 h 364"/>
                  <a:gd name="T42" fmla="*/ 424 w 795"/>
                  <a:gd name="T43" fmla="*/ 203 h 364"/>
                  <a:gd name="T44" fmla="*/ 485 w 795"/>
                  <a:gd name="T45" fmla="*/ 210 h 364"/>
                  <a:gd name="T46" fmla="*/ 450 w 795"/>
                  <a:gd name="T47" fmla="*/ 215 h 364"/>
                  <a:gd name="T48" fmla="*/ 485 w 795"/>
                  <a:gd name="T49" fmla="*/ 210 h 364"/>
                  <a:gd name="T50" fmla="*/ 511 w 795"/>
                  <a:gd name="T51" fmla="*/ 222 h 364"/>
                  <a:gd name="T52" fmla="*/ 528 w 795"/>
                  <a:gd name="T53" fmla="*/ 251 h 364"/>
                  <a:gd name="T54" fmla="*/ 589 w 795"/>
                  <a:gd name="T55" fmla="*/ 255 h 364"/>
                  <a:gd name="T56" fmla="*/ 554 w 795"/>
                  <a:gd name="T57" fmla="*/ 262 h 364"/>
                  <a:gd name="T58" fmla="*/ 589 w 795"/>
                  <a:gd name="T59" fmla="*/ 255 h 364"/>
                  <a:gd name="T60" fmla="*/ 615 w 795"/>
                  <a:gd name="T61" fmla="*/ 267 h 364"/>
                  <a:gd name="T62" fmla="*/ 632 w 795"/>
                  <a:gd name="T63" fmla="*/ 295 h 364"/>
                  <a:gd name="T64" fmla="*/ 691 w 795"/>
                  <a:gd name="T65" fmla="*/ 303 h 364"/>
                  <a:gd name="T66" fmla="*/ 658 w 795"/>
                  <a:gd name="T67" fmla="*/ 307 h 364"/>
                  <a:gd name="T68" fmla="*/ 691 w 795"/>
                  <a:gd name="T69" fmla="*/ 303 h 364"/>
                  <a:gd name="T70" fmla="*/ 717 w 795"/>
                  <a:gd name="T71" fmla="*/ 312 h 364"/>
                  <a:gd name="T72" fmla="*/ 736 w 795"/>
                  <a:gd name="T73" fmla="*/ 343 h 364"/>
                  <a:gd name="T74" fmla="*/ 795 w 795"/>
                  <a:gd name="T75" fmla="*/ 347 h 364"/>
                  <a:gd name="T76" fmla="*/ 762 w 795"/>
                  <a:gd name="T77" fmla="*/ 352 h 364"/>
                  <a:gd name="T78" fmla="*/ 795 w 795"/>
                  <a:gd name="T79" fmla="*/ 347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95" h="364">
                    <a:moveTo>
                      <a:pt x="17" y="5"/>
                    </a:moveTo>
                    <a:lnTo>
                      <a:pt x="10" y="0"/>
                    </a:lnTo>
                    <a:lnTo>
                      <a:pt x="0" y="16"/>
                    </a:lnTo>
                    <a:lnTo>
                      <a:pt x="10" y="21"/>
                    </a:lnTo>
                    <a:lnTo>
                      <a:pt x="17" y="5"/>
                    </a:lnTo>
                    <a:close/>
                    <a:moveTo>
                      <a:pt x="69" y="26"/>
                    </a:moveTo>
                    <a:lnTo>
                      <a:pt x="43" y="14"/>
                    </a:lnTo>
                    <a:lnTo>
                      <a:pt x="36" y="33"/>
                    </a:lnTo>
                    <a:lnTo>
                      <a:pt x="62" y="45"/>
                    </a:lnTo>
                    <a:lnTo>
                      <a:pt x="69" y="26"/>
                    </a:lnTo>
                    <a:close/>
                    <a:moveTo>
                      <a:pt x="121" y="49"/>
                    </a:moveTo>
                    <a:lnTo>
                      <a:pt x="95" y="38"/>
                    </a:lnTo>
                    <a:lnTo>
                      <a:pt x="88" y="54"/>
                    </a:lnTo>
                    <a:lnTo>
                      <a:pt x="114" y="66"/>
                    </a:lnTo>
                    <a:lnTo>
                      <a:pt x="121" y="49"/>
                    </a:lnTo>
                    <a:close/>
                    <a:moveTo>
                      <a:pt x="173" y="73"/>
                    </a:moveTo>
                    <a:lnTo>
                      <a:pt x="147" y="61"/>
                    </a:lnTo>
                    <a:lnTo>
                      <a:pt x="140" y="78"/>
                    </a:lnTo>
                    <a:lnTo>
                      <a:pt x="166" y="90"/>
                    </a:lnTo>
                    <a:lnTo>
                      <a:pt x="173" y="73"/>
                    </a:lnTo>
                    <a:close/>
                    <a:moveTo>
                      <a:pt x="225" y="94"/>
                    </a:moveTo>
                    <a:lnTo>
                      <a:pt x="199" y="83"/>
                    </a:lnTo>
                    <a:lnTo>
                      <a:pt x="192" y="102"/>
                    </a:lnTo>
                    <a:lnTo>
                      <a:pt x="218" y="113"/>
                    </a:lnTo>
                    <a:lnTo>
                      <a:pt x="225" y="94"/>
                    </a:lnTo>
                    <a:close/>
                    <a:moveTo>
                      <a:pt x="277" y="118"/>
                    </a:moveTo>
                    <a:lnTo>
                      <a:pt x="251" y="106"/>
                    </a:lnTo>
                    <a:lnTo>
                      <a:pt x="244" y="123"/>
                    </a:lnTo>
                    <a:lnTo>
                      <a:pt x="270" y="135"/>
                    </a:lnTo>
                    <a:lnTo>
                      <a:pt x="277" y="118"/>
                    </a:lnTo>
                    <a:close/>
                    <a:moveTo>
                      <a:pt x="329" y="142"/>
                    </a:moveTo>
                    <a:lnTo>
                      <a:pt x="303" y="130"/>
                    </a:lnTo>
                    <a:lnTo>
                      <a:pt x="296" y="146"/>
                    </a:lnTo>
                    <a:lnTo>
                      <a:pt x="322" y="158"/>
                    </a:lnTo>
                    <a:lnTo>
                      <a:pt x="329" y="142"/>
                    </a:lnTo>
                    <a:close/>
                    <a:moveTo>
                      <a:pt x="381" y="163"/>
                    </a:moveTo>
                    <a:lnTo>
                      <a:pt x="355" y="154"/>
                    </a:lnTo>
                    <a:lnTo>
                      <a:pt x="348" y="170"/>
                    </a:lnTo>
                    <a:lnTo>
                      <a:pt x="374" y="182"/>
                    </a:lnTo>
                    <a:lnTo>
                      <a:pt x="381" y="163"/>
                    </a:lnTo>
                    <a:close/>
                    <a:moveTo>
                      <a:pt x="433" y="187"/>
                    </a:moveTo>
                    <a:lnTo>
                      <a:pt x="407" y="175"/>
                    </a:lnTo>
                    <a:lnTo>
                      <a:pt x="398" y="194"/>
                    </a:lnTo>
                    <a:lnTo>
                      <a:pt x="424" y="203"/>
                    </a:lnTo>
                    <a:lnTo>
                      <a:pt x="433" y="187"/>
                    </a:lnTo>
                    <a:close/>
                    <a:moveTo>
                      <a:pt x="485" y="210"/>
                    </a:moveTo>
                    <a:lnTo>
                      <a:pt x="459" y="198"/>
                    </a:lnTo>
                    <a:lnTo>
                      <a:pt x="450" y="215"/>
                    </a:lnTo>
                    <a:lnTo>
                      <a:pt x="476" y="227"/>
                    </a:lnTo>
                    <a:lnTo>
                      <a:pt x="485" y="210"/>
                    </a:lnTo>
                    <a:close/>
                    <a:moveTo>
                      <a:pt x="537" y="232"/>
                    </a:moveTo>
                    <a:lnTo>
                      <a:pt x="511" y="222"/>
                    </a:lnTo>
                    <a:lnTo>
                      <a:pt x="502" y="239"/>
                    </a:lnTo>
                    <a:lnTo>
                      <a:pt x="528" y="251"/>
                    </a:lnTo>
                    <a:lnTo>
                      <a:pt x="537" y="232"/>
                    </a:lnTo>
                    <a:close/>
                    <a:moveTo>
                      <a:pt x="589" y="255"/>
                    </a:moveTo>
                    <a:lnTo>
                      <a:pt x="563" y="243"/>
                    </a:lnTo>
                    <a:lnTo>
                      <a:pt x="554" y="262"/>
                    </a:lnTo>
                    <a:lnTo>
                      <a:pt x="580" y="272"/>
                    </a:lnTo>
                    <a:lnTo>
                      <a:pt x="589" y="255"/>
                    </a:lnTo>
                    <a:close/>
                    <a:moveTo>
                      <a:pt x="641" y="279"/>
                    </a:moveTo>
                    <a:lnTo>
                      <a:pt x="615" y="267"/>
                    </a:lnTo>
                    <a:lnTo>
                      <a:pt x="606" y="284"/>
                    </a:lnTo>
                    <a:lnTo>
                      <a:pt x="632" y="295"/>
                    </a:lnTo>
                    <a:lnTo>
                      <a:pt x="641" y="279"/>
                    </a:lnTo>
                    <a:close/>
                    <a:moveTo>
                      <a:pt x="691" y="303"/>
                    </a:moveTo>
                    <a:lnTo>
                      <a:pt x="665" y="291"/>
                    </a:lnTo>
                    <a:lnTo>
                      <a:pt x="658" y="307"/>
                    </a:lnTo>
                    <a:lnTo>
                      <a:pt x="684" y="319"/>
                    </a:lnTo>
                    <a:lnTo>
                      <a:pt x="691" y="303"/>
                    </a:lnTo>
                    <a:close/>
                    <a:moveTo>
                      <a:pt x="743" y="324"/>
                    </a:moveTo>
                    <a:lnTo>
                      <a:pt x="717" y="312"/>
                    </a:lnTo>
                    <a:lnTo>
                      <a:pt x="710" y="331"/>
                    </a:lnTo>
                    <a:lnTo>
                      <a:pt x="736" y="343"/>
                    </a:lnTo>
                    <a:lnTo>
                      <a:pt x="743" y="324"/>
                    </a:lnTo>
                    <a:close/>
                    <a:moveTo>
                      <a:pt x="795" y="347"/>
                    </a:moveTo>
                    <a:lnTo>
                      <a:pt x="769" y="336"/>
                    </a:lnTo>
                    <a:lnTo>
                      <a:pt x="762" y="352"/>
                    </a:lnTo>
                    <a:lnTo>
                      <a:pt x="788" y="364"/>
                    </a:lnTo>
                    <a:lnTo>
                      <a:pt x="795" y="34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8"/>
              <p:cNvSpPr>
                <a:spLocks/>
              </p:cNvSpPr>
              <p:nvPr/>
            </p:nvSpPr>
            <p:spPr bwMode="auto">
              <a:xfrm>
                <a:off x="7436161" y="3587198"/>
                <a:ext cx="60955" cy="61718"/>
              </a:xfrm>
              <a:custGeom>
                <a:avLst/>
                <a:gdLst>
                  <a:gd name="T0" fmla="*/ 23 w 34"/>
                  <a:gd name="T1" fmla="*/ 4 h 34"/>
                  <a:gd name="T2" fmla="*/ 31 w 34"/>
                  <a:gd name="T3" fmla="*/ 23 h 34"/>
                  <a:gd name="T4" fmla="*/ 11 w 34"/>
                  <a:gd name="T5" fmla="*/ 31 h 34"/>
                  <a:gd name="T6" fmla="*/ 3 w 34"/>
                  <a:gd name="T7" fmla="*/ 11 h 34"/>
                  <a:gd name="T8" fmla="*/ 23 w 34"/>
                  <a:gd name="T9" fmla="*/ 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4">
                    <a:moveTo>
                      <a:pt x="23" y="4"/>
                    </a:moveTo>
                    <a:cubicBezTo>
                      <a:pt x="31" y="7"/>
                      <a:pt x="34" y="16"/>
                      <a:pt x="31" y="23"/>
                    </a:cubicBezTo>
                    <a:cubicBezTo>
                      <a:pt x="27" y="31"/>
                      <a:pt x="19" y="34"/>
                      <a:pt x="11" y="31"/>
                    </a:cubicBezTo>
                    <a:cubicBezTo>
                      <a:pt x="3" y="28"/>
                      <a:pt x="0" y="19"/>
                      <a:pt x="3" y="11"/>
                    </a:cubicBezTo>
                    <a:cubicBezTo>
                      <a:pt x="7" y="4"/>
                      <a:pt x="16" y="0"/>
                      <a:pt x="23" y="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9"/>
              <p:cNvSpPr>
                <a:spLocks/>
              </p:cNvSpPr>
              <p:nvPr/>
            </p:nvSpPr>
            <p:spPr bwMode="auto">
              <a:xfrm>
                <a:off x="6821271" y="3325851"/>
                <a:ext cx="70861" cy="65528"/>
              </a:xfrm>
              <a:custGeom>
                <a:avLst/>
                <a:gdLst>
                  <a:gd name="T0" fmla="*/ 93 w 93"/>
                  <a:gd name="T1" fmla="*/ 0 h 86"/>
                  <a:gd name="T2" fmla="*/ 0 w 93"/>
                  <a:gd name="T3" fmla="*/ 10 h 86"/>
                  <a:gd name="T4" fmla="*/ 55 w 93"/>
                  <a:gd name="T5" fmla="*/ 86 h 86"/>
                  <a:gd name="T6" fmla="*/ 93 w 9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3" h="86">
                    <a:moveTo>
                      <a:pt x="93" y="0"/>
                    </a:moveTo>
                    <a:lnTo>
                      <a:pt x="0" y="10"/>
                    </a:lnTo>
                    <a:lnTo>
                      <a:pt x="55" y="86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60"/>
              <p:cNvSpPr>
                <a:spLocks noEditPoints="1"/>
              </p:cNvSpPr>
              <p:nvPr/>
            </p:nvSpPr>
            <p:spPr bwMode="auto">
              <a:xfrm>
                <a:off x="8048766" y="2115120"/>
                <a:ext cx="279634" cy="605746"/>
              </a:xfrm>
              <a:custGeom>
                <a:avLst/>
                <a:gdLst>
                  <a:gd name="T0" fmla="*/ 17 w 367"/>
                  <a:gd name="T1" fmla="*/ 0 h 795"/>
                  <a:gd name="T2" fmla="*/ 5 w 367"/>
                  <a:gd name="T3" fmla="*/ 17 h 795"/>
                  <a:gd name="T4" fmla="*/ 45 w 367"/>
                  <a:gd name="T5" fmla="*/ 59 h 795"/>
                  <a:gd name="T6" fmla="*/ 14 w 367"/>
                  <a:gd name="T7" fmla="*/ 43 h 795"/>
                  <a:gd name="T8" fmla="*/ 45 w 367"/>
                  <a:gd name="T9" fmla="*/ 59 h 795"/>
                  <a:gd name="T10" fmla="*/ 55 w 367"/>
                  <a:gd name="T11" fmla="*/ 85 h 795"/>
                  <a:gd name="T12" fmla="*/ 50 w 367"/>
                  <a:gd name="T13" fmla="*/ 121 h 795"/>
                  <a:gd name="T14" fmla="*/ 90 w 367"/>
                  <a:gd name="T15" fmla="*/ 163 h 795"/>
                  <a:gd name="T16" fmla="*/ 62 w 367"/>
                  <a:gd name="T17" fmla="*/ 147 h 795"/>
                  <a:gd name="T18" fmla="*/ 90 w 367"/>
                  <a:gd name="T19" fmla="*/ 163 h 795"/>
                  <a:gd name="T20" fmla="*/ 102 w 367"/>
                  <a:gd name="T21" fmla="*/ 189 h 795"/>
                  <a:gd name="T22" fmla="*/ 95 w 367"/>
                  <a:gd name="T23" fmla="*/ 225 h 795"/>
                  <a:gd name="T24" fmla="*/ 135 w 367"/>
                  <a:gd name="T25" fmla="*/ 267 h 795"/>
                  <a:gd name="T26" fmla="*/ 107 w 367"/>
                  <a:gd name="T27" fmla="*/ 249 h 795"/>
                  <a:gd name="T28" fmla="*/ 135 w 367"/>
                  <a:gd name="T29" fmla="*/ 267 h 795"/>
                  <a:gd name="T30" fmla="*/ 147 w 367"/>
                  <a:gd name="T31" fmla="*/ 293 h 795"/>
                  <a:gd name="T32" fmla="*/ 142 w 367"/>
                  <a:gd name="T33" fmla="*/ 327 h 795"/>
                  <a:gd name="T34" fmla="*/ 182 w 367"/>
                  <a:gd name="T35" fmla="*/ 371 h 795"/>
                  <a:gd name="T36" fmla="*/ 154 w 367"/>
                  <a:gd name="T37" fmla="*/ 353 h 795"/>
                  <a:gd name="T38" fmla="*/ 182 w 367"/>
                  <a:gd name="T39" fmla="*/ 371 h 795"/>
                  <a:gd name="T40" fmla="*/ 194 w 367"/>
                  <a:gd name="T41" fmla="*/ 397 h 795"/>
                  <a:gd name="T42" fmla="*/ 187 w 367"/>
                  <a:gd name="T43" fmla="*/ 431 h 795"/>
                  <a:gd name="T44" fmla="*/ 227 w 367"/>
                  <a:gd name="T45" fmla="*/ 476 h 795"/>
                  <a:gd name="T46" fmla="*/ 199 w 367"/>
                  <a:gd name="T47" fmla="*/ 457 h 795"/>
                  <a:gd name="T48" fmla="*/ 227 w 367"/>
                  <a:gd name="T49" fmla="*/ 476 h 795"/>
                  <a:gd name="T50" fmla="*/ 239 w 367"/>
                  <a:gd name="T51" fmla="*/ 502 h 795"/>
                  <a:gd name="T52" fmla="*/ 234 w 367"/>
                  <a:gd name="T53" fmla="*/ 535 h 795"/>
                  <a:gd name="T54" fmla="*/ 274 w 367"/>
                  <a:gd name="T55" fmla="*/ 580 h 795"/>
                  <a:gd name="T56" fmla="*/ 246 w 367"/>
                  <a:gd name="T57" fmla="*/ 561 h 795"/>
                  <a:gd name="T58" fmla="*/ 274 w 367"/>
                  <a:gd name="T59" fmla="*/ 580 h 795"/>
                  <a:gd name="T60" fmla="*/ 286 w 367"/>
                  <a:gd name="T61" fmla="*/ 606 h 795"/>
                  <a:gd name="T62" fmla="*/ 279 w 367"/>
                  <a:gd name="T63" fmla="*/ 639 h 795"/>
                  <a:gd name="T64" fmla="*/ 319 w 367"/>
                  <a:gd name="T65" fmla="*/ 684 h 795"/>
                  <a:gd name="T66" fmla="*/ 291 w 367"/>
                  <a:gd name="T67" fmla="*/ 665 h 795"/>
                  <a:gd name="T68" fmla="*/ 319 w 367"/>
                  <a:gd name="T69" fmla="*/ 684 h 795"/>
                  <a:gd name="T70" fmla="*/ 331 w 367"/>
                  <a:gd name="T71" fmla="*/ 710 h 795"/>
                  <a:gd name="T72" fmla="*/ 327 w 367"/>
                  <a:gd name="T73" fmla="*/ 743 h 795"/>
                  <a:gd name="T74" fmla="*/ 367 w 367"/>
                  <a:gd name="T75" fmla="*/ 788 h 795"/>
                  <a:gd name="T76" fmla="*/ 336 w 367"/>
                  <a:gd name="T77" fmla="*/ 769 h 795"/>
                  <a:gd name="T78" fmla="*/ 367 w 367"/>
                  <a:gd name="T79" fmla="*/ 788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7" h="795">
                    <a:moveTo>
                      <a:pt x="21" y="10"/>
                    </a:moveTo>
                    <a:lnTo>
                      <a:pt x="17" y="0"/>
                    </a:lnTo>
                    <a:lnTo>
                      <a:pt x="0" y="7"/>
                    </a:lnTo>
                    <a:lnTo>
                      <a:pt x="5" y="17"/>
                    </a:lnTo>
                    <a:lnTo>
                      <a:pt x="21" y="10"/>
                    </a:lnTo>
                    <a:close/>
                    <a:moveTo>
                      <a:pt x="45" y="59"/>
                    </a:moveTo>
                    <a:lnTo>
                      <a:pt x="33" y="33"/>
                    </a:lnTo>
                    <a:lnTo>
                      <a:pt x="14" y="43"/>
                    </a:lnTo>
                    <a:lnTo>
                      <a:pt x="26" y="69"/>
                    </a:lnTo>
                    <a:lnTo>
                      <a:pt x="45" y="59"/>
                    </a:lnTo>
                    <a:close/>
                    <a:moveTo>
                      <a:pt x="66" y="111"/>
                    </a:moveTo>
                    <a:lnTo>
                      <a:pt x="55" y="85"/>
                    </a:lnTo>
                    <a:lnTo>
                      <a:pt x="38" y="95"/>
                    </a:lnTo>
                    <a:lnTo>
                      <a:pt x="50" y="121"/>
                    </a:lnTo>
                    <a:lnTo>
                      <a:pt x="66" y="111"/>
                    </a:lnTo>
                    <a:close/>
                    <a:moveTo>
                      <a:pt x="90" y="163"/>
                    </a:moveTo>
                    <a:lnTo>
                      <a:pt x="78" y="137"/>
                    </a:lnTo>
                    <a:lnTo>
                      <a:pt x="62" y="147"/>
                    </a:lnTo>
                    <a:lnTo>
                      <a:pt x="73" y="173"/>
                    </a:lnTo>
                    <a:lnTo>
                      <a:pt x="90" y="163"/>
                    </a:lnTo>
                    <a:close/>
                    <a:moveTo>
                      <a:pt x="114" y="215"/>
                    </a:moveTo>
                    <a:lnTo>
                      <a:pt x="102" y="189"/>
                    </a:lnTo>
                    <a:lnTo>
                      <a:pt x="85" y="199"/>
                    </a:lnTo>
                    <a:lnTo>
                      <a:pt x="95" y="225"/>
                    </a:lnTo>
                    <a:lnTo>
                      <a:pt x="114" y="215"/>
                    </a:lnTo>
                    <a:close/>
                    <a:moveTo>
                      <a:pt x="135" y="267"/>
                    </a:moveTo>
                    <a:lnTo>
                      <a:pt x="125" y="241"/>
                    </a:lnTo>
                    <a:lnTo>
                      <a:pt x="107" y="249"/>
                    </a:lnTo>
                    <a:lnTo>
                      <a:pt x="118" y="275"/>
                    </a:lnTo>
                    <a:lnTo>
                      <a:pt x="135" y="267"/>
                    </a:lnTo>
                    <a:close/>
                    <a:moveTo>
                      <a:pt x="159" y="319"/>
                    </a:moveTo>
                    <a:lnTo>
                      <a:pt x="147" y="293"/>
                    </a:lnTo>
                    <a:lnTo>
                      <a:pt x="130" y="301"/>
                    </a:lnTo>
                    <a:lnTo>
                      <a:pt x="142" y="327"/>
                    </a:lnTo>
                    <a:lnTo>
                      <a:pt x="159" y="319"/>
                    </a:lnTo>
                    <a:close/>
                    <a:moveTo>
                      <a:pt x="182" y="371"/>
                    </a:moveTo>
                    <a:lnTo>
                      <a:pt x="170" y="345"/>
                    </a:lnTo>
                    <a:lnTo>
                      <a:pt x="154" y="353"/>
                    </a:lnTo>
                    <a:lnTo>
                      <a:pt x="166" y="379"/>
                    </a:lnTo>
                    <a:lnTo>
                      <a:pt x="182" y="371"/>
                    </a:lnTo>
                    <a:close/>
                    <a:moveTo>
                      <a:pt x="206" y="424"/>
                    </a:moveTo>
                    <a:lnTo>
                      <a:pt x="194" y="397"/>
                    </a:lnTo>
                    <a:lnTo>
                      <a:pt x="175" y="405"/>
                    </a:lnTo>
                    <a:lnTo>
                      <a:pt x="187" y="431"/>
                    </a:lnTo>
                    <a:lnTo>
                      <a:pt x="206" y="424"/>
                    </a:lnTo>
                    <a:close/>
                    <a:moveTo>
                      <a:pt x="227" y="476"/>
                    </a:moveTo>
                    <a:lnTo>
                      <a:pt x="215" y="450"/>
                    </a:lnTo>
                    <a:lnTo>
                      <a:pt x="199" y="457"/>
                    </a:lnTo>
                    <a:lnTo>
                      <a:pt x="211" y="483"/>
                    </a:lnTo>
                    <a:lnTo>
                      <a:pt x="227" y="476"/>
                    </a:lnTo>
                    <a:close/>
                    <a:moveTo>
                      <a:pt x="251" y="528"/>
                    </a:moveTo>
                    <a:lnTo>
                      <a:pt x="239" y="502"/>
                    </a:lnTo>
                    <a:lnTo>
                      <a:pt x="222" y="509"/>
                    </a:lnTo>
                    <a:lnTo>
                      <a:pt x="234" y="535"/>
                    </a:lnTo>
                    <a:lnTo>
                      <a:pt x="251" y="528"/>
                    </a:lnTo>
                    <a:close/>
                    <a:moveTo>
                      <a:pt x="274" y="580"/>
                    </a:moveTo>
                    <a:lnTo>
                      <a:pt x="263" y="554"/>
                    </a:lnTo>
                    <a:lnTo>
                      <a:pt x="246" y="561"/>
                    </a:lnTo>
                    <a:lnTo>
                      <a:pt x="256" y="587"/>
                    </a:lnTo>
                    <a:lnTo>
                      <a:pt x="274" y="580"/>
                    </a:lnTo>
                    <a:close/>
                    <a:moveTo>
                      <a:pt x="296" y="632"/>
                    </a:moveTo>
                    <a:lnTo>
                      <a:pt x="286" y="606"/>
                    </a:lnTo>
                    <a:lnTo>
                      <a:pt x="267" y="613"/>
                    </a:lnTo>
                    <a:lnTo>
                      <a:pt x="279" y="639"/>
                    </a:lnTo>
                    <a:lnTo>
                      <a:pt x="296" y="632"/>
                    </a:lnTo>
                    <a:close/>
                    <a:moveTo>
                      <a:pt x="319" y="684"/>
                    </a:moveTo>
                    <a:lnTo>
                      <a:pt x="308" y="658"/>
                    </a:lnTo>
                    <a:lnTo>
                      <a:pt x="291" y="665"/>
                    </a:lnTo>
                    <a:lnTo>
                      <a:pt x="303" y="691"/>
                    </a:lnTo>
                    <a:lnTo>
                      <a:pt x="319" y="684"/>
                    </a:lnTo>
                    <a:close/>
                    <a:moveTo>
                      <a:pt x="343" y="736"/>
                    </a:moveTo>
                    <a:lnTo>
                      <a:pt x="331" y="710"/>
                    </a:lnTo>
                    <a:lnTo>
                      <a:pt x="315" y="717"/>
                    </a:lnTo>
                    <a:lnTo>
                      <a:pt x="327" y="743"/>
                    </a:lnTo>
                    <a:lnTo>
                      <a:pt x="343" y="736"/>
                    </a:lnTo>
                    <a:close/>
                    <a:moveTo>
                      <a:pt x="367" y="788"/>
                    </a:moveTo>
                    <a:lnTo>
                      <a:pt x="355" y="762"/>
                    </a:lnTo>
                    <a:lnTo>
                      <a:pt x="336" y="769"/>
                    </a:lnTo>
                    <a:lnTo>
                      <a:pt x="348" y="795"/>
                    </a:lnTo>
                    <a:lnTo>
                      <a:pt x="367" y="78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61"/>
              <p:cNvSpPr>
                <a:spLocks/>
              </p:cNvSpPr>
              <p:nvPr/>
            </p:nvSpPr>
            <p:spPr bwMode="auto">
              <a:xfrm>
                <a:off x="8290302" y="2685054"/>
                <a:ext cx="60955" cy="62480"/>
              </a:xfrm>
              <a:custGeom>
                <a:avLst/>
                <a:gdLst>
                  <a:gd name="T0" fmla="*/ 30 w 34"/>
                  <a:gd name="T1" fmla="*/ 11 h 35"/>
                  <a:gd name="T2" fmla="*/ 23 w 34"/>
                  <a:gd name="T3" fmla="*/ 31 h 35"/>
                  <a:gd name="T4" fmla="*/ 3 w 34"/>
                  <a:gd name="T5" fmla="*/ 24 h 35"/>
                  <a:gd name="T6" fmla="*/ 11 w 34"/>
                  <a:gd name="T7" fmla="*/ 4 h 35"/>
                  <a:gd name="T8" fmla="*/ 30 w 34"/>
                  <a:gd name="T9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5">
                    <a:moveTo>
                      <a:pt x="30" y="11"/>
                    </a:moveTo>
                    <a:cubicBezTo>
                      <a:pt x="34" y="19"/>
                      <a:pt x="30" y="28"/>
                      <a:pt x="23" y="31"/>
                    </a:cubicBezTo>
                    <a:cubicBezTo>
                      <a:pt x="15" y="35"/>
                      <a:pt x="6" y="31"/>
                      <a:pt x="3" y="24"/>
                    </a:cubicBezTo>
                    <a:cubicBezTo>
                      <a:pt x="0" y="16"/>
                      <a:pt x="3" y="7"/>
                      <a:pt x="11" y="4"/>
                    </a:cubicBezTo>
                    <a:cubicBezTo>
                      <a:pt x="18" y="0"/>
                      <a:pt x="27" y="4"/>
                      <a:pt x="30" y="1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2"/>
              <p:cNvSpPr>
                <a:spLocks/>
              </p:cNvSpPr>
              <p:nvPr/>
            </p:nvSpPr>
            <p:spPr bwMode="auto">
              <a:xfrm>
                <a:off x="8027431" y="2071689"/>
                <a:ext cx="64765" cy="70861"/>
              </a:xfrm>
              <a:custGeom>
                <a:avLst/>
                <a:gdLst>
                  <a:gd name="T0" fmla="*/ 85 w 85"/>
                  <a:gd name="T1" fmla="*/ 55 h 93"/>
                  <a:gd name="T2" fmla="*/ 9 w 85"/>
                  <a:gd name="T3" fmla="*/ 0 h 93"/>
                  <a:gd name="T4" fmla="*/ 0 w 85"/>
                  <a:gd name="T5" fmla="*/ 93 h 93"/>
                  <a:gd name="T6" fmla="*/ 85 w 85"/>
                  <a:gd name="T7" fmla="*/ 55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93">
                    <a:moveTo>
                      <a:pt x="85" y="55"/>
                    </a:moveTo>
                    <a:lnTo>
                      <a:pt x="9" y="0"/>
                    </a:lnTo>
                    <a:lnTo>
                      <a:pt x="0" y="93"/>
                    </a:lnTo>
                    <a:lnTo>
                      <a:pt x="85" y="5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44" name="Freeform 163"/>
            <p:cNvSpPr>
              <a:spLocks noEditPoints="1"/>
            </p:cNvSpPr>
            <p:nvPr/>
          </p:nvSpPr>
          <p:spPr bwMode="auto">
            <a:xfrm>
              <a:off x="7406066" y="2654484"/>
              <a:ext cx="454880" cy="46411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5" name="Freeform 164"/>
            <p:cNvSpPr>
              <a:spLocks noEditPoints="1"/>
            </p:cNvSpPr>
            <p:nvPr/>
          </p:nvSpPr>
          <p:spPr bwMode="auto">
            <a:xfrm>
              <a:off x="6845943" y="3977112"/>
              <a:ext cx="443335" cy="471043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Freeform 165"/>
            <p:cNvSpPr>
              <a:spLocks noEditPoints="1"/>
            </p:cNvSpPr>
            <p:nvPr/>
          </p:nvSpPr>
          <p:spPr bwMode="auto">
            <a:xfrm>
              <a:off x="8663976" y="2109973"/>
              <a:ext cx="542623" cy="43871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7" name="Freeform 166"/>
            <p:cNvSpPr>
              <a:spLocks noEditPoints="1"/>
            </p:cNvSpPr>
            <p:nvPr/>
          </p:nvSpPr>
          <p:spPr bwMode="auto">
            <a:xfrm>
              <a:off x="10091002" y="2647343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Freeform 167"/>
            <p:cNvSpPr>
              <a:spLocks noEditPoints="1"/>
            </p:cNvSpPr>
            <p:nvPr/>
          </p:nvSpPr>
          <p:spPr bwMode="auto">
            <a:xfrm>
              <a:off x="10578030" y="4044005"/>
              <a:ext cx="494134" cy="323265"/>
            </a:xfrm>
            <a:custGeom>
              <a:avLst/>
              <a:gdLst>
                <a:gd name="T0" fmla="*/ 18 w 99"/>
                <a:gd name="T1" fmla="*/ 58 h 65"/>
                <a:gd name="T2" fmla="*/ 53 w 99"/>
                <a:gd name="T3" fmla="*/ 65 h 65"/>
                <a:gd name="T4" fmla="*/ 87 w 99"/>
                <a:gd name="T5" fmla="*/ 57 h 65"/>
                <a:gd name="T6" fmla="*/ 87 w 99"/>
                <a:gd name="T7" fmla="*/ 23 h 65"/>
                <a:gd name="T8" fmla="*/ 53 w 99"/>
                <a:gd name="T9" fmla="*/ 28 h 65"/>
                <a:gd name="T10" fmla="*/ 18 w 99"/>
                <a:gd name="T11" fmla="*/ 23 h 65"/>
                <a:gd name="T12" fmla="*/ 18 w 99"/>
                <a:gd name="T13" fmla="*/ 58 h 65"/>
                <a:gd name="T14" fmla="*/ 99 w 99"/>
                <a:gd name="T15" fmla="*/ 8 h 65"/>
                <a:gd name="T16" fmla="*/ 99 w 99"/>
                <a:gd name="T17" fmla="*/ 17 h 65"/>
                <a:gd name="T18" fmla="*/ 53 w 99"/>
                <a:gd name="T19" fmla="*/ 24 h 65"/>
                <a:gd name="T20" fmla="*/ 7 w 99"/>
                <a:gd name="T21" fmla="*/ 17 h 65"/>
                <a:gd name="T22" fmla="*/ 7 w 99"/>
                <a:gd name="T23" fmla="*/ 34 h 65"/>
                <a:gd name="T24" fmla="*/ 9 w 99"/>
                <a:gd name="T25" fmla="*/ 37 h 65"/>
                <a:gd name="T26" fmla="*/ 5 w 99"/>
                <a:gd name="T27" fmla="*/ 41 h 65"/>
                <a:gd name="T28" fmla="*/ 2 w 99"/>
                <a:gd name="T29" fmla="*/ 37 h 65"/>
                <a:gd name="T30" fmla="*/ 4 w 99"/>
                <a:gd name="T31" fmla="*/ 34 h 65"/>
                <a:gd name="T32" fmla="*/ 4 w 99"/>
                <a:gd name="T33" fmla="*/ 8 h 65"/>
                <a:gd name="T34" fmla="*/ 53 w 99"/>
                <a:gd name="T35" fmla="*/ 0 h 65"/>
                <a:gd name="T36" fmla="*/ 99 w 99"/>
                <a:gd name="T37" fmla="*/ 8 h 65"/>
                <a:gd name="T38" fmla="*/ 8 w 99"/>
                <a:gd name="T39" fmla="*/ 42 h 65"/>
                <a:gd name="T40" fmla="*/ 3 w 99"/>
                <a:gd name="T41" fmla="*/ 42 h 65"/>
                <a:gd name="T42" fmla="*/ 0 w 99"/>
                <a:gd name="T43" fmla="*/ 58 h 65"/>
                <a:gd name="T44" fmla="*/ 2 w 99"/>
                <a:gd name="T45" fmla="*/ 58 h 65"/>
                <a:gd name="T46" fmla="*/ 3 w 99"/>
                <a:gd name="T47" fmla="*/ 56 h 65"/>
                <a:gd name="T48" fmla="*/ 3 w 99"/>
                <a:gd name="T49" fmla="*/ 58 h 65"/>
                <a:gd name="T50" fmla="*/ 6 w 99"/>
                <a:gd name="T51" fmla="*/ 59 h 65"/>
                <a:gd name="T52" fmla="*/ 7 w 99"/>
                <a:gd name="T53" fmla="*/ 57 h 65"/>
                <a:gd name="T54" fmla="*/ 7 w 99"/>
                <a:gd name="T55" fmla="*/ 59 h 65"/>
                <a:gd name="T56" fmla="*/ 8 w 99"/>
                <a:gd name="T57" fmla="*/ 59 h 65"/>
                <a:gd name="T58" fmla="*/ 8 w 99"/>
                <a:gd name="T59" fmla="*/ 51 h 65"/>
                <a:gd name="T60" fmla="*/ 9 w 99"/>
                <a:gd name="T61" fmla="*/ 58 h 65"/>
                <a:gd name="T62" fmla="*/ 11 w 99"/>
                <a:gd name="T63" fmla="*/ 58 h 65"/>
                <a:gd name="T64" fmla="*/ 8 w 99"/>
                <a:gd name="T65" fmla="*/ 4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917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9" grpId="0" animBg="1"/>
          <p:bldP spid="83" grpId="0" animBg="1"/>
          <p:bldP spid="87" grpId="0" animBg="1"/>
          <p:bldP spid="94" grpId="0" animBg="1"/>
          <p:bldP spid="1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9" grpId="0" animBg="1"/>
          <p:bldP spid="83" grpId="0" animBg="1"/>
          <p:bldP spid="87" grpId="0" animBg="1"/>
          <p:bldP spid="94" grpId="0" animBg="1"/>
          <p:bldP spid="137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2"/>
          <p:cNvSpPr txBox="1">
            <a:spLocks/>
          </p:cNvSpPr>
          <p:nvPr/>
        </p:nvSpPr>
        <p:spPr>
          <a:xfrm>
            <a:off x="76200" y="-2117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>
                <a:latin typeface="Trebuchet MS"/>
                <a:cs typeface="Trebuchet MS"/>
              </a:rPr>
              <a:t>15.02.10 Мехатроника и робототехника (по отраслям)</a:t>
            </a: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79" name="Freeform 6"/>
          <p:cNvSpPr>
            <a:spLocks/>
          </p:cNvSpPr>
          <p:nvPr/>
        </p:nvSpPr>
        <p:spPr bwMode="auto">
          <a:xfrm>
            <a:off x="6074052" y="1306007"/>
            <a:ext cx="2176407" cy="4379128"/>
          </a:xfrm>
          <a:custGeom>
            <a:avLst/>
            <a:gdLst/>
            <a:ahLst/>
            <a:cxnLst>
              <a:cxn ang="0">
                <a:pos x="7079" y="4121"/>
              </a:cxn>
              <a:cxn ang="0">
                <a:pos x="7396" y="4560"/>
              </a:cxn>
              <a:cxn ang="0">
                <a:pos x="7902" y="5525"/>
              </a:cxn>
              <a:cxn ang="0">
                <a:pos x="8260" y="6557"/>
              </a:cxn>
              <a:cxn ang="0">
                <a:pos x="8496" y="7593"/>
              </a:cxn>
              <a:cxn ang="0">
                <a:pos x="8634" y="8572"/>
              </a:cxn>
              <a:cxn ang="0">
                <a:pos x="8717" y="9982"/>
              </a:cxn>
              <a:cxn ang="0">
                <a:pos x="8718" y="30203"/>
              </a:cxn>
              <a:cxn ang="0">
                <a:pos x="8653" y="31664"/>
              </a:cxn>
              <a:cxn ang="0">
                <a:pos x="8534" y="32623"/>
              </a:cxn>
              <a:cxn ang="0">
                <a:pos x="8323" y="33651"/>
              </a:cxn>
              <a:cxn ang="0">
                <a:pos x="7994" y="34689"/>
              </a:cxn>
              <a:cxn ang="0">
                <a:pos x="7523" y="35675"/>
              </a:cxn>
              <a:cxn ang="0">
                <a:pos x="7154" y="36225"/>
              </a:cxn>
              <a:cxn ang="0">
                <a:pos x="6801" y="36634"/>
              </a:cxn>
              <a:cxn ang="0">
                <a:pos x="5043" y="38386"/>
              </a:cxn>
              <a:cxn ang="0">
                <a:pos x="3986" y="39358"/>
              </a:cxn>
              <a:cxn ang="0">
                <a:pos x="3614" y="39615"/>
              </a:cxn>
              <a:cxn ang="0">
                <a:pos x="2998" y="39901"/>
              </a:cxn>
              <a:cxn ang="0">
                <a:pos x="2038" y="40166"/>
              </a:cxn>
              <a:cxn ang="0">
                <a:pos x="459" y="40388"/>
              </a:cxn>
              <a:cxn ang="0">
                <a:pos x="639" y="40430"/>
              </a:cxn>
              <a:cxn ang="0">
                <a:pos x="1533" y="40368"/>
              </a:cxn>
              <a:cxn ang="0">
                <a:pos x="2305" y="40256"/>
              </a:cxn>
              <a:cxn ang="0">
                <a:pos x="2965" y="40100"/>
              </a:cxn>
              <a:cxn ang="0">
                <a:pos x="3522" y="39908"/>
              </a:cxn>
              <a:cxn ang="0">
                <a:pos x="3983" y="39687"/>
              </a:cxn>
              <a:cxn ang="0">
                <a:pos x="4359" y="39443"/>
              </a:cxn>
              <a:cxn ang="0">
                <a:pos x="4781" y="39069"/>
              </a:cxn>
              <a:cxn ang="0">
                <a:pos x="9777" y="34119"/>
              </a:cxn>
              <a:cxn ang="0">
                <a:pos x="15909" y="27934"/>
              </a:cxn>
              <a:cxn ang="0">
                <a:pos x="18352" y="25392"/>
              </a:cxn>
              <a:cxn ang="0">
                <a:pos x="18742" y="24914"/>
              </a:cxn>
              <a:cxn ang="0">
                <a:pos x="19290" y="24002"/>
              </a:cxn>
              <a:cxn ang="0">
                <a:pos x="19668" y="23074"/>
              </a:cxn>
              <a:cxn ang="0">
                <a:pos x="19905" y="22186"/>
              </a:cxn>
              <a:cxn ang="0">
                <a:pos x="20036" y="21397"/>
              </a:cxn>
              <a:cxn ang="0">
                <a:pos x="20099" y="20375"/>
              </a:cxn>
              <a:cxn ang="0">
                <a:pos x="20090" y="19677"/>
              </a:cxn>
              <a:cxn ang="0">
                <a:pos x="19989" y="18707"/>
              </a:cxn>
              <a:cxn ang="0">
                <a:pos x="19816" y="17868"/>
              </a:cxn>
              <a:cxn ang="0">
                <a:pos x="19520" y="16954"/>
              </a:cxn>
              <a:cxn ang="0">
                <a:pos x="19070" y="16027"/>
              </a:cxn>
              <a:cxn ang="0">
                <a:pos x="18515" y="15235"/>
              </a:cxn>
              <a:cxn ang="0">
                <a:pos x="17864" y="14526"/>
              </a:cxn>
              <a:cxn ang="0">
                <a:pos x="13822" y="10386"/>
              </a:cxn>
              <a:cxn ang="0">
                <a:pos x="6276" y="2835"/>
              </a:cxn>
              <a:cxn ang="0">
                <a:pos x="4534" y="1137"/>
              </a:cxn>
              <a:cxn ang="0">
                <a:pos x="4202" y="886"/>
              </a:cxn>
              <a:cxn ang="0">
                <a:pos x="3789" y="651"/>
              </a:cxn>
              <a:cxn ang="0">
                <a:pos x="3286" y="442"/>
              </a:cxn>
              <a:cxn ang="0">
                <a:pos x="2685" y="265"/>
              </a:cxn>
              <a:cxn ang="0">
                <a:pos x="1976" y="128"/>
              </a:cxn>
              <a:cxn ang="0">
                <a:pos x="1151" y="37"/>
              </a:cxn>
              <a:cxn ang="0">
                <a:pos x="202" y="1"/>
              </a:cxn>
              <a:cxn ang="0">
                <a:pos x="1252" y="141"/>
              </a:cxn>
              <a:cxn ang="0">
                <a:pos x="2528" y="389"/>
              </a:cxn>
              <a:cxn ang="0">
                <a:pos x="3285" y="657"/>
              </a:cxn>
              <a:cxn ang="0">
                <a:pos x="3760" y="908"/>
              </a:cxn>
              <a:cxn ang="0">
                <a:pos x="4406" y="1451"/>
              </a:cxn>
              <a:cxn ang="0">
                <a:pos x="5957" y="2952"/>
              </a:cxn>
            </a:cxnLst>
            <a:rect l="0" t="0" r="r" b="b"/>
            <a:pathLst>
              <a:path w="20099" h="40439">
                <a:moveTo>
                  <a:pt x="6801" y="3805"/>
                </a:moveTo>
                <a:lnTo>
                  <a:pt x="6801" y="3805"/>
                </a:lnTo>
                <a:lnTo>
                  <a:pt x="6842" y="3849"/>
                </a:lnTo>
                <a:lnTo>
                  <a:pt x="6883" y="3893"/>
                </a:lnTo>
                <a:lnTo>
                  <a:pt x="6924" y="3938"/>
                </a:lnTo>
                <a:lnTo>
                  <a:pt x="6964" y="3983"/>
                </a:lnTo>
                <a:lnTo>
                  <a:pt x="7003" y="4028"/>
                </a:lnTo>
                <a:lnTo>
                  <a:pt x="7041" y="4074"/>
                </a:lnTo>
                <a:lnTo>
                  <a:pt x="7079" y="4121"/>
                </a:lnTo>
                <a:lnTo>
                  <a:pt x="7117" y="4167"/>
                </a:lnTo>
                <a:lnTo>
                  <a:pt x="7154" y="4215"/>
                </a:lnTo>
                <a:lnTo>
                  <a:pt x="7190" y="4262"/>
                </a:lnTo>
                <a:lnTo>
                  <a:pt x="7226" y="4311"/>
                </a:lnTo>
                <a:lnTo>
                  <a:pt x="7261" y="4360"/>
                </a:lnTo>
                <a:lnTo>
                  <a:pt x="7295" y="4409"/>
                </a:lnTo>
                <a:lnTo>
                  <a:pt x="7330" y="4459"/>
                </a:lnTo>
                <a:lnTo>
                  <a:pt x="7363" y="4509"/>
                </a:lnTo>
                <a:lnTo>
                  <a:pt x="7396" y="4560"/>
                </a:lnTo>
                <a:lnTo>
                  <a:pt x="7461" y="4662"/>
                </a:lnTo>
                <a:lnTo>
                  <a:pt x="7523" y="4765"/>
                </a:lnTo>
                <a:lnTo>
                  <a:pt x="7584" y="4871"/>
                </a:lnTo>
                <a:lnTo>
                  <a:pt x="7642" y="4976"/>
                </a:lnTo>
                <a:lnTo>
                  <a:pt x="7698" y="5084"/>
                </a:lnTo>
                <a:lnTo>
                  <a:pt x="7751" y="5193"/>
                </a:lnTo>
                <a:lnTo>
                  <a:pt x="7804" y="5303"/>
                </a:lnTo>
                <a:lnTo>
                  <a:pt x="7854" y="5413"/>
                </a:lnTo>
                <a:lnTo>
                  <a:pt x="7902" y="5525"/>
                </a:lnTo>
                <a:lnTo>
                  <a:pt x="7949" y="5637"/>
                </a:lnTo>
                <a:lnTo>
                  <a:pt x="7994" y="5751"/>
                </a:lnTo>
                <a:lnTo>
                  <a:pt x="8038" y="5864"/>
                </a:lnTo>
                <a:lnTo>
                  <a:pt x="8079" y="5979"/>
                </a:lnTo>
                <a:lnTo>
                  <a:pt x="8118" y="6094"/>
                </a:lnTo>
                <a:lnTo>
                  <a:pt x="8156" y="6209"/>
                </a:lnTo>
                <a:lnTo>
                  <a:pt x="8193" y="6324"/>
                </a:lnTo>
                <a:lnTo>
                  <a:pt x="8228" y="6440"/>
                </a:lnTo>
                <a:lnTo>
                  <a:pt x="8260" y="6557"/>
                </a:lnTo>
                <a:lnTo>
                  <a:pt x="8293" y="6672"/>
                </a:lnTo>
                <a:lnTo>
                  <a:pt x="8323" y="6788"/>
                </a:lnTo>
                <a:lnTo>
                  <a:pt x="8352" y="6905"/>
                </a:lnTo>
                <a:lnTo>
                  <a:pt x="8379" y="7020"/>
                </a:lnTo>
                <a:lnTo>
                  <a:pt x="8405" y="7135"/>
                </a:lnTo>
                <a:lnTo>
                  <a:pt x="8429" y="7251"/>
                </a:lnTo>
                <a:lnTo>
                  <a:pt x="8453" y="7365"/>
                </a:lnTo>
                <a:lnTo>
                  <a:pt x="8475" y="7480"/>
                </a:lnTo>
                <a:lnTo>
                  <a:pt x="8496" y="7593"/>
                </a:lnTo>
                <a:lnTo>
                  <a:pt x="8515" y="7705"/>
                </a:lnTo>
                <a:lnTo>
                  <a:pt x="8534" y="7817"/>
                </a:lnTo>
                <a:lnTo>
                  <a:pt x="8551" y="7929"/>
                </a:lnTo>
                <a:lnTo>
                  <a:pt x="8568" y="8039"/>
                </a:lnTo>
                <a:lnTo>
                  <a:pt x="8583" y="8147"/>
                </a:lnTo>
                <a:lnTo>
                  <a:pt x="8597" y="8255"/>
                </a:lnTo>
                <a:lnTo>
                  <a:pt x="8611" y="8362"/>
                </a:lnTo>
                <a:lnTo>
                  <a:pt x="8623" y="8467"/>
                </a:lnTo>
                <a:lnTo>
                  <a:pt x="8634" y="8572"/>
                </a:lnTo>
                <a:lnTo>
                  <a:pt x="8644" y="8674"/>
                </a:lnTo>
                <a:lnTo>
                  <a:pt x="8653" y="8775"/>
                </a:lnTo>
                <a:lnTo>
                  <a:pt x="8670" y="8973"/>
                </a:lnTo>
                <a:lnTo>
                  <a:pt x="8683" y="9162"/>
                </a:lnTo>
                <a:lnTo>
                  <a:pt x="8694" y="9345"/>
                </a:lnTo>
                <a:lnTo>
                  <a:pt x="8703" y="9519"/>
                </a:lnTo>
                <a:lnTo>
                  <a:pt x="8709" y="9683"/>
                </a:lnTo>
                <a:lnTo>
                  <a:pt x="8713" y="9838"/>
                </a:lnTo>
                <a:lnTo>
                  <a:pt x="8717" y="9982"/>
                </a:lnTo>
                <a:lnTo>
                  <a:pt x="8718" y="10115"/>
                </a:lnTo>
                <a:lnTo>
                  <a:pt x="8718" y="10235"/>
                </a:lnTo>
                <a:lnTo>
                  <a:pt x="8718" y="10235"/>
                </a:lnTo>
                <a:lnTo>
                  <a:pt x="8718" y="20187"/>
                </a:lnTo>
                <a:lnTo>
                  <a:pt x="8718" y="20187"/>
                </a:lnTo>
                <a:lnTo>
                  <a:pt x="8718" y="20252"/>
                </a:lnTo>
                <a:lnTo>
                  <a:pt x="8718" y="20252"/>
                </a:lnTo>
                <a:lnTo>
                  <a:pt x="8718" y="30203"/>
                </a:lnTo>
                <a:lnTo>
                  <a:pt x="8718" y="30203"/>
                </a:lnTo>
                <a:lnTo>
                  <a:pt x="8718" y="30325"/>
                </a:lnTo>
                <a:lnTo>
                  <a:pt x="8717" y="30457"/>
                </a:lnTo>
                <a:lnTo>
                  <a:pt x="8713" y="30602"/>
                </a:lnTo>
                <a:lnTo>
                  <a:pt x="8709" y="30756"/>
                </a:lnTo>
                <a:lnTo>
                  <a:pt x="8703" y="30921"/>
                </a:lnTo>
                <a:lnTo>
                  <a:pt x="8694" y="31095"/>
                </a:lnTo>
                <a:lnTo>
                  <a:pt x="8683" y="31277"/>
                </a:lnTo>
                <a:lnTo>
                  <a:pt x="8670" y="31466"/>
                </a:lnTo>
                <a:lnTo>
                  <a:pt x="8653" y="31664"/>
                </a:lnTo>
                <a:lnTo>
                  <a:pt x="8644" y="31765"/>
                </a:lnTo>
                <a:lnTo>
                  <a:pt x="8634" y="31868"/>
                </a:lnTo>
                <a:lnTo>
                  <a:pt x="8623" y="31972"/>
                </a:lnTo>
                <a:lnTo>
                  <a:pt x="8611" y="32077"/>
                </a:lnTo>
                <a:lnTo>
                  <a:pt x="8597" y="32184"/>
                </a:lnTo>
                <a:lnTo>
                  <a:pt x="8583" y="32293"/>
                </a:lnTo>
                <a:lnTo>
                  <a:pt x="8568" y="32401"/>
                </a:lnTo>
                <a:lnTo>
                  <a:pt x="8551" y="32511"/>
                </a:lnTo>
                <a:lnTo>
                  <a:pt x="8534" y="32623"/>
                </a:lnTo>
                <a:lnTo>
                  <a:pt x="8515" y="32734"/>
                </a:lnTo>
                <a:lnTo>
                  <a:pt x="8496" y="32847"/>
                </a:lnTo>
                <a:lnTo>
                  <a:pt x="8475" y="32961"/>
                </a:lnTo>
                <a:lnTo>
                  <a:pt x="8453" y="33075"/>
                </a:lnTo>
                <a:lnTo>
                  <a:pt x="8429" y="33190"/>
                </a:lnTo>
                <a:lnTo>
                  <a:pt x="8405" y="33304"/>
                </a:lnTo>
                <a:lnTo>
                  <a:pt x="8379" y="33420"/>
                </a:lnTo>
                <a:lnTo>
                  <a:pt x="8352" y="33535"/>
                </a:lnTo>
                <a:lnTo>
                  <a:pt x="8323" y="33651"/>
                </a:lnTo>
                <a:lnTo>
                  <a:pt x="8293" y="33767"/>
                </a:lnTo>
                <a:lnTo>
                  <a:pt x="8260" y="33883"/>
                </a:lnTo>
                <a:lnTo>
                  <a:pt x="8228" y="33999"/>
                </a:lnTo>
                <a:lnTo>
                  <a:pt x="8193" y="34114"/>
                </a:lnTo>
                <a:lnTo>
                  <a:pt x="8156" y="34230"/>
                </a:lnTo>
                <a:lnTo>
                  <a:pt x="8118" y="34346"/>
                </a:lnTo>
                <a:lnTo>
                  <a:pt x="8079" y="34460"/>
                </a:lnTo>
                <a:lnTo>
                  <a:pt x="8038" y="34575"/>
                </a:lnTo>
                <a:lnTo>
                  <a:pt x="7994" y="34689"/>
                </a:lnTo>
                <a:lnTo>
                  <a:pt x="7949" y="34802"/>
                </a:lnTo>
                <a:lnTo>
                  <a:pt x="7902" y="34915"/>
                </a:lnTo>
                <a:lnTo>
                  <a:pt x="7854" y="35026"/>
                </a:lnTo>
                <a:lnTo>
                  <a:pt x="7804" y="35137"/>
                </a:lnTo>
                <a:lnTo>
                  <a:pt x="7751" y="35247"/>
                </a:lnTo>
                <a:lnTo>
                  <a:pt x="7698" y="35355"/>
                </a:lnTo>
                <a:lnTo>
                  <a:pt x="7642" y="35463"/>
                </a:lnTo>
                <a:lnTo>
                  <a:pt x="7584" y="35569"/>
                </a:lnTo>
                <a:lnTo>
                  <a:pt x="7523" y="35675"/>
                </a:lnTo>
                <a:lnTo>
                  <a:pt x="7461" y="35778"/>
                </a:lnTo>
                <a:lnTo>
                  <a:pt x="7396" y="35880"/>
                </a:lnTo>
                <a:lnTo>
                  <a:pt x="7363" y="35931"/>
                </a:lnTo>
                <a:lnTo>
                  <a:pt x="7330" y="35980"/>
                </a:lnTo>
                <a:lnTo>
                  <a:pt x="7295" y="36031"/>
                </a:lnTo>
                <a:lnTo>
                  <a:pt x="7261" y="36080"/>
                </a:lnTo>
                <a:lnTo>
                  <a:pt x="7226" y="36128"/>
                </a:lnTo>
                <a:lnTo>
                  <a:pt x="7190" y="36177"/>
                </a:lnTo>
                <a:lnTo>
                  <a:pt x="7154" y="36225"/>
                </a:lnTo>
                <a:lnTo>
                  <a:pt x="7117" y="36272"/>
                </a:lnTo>
                <a:lnTo>
                  <a:pt x="7079" y="36319"/>
                </a:lnTo>
                <a:lnTo>
                  <a:pt x="7041" y="36365"/>
                </a:lnTo>
                <a:lnTo>
                  <a:pt x="7003" y="36411"/>
                </a:lnTo>
                <a:lnTo>
                  <a:pt x="6964" y="36457"/>
                </a:lnTo>
                <a:lnTo>
                  <a:pt x="6924" y="36502"/>
                </a:lnTo>
                <a:lnTo>
                  <a:pt x="6883" y="36546"/>
                </a:lnTo>
                <a:lnTo>
                  <a:pt x="6842" y="36591"/>
                </a:lnTo>
                <a:lnTo>
                  <a:pt x="6801" y="36634"/>
                </a:lnTo>
                <a:lnTo>
                  <a:pt x="6801" y="36634"/>
                </a:lnTo>
                <a:lnTo>
                  <a:pt x="6689" y="36748"/>
                </a:lnTo>
                <a:lnTo>
                  <a:pt x="6389" y="37052"/>
                </a:lnTo>
                <a:lnTo>
                  <a:pt x="6186" y="37257"/>
                </a:lnTo>
                <a:lnTo>
                  <a:pt x="5957" y="37487"/>
                </a:lnTo>
                <a:lnTo>
                  <a:pt x="5708" y="37735"/>
                </a:lnTo>
                <a:lnTo>
                  <a:pt x="5446" y="37994"/>
                </a:lnTo>
                <a:lnTo>
                  <a:pt x="5177" y="38256"/>
                </a:lnTo>
                <a:lnTo>
                  <a:pt x="5043" y="38386"/>
                </a:lnTo>
                <a:lnTo>
                  <a:pt x="4910" y="38514"/>
                </a:lnTo>
                <a:lnTo>
                  <a:pt x="4779" y="38638"/>
                </a:lnTo>
                <a:lnTo>
                  <a:pt x="4651" y="38760"/>
                </a:lnTo>
                <a:lnTo>
                  <a:pt x="4526" y="38876"/>
                </a:lnTo>
                <a:lnTo>
                  <a:pt x="4406" y="38988"/>
                </a:lnTo>
                <a:lnTo>
                  <a:pt x="4290" y="39092"/>
                </a:lnTo>
                <a:lnTo>
                  <a:pt x="4182" y="39190"/>
                </a:lnTo>
                <a:lnTo>
                  <a:pt x="4080" y="39278"/>
                </a:lnTo>
                <a:lnTo>
                  <a:pt x="3986" y="39358"/>
                </a:lnTo>
                <a:lnTo>
                  <a:pt x="3901" y="39428"/>
                </a:lnTo>
                <a:lnTo>
                  <a:pt x="3862" y="39458"/>
                </a:lnTo>
                <a:lnTo>
                  <a:pt x="3825" y="39485"/>
                </a:lnTo>
                <a:lnTo>
                  <a:pt x="3791" y="39510"/>
                </a:lnTo>
                <a:lnTo>
                  <a:pt x="3760" y="39531"/>
                </a:lnTo>
                <a:lnTo>
                  <a:pt x="3731" y="39550"/>
                </a:lnTo>
                <a:lnTo>
                  <a:pt x="3705" y="39565"/>
                </a:lnTo>
                <a:lnTo>
                  <a:pt x="3705" y="39565"/>
                </a:lnTo>
                <a:lnTo>
                  <a:pt x="3614" y="39615"/>
                </a:lnTo>
                <a:lnTo>
                  <a:pt x="3514" y="39669"/>
                </a:lnTo>
                <a:lnTo>
                  <a:pt x="3461" y="39697"/>
                </a:lnTo>
                <a:lnTo>
                  <a:pt x="3405" y="39725"/>
                </a:lnTo>
                <a:lnTo>
                  <a:pt x="3346" y="39753"/>
                </a:lnTo>
                <a:lnTo>
                  <a:pt x="3285" y="39782"/>
                </a:lnTo>
                <a:lnTo>
                  <a:pt x="3219" y="39811"/>
                </a:lnTo>
                <a:lnTo>
                  <a:pt x="3149" y="39842"/>
                </a:lnTo>
                <a:lnTo>
                  <a:pt x="3077" y="39871"/>
                </a:lnTo>
                <a:lnTo>
                  <a:pt x="2998" y="39901"/>
                </a:lnTo>
                <a:lnTo>
                  <a:pt x="2915" y="39932"/>
                </a:lnTo>
                <a:lnTo>
                  <a:pt x="2827" y="39961"/>
                </a:lnTo>
                <a:lnTo>
                  <a:pt x="2733" y="39991"/>
                </a:lnTo>
                <a:lnTo>
                  <a:pt x="2634" y="40021"/>
                </a:lnTo>
                <a:lnTo>
                  <a:pt x="2528" y="40051"/>
                </a:lnTo>
                <a:lnTo>
                  <a:pt x="2417" y="40080"/>
                </a:lnTo>
                <a:lnTo>
                  <a:pt x="2298" y="40109"/>
                </a:lnTo>
                <a:lnTo>
                  <a:pt x="2172" y="40137"/>
                </a:lnTo>
                <a:lnTo>
                  <a:pt x="2038" y="40166"/>
                </a:lnTo>
                <a:lnTo>
                  <a:pt x="1899" y="40193"/>
                </a:lnTo>
                <a:lnTo>
                  <a:pt x="1750" y="40220"/>
                </a:lnTo>
                <a:lnTo>
                  <a:pt x="1592" y="40247"/>
                </a:lnTo>
                <a:lnTo>
                  <a:pt x="1427" y="40273"/>
                </a:lnTo>
                <a:lnTo>
                  <a:pt x="1252" y="40298"/>
                </a:lnTo>
                <a:lnTo>
                  <a:pt x="1069" y="40322"/>
                </a:lnTo>
                <a:lnTo>
                  <a:pt x="875" y="40345"/>
                </a:lnTo>
                <a:lnTo>
                  <a:pt x="673" y="40367"/>
                </a:lnTo>
                <a:lnTo>
                  <a:pt x="459" y="40388"/>
                </a:lnTo>
                <a:lnTo>
                  <a:pt x="235" y="40409"/>
                </a:lnTo>
                <a:lnTo>
                  <a:pt x="0" y="40428"/>
                </a:lnTo>
                <a:lnTo>
                  <a:pt x="88" y="40439"/>
                </a:lnTo>
                <a:lnTo>
                  <a:pt x="88" y="40439"/>
                </a:lnTo>
                <a:lnTo>
                  <a:pt x="202" y="40439"/>
                </a:lnTo>
                <a:lnTo>
                  <a:pt x="314" y="40438"/>
                </a:lnTo>
                <a:lnTo>
                  <a:pt x="424" y="40436"/>
                </a:lnTo>
                <a:lnTo>
                  <a:pt x="533" y="40433"/>
                </a:lnTo>
                <a:lnTo>
                  <a:pt x="639" y="40430"/>
                </a:lnTo>
                <a:lnTo>
                  <a:pt x="745" y="40426"/>
                </a:lnTo>
                <a:lnTo>
                  <a:pt x="849" y="40421"/>
                </a:lnTo>
                <a:lnTo>
                  <a:pt x="951" y="40415"/>
                </a:lnTo>
                <a:lnTo>
                  <a:pt x="1052" y="40409"/>
                </a:lnTo>
                <a:lnTo>
                  <a:pt x="1151" y="40402"/>
                </a:lnTo>
                <a:lnTo>
                  <a:pt x="1249" y="40395"/>
                </a:lnTo>
                <a:lnTo>
                  <a:pt x="1345" y="40386"/>
                </a:lnTo>
                <a:lnTo>
                  <a:pt x="1440" y="40378"/>
                </a:lnTo>
                <a:lnTo>
                  <a:pt x="1533" y="40368"/>
                </a:lnTo>
                <a:lnTo>
                  <a:pt x="1625" y="40358"/>
                </a:lnTo>
                <a:lnTo>
                  <a:pt x="1714" y="40348"/>
                </a:lnTo>
                <a:lnTo>
                  <a:pt x="1802" y="40336"/>
                </a:lnTo>
                <a:lnTo>
                  <a:pt x="1890" y="40324"/>
                </a:lnTo>
                <a:lnTo>
                  <a:pt x="1976" y="40312"/>
                </a:lnTo>
                <a:lnTo>
                  <a:pt x="2060" y="40299"/>
                </a:lnTo>
                <a:lnTo>
                  <a:pt x="2144" y="40285"/>
                </a:lnTo>
                <a:lnTo>
                  <a:pt x="2224" y="40271"/>
                </a:lnTo>
                <a:lnTo>
                  <a:pt x="2305" y="40256"/>
                </a:lnTo>
                <a:lnTo>
                  <a:pt x="2383" y="40240"/>
                </a:lnTo>
                <a:lnTo>
                  <a:pt x="2460" y="40225"/>
                </a:lnTo>
                <a:lnTo>
                  <a:pt x="2536" y="40209"/>
                </a:lnTo>
                <a:lnTo>
                  <a:pt x="2611" y="40192"/>
                </a:lnTo>
                <a:lnTo>
                  <a:pt x="2685" y="40174"/>
                </a:lnTo>
                <a:lnTo>
                  <a:pt x="2757" y="40156"/>
                </a:lnTo>
                <a:lnTo>
                  <a:pt x="2827" y="40138"/>
                </a:lnTo>
                <a:lnTo>
                  <a:pt x="2896" y="40119"/>
                </a:lnTo>
                <a:lnTo>
                  <a:pt x="2965" y="40100"/>
                </a:lnTo>
                <a:lnTo>
                  <a:pt x="3032" y="40081"/>
                </a:lnTo>
                <a:lnTo>
                  <a:pt x="3097" y="40061"/>
                </a:lnTo>
                <a:lnTo>
                  <a:pt x="3162" y="40039"/>
                </a:lnTo>
                <a:lnTo>
                  <a:pt x="3224" y="40019"/>
                </a:lnTo>
                <a:lnTo>
                  <a:pt x="3286" y="39998"/>
                </a:lnTo>
                <a:lnTo>
                  <a:pt x="3346" y="39975"/>
                </a:lnTo>
                <a:lnTo>
                  <a:pt x="3407" y="39953"/>
                </a:lnTo>
                <a:lnTo>
                  <a:pt x="3465" y="39930"/>
                </a:lnTo>
                <a:lnTo>
                  <a:pt x="3522" y="39908"/>
                </a:lnTo>
                <a:lnTo>
                  <a:pt x="3577" y="39884"/>
                </a:lnTo>
                <a:lnTo>
                  <a:pt x="3631" y="39861"/>
                </a:lnTo>
                <a:lnTo>
                  <a:pt x="3685" y="39837"/>
                </a:lnTo>
                <a:lnTo>
                  <a:pt x="3738" y="39813"/>
                </a:lnTo>
                <a:lnTo>
                  <a:pt x="3789" y="39788"/>
                </a:lnTo>
                <a:lnTo>
                  <a:pt x="3839" y="39763"/>
                </a:lnTo>
                <a:lnTo>
                  <a:pt x="3889" y="39737"/>
                </a:lnTo>
                <a:lnTo>
                  <a:pt x="3936" y="39713"/>
                </a:lnTo>
                <a:lnTo>
                  <a:pt x="3983" y="39687"/>
                </a:lnTo>
                <a:lnTo>
                  <a:pt x="4029" y="39661"/>
                </a:lnTo>
                <a:lnTo>
                  <a:pt x="4073" y="39634"/>
                </a:lnTo>
                <a:lnTo>
                  <a:pt x="4118" y="39607"/>
                </a:lnTo>
                <a:lnTo>
                  <a:pt x="4161" y="39581"/>
                </a:lnTo>
                <a:lnTo>
                  <a:pt x="4202" y="39554"/>
                </a:lnTo>
                <a:lnTo>
                  <a:pt x="4243" y="39526"/>
                </a:lnTo>
                <a:lnTo>
                  <a:pt x="4282" y="39499"/>
                </a:lnTo>
                <a:lnTo>
                  <a:pt x="4322" y="39471"/>
                </a:lnTo>
                <a:lnTo>
                  <a:pt x="4359" y="39443"/>
                </a:lnTo>
                <a:lnTo>
                  <a:pt x="4395" y="39415"/>
                </a:lnTo>
                <a:lnTo>
                  <a:pt x="4431" y="39387"/>
                </a:lnTo>
                <a:lnTo>
                  <a:pt x="4467" y="39359"/>
                </a:lnTo>
                <a:lnTo>
                  <a:pt x="4501" y="39331"/>
                </a:lnTo>
                <a:lnTo>
                  <a:pt x="4534" y="39302"/>
                </a:lnTo>
                <a:lnTo>
                  <a:pt x="4534" y="39302"/>
                </a:lnTo>
                <a:lnTo>
                  <a:pt x="4574" y="39266"/>
                </a:lnTo>
                <a:lnTo>
                  <a:pt x="4629" y="39214"/>
                </a:lnTo>
                <a:lnTo>
                  <a:pt x="4781" y="39069"/>
                </a:lnTo>
                <a:lnTo>
                  <a:pt x="4987" y="38871"/>
                </a:lnTo>
                <a:lnTo>
                  <a:pt x="5243" y="38622"/>
                </a:lnTo>
                <a:lnTo>
                  <a:pt x="5545" y="38324"/>
                </a:lnTo>
                <a:lnTo>
                  <a:pt x="5891" y="37984"/>
                </a:lnTo>
                <a:lnTo>
                  <a:pt x="6276" y="37605"/>
                </a:lnTo>
                <a:lnTo>
                  <a:pt x="6698" y="37188"/>
                </a:lnTo>
                <a:lnTo>
                  <a:pt x="7633" y="36260"/>
                </a:lnTo>
                <a:lnTo>
                  <a:pt x="8669" y="35227"/>
                </a:lnTo>
                <a:lnTo>
                  <a:pt x="9777" y="34119"/>
                </a:lnTo>
                <a:lnTo>
                  <a:pt x="10931" y="32964"/>
                </a:lnTo>
                <a:lnTo>
                  <a:pt x="12100" y="31790"/>
                </a:lnTo>
                <a:lnTo>
                  <a:pt x="12681" y="31205"/>
                </a:lnTo>
                <a:lnTo>
                  <a:pt x="13257" y="30624"/>
                </a:lnTo>
                <a:lnTo>
                  <a:pt x="13822" y="30054"/>
                </a:lnTo>
                <a:lnTo>
                  <a:pt x="14373" y="29496"/>
                </a:lnTo>
                <a:lnTo>
                  <a:pt x="14907" y="28954"/>
                </a:lnTo>
                <a:lnTo>
                  <a:pt x="15420" y="28432"/>
                </a:lnTo>
                <a:lnTo>
                  <a:pt x="15909" y="27934"/>
                </a:lnTo>
                <a:lnTo>
                  <a:pt x="16371" y="27462"/>
                </a:lnTo>
                <a:lnTo>
                  <a:pt x="16799" y="27021"/>
                </a:lnTo>
                <a:lnTo>
                  <a:pt x="17194" y="26614"/>
                </a:lnTo>
                <a:lnTo>
                  <a:pt x="17550" y="26243"/>
                </a:lnTo>
                <a:lnTo>
                  <a:pt x="17864" y="25914"/>
                </a:lnTo>
                <a:lnTo>
                  <a:pt x="18004" y="25766"/>
                </a:lnTo>
                <a:lnTo>
                  <a:pt x="18132" y="25629"/>
                </a:lnTo>
                <a:lnTo>
                  <a:pt x="18249" y="25504"/>
                </a:lnTo>
                <a:lnTo>
                  <a:pt x="18352" y="25392"/>
                </a:lnTo>
                <a:lnTo>
                  <a:pt x="18352" y="25392"/>
                </a:lnTo>
                <a:lnTo>
                  <a:pt x="18393" y="25346"/>
                </a:lnTo>
                <a:lnTo>
                  <a:pt x="18434" y="25299"/>
                </a:lnTo>
                <a:lnTo>
                  <a:pt x="18476" y="25252"/>
                </a:lnTo>
                <a:lnTo>
                  <a:pt x="18515" y="25205"/>
                </a:lnTo>
                <a:lnTo>
                  <a:pt x="18555" y="25156"/>
                </a:lnTo>
                <a:lnTo>
                  <a:pt x="18593" y="25108"/>
                </a:lnTo>
                <a:lnTo>
                  <a:pt x="18669" y="25012"/>
                </a:lnTo>
                <a:lnTo>
                  <a:pt x="18742" y="24914"/>
                </a:lnTo>
                <a:lnTo>
                  <a:pt x="18813" y="24815"/>
                </a:lnTo>
                <a:lnTo>
                  <a:pt x="18880" y="24715"/>
                </a:lnTo>
                <a:lnTo>
                  <a:pt x="18946" y="24615"/>
                </a:lnTo>
                <a:lnTo>
                  <a:pt x="19008" y="24514"/>
                </a:lnTo>
                <a:lnTo>
                  <a:pt x="19070" y="24413"/>
                </a:lnTo>
                <a:lnTo>
                  <a:pt x="19128" y="24311"/>
                </a:lnTo>
                <a:lnTo>
                  <a:pt x="19184" y="24208"/>
                </a:lnTo>
                <a:lnTo>
                  <a:pt x="19239" y="24106"/>
                </a:lnTo>
                <a:lnTo>
                  <a:pt x="19290" y="24002"/>
                </a:lnTo>
                <a:lnTo>
                  <a:pt x="19341" y="23899"/>
                </a:lnTo>
                <a:lnTo>
                  <a:pt x="19388" y="23796"/>
                </a:lnTo>
                <a:lnTo>
                  <a:pt x="19433" y="23692"/>
                </a:lnTo>
                <a:lnTo>
                  <a:pt x="19477" y="23588"/>
                </a:lnTo>
                <a:lnTo>
                  <a:pt x="19520" y="23485"/>
                </a:lnTo>
                <a:lnTo>
                  <a:pt x="19559" y="23382"/>
                </a:lnTo>
                <a:lnTo>
                  <a:pt x="19598" y="23278"/>
                </a:lnTo>
                <a:lnTo>
                  <a:pt x="19634" y="23176"/>
                </a:lnTo>
                <a:lnTo>
                  <a:pt x="19668" y="23074"/>
                </a:lnTo>
                <a:lnTo>
                  <a:pt x="19701" y="22972"/>
                </a:lnTo>
                <a:lnTo>
                  <a:pt x="19732" y="22871"/>
                </a:lnTo>
                <a:lnTo>
                  <a:pt x="19761" y="22771"/>
                </a:lnTo>
                <a:lnTo>
                  <a:pt x="19789" y="22671"/>
                </a:lnTo>
                <a:lnTo>
                  <a:pt x="19816" y="22572"/>
                </a:lnTo>
                <a:lnTo>
                  <a:pt x="19841" y="22475"/>
                </a:lnTo>
                <a:lnTo>
                  <a:pt x="19864" y="22377"/>
                </a:lnTo>
                <a:lnTo>
                  <a:pt x="19885" y="22282"/>
                </a:lnTo>
                <a:lnTo>
                  <a:pt x="19905" y="22186"/>
                </a:lnTo>
                <a:lnTo>
                  <a:pt x="19926" y="22093"/>
                </a:lnTo>
                <a:lnTo>
                  <a:pt x="19944" y="22001"/>
                </a:lnTo>
                <a:lnTo>
                  <a:pt x="19960" y="21910"/>
                </a:lnTo>
                <a:lnTo>
                  <a:pt x="19975" y="21820"/>
                </a:lnTo>
                <a:lnTo>
                  <a:pt x="19989" y="21733"/>
                </a:lnTo>
                <a:lnTo>
                  <a:pt x="20003" y="21646"/>
                </a:lnTo>
                <a:lnTo>
                  <a:pt x="20015" y="21561"/>
                </a:lnTo>
                <a:lnTo>
                  <a:pt x="20026" y="21478"/>
                </a:lnTo>
                <a:lnTo>
                  <a:pt x="20036" y="21397"/>
                </a:lnTo>
                <a:lnTo>
                  <a:pt x="20045" y="21317"/>
                </a:lnTo>
                <a:lnTo>
                  <a:pt x="20061" y="21166"/>
                </a:lnTo>
                <a:lnTo>
                  <a:pt x="20073" y="21022"/>
                </a:lnTo>
                <a:lnTo>
                  <a:pt x="20083" y="20887"/>
                </a:lnTo>
                <a:lnTo>
                  <a:pt x="20090" y="20763"/>
                </a:lnTo>
                <a:lnTo>
                  <a:pt x="20095" y="20648"/>
                </a:lnTo>
                <a:lnTo>
                  <a:pt x="20098" y="20546"/>
                </a:lnTo>
                <a:lnTo>
                  <a:pt x="20099" y="20454"/>
                </a:lnTo>
                <a:lnTo>
                  <a:pt x="20099" y="20375"/>
                </a:lnTo>
                <a:lnTo>
                  <a:pt x="20099" y="20310"/>
                </a:lnTo>
                <a:lnTo>
                  <a:pt x="20097" y="20219"/>
                </a:lnTo>
                <a:lnTo>
                  <a:pt x="20097" y="20219"/>
                </a:lnTo>
                <a:lnTo>
                  <a:pt x="20099" y="20130"/>
                </a:lnTo>
                <a:lnTo>
                  <a:pt x="20099" y="20063"/>
                </a:lnTo>
                <a:lnTo>
                  <a:pt x="20099" y="19985"/>
                </a:lnTo>
                <a:lnTo>
                  <a:pt x="20098" y="19894"/>
                </a:lnTo>
                <a:lnTo>
                  <a:pt x="20095" y="19791"/>
                </a:lnTo>
                <a:lnTo>
                  <a:pt x="20090" y="19677"/>
                </a:lnTo>
                <a:lnTo>
                  <a:pt x="20083" y="19553"/>
                </a:lnTo>
                <a:lnTo>
                  <a:pt x="20073" y="19418"/>
                </a:lnTo>
                <a:lnTo>
                  <a:pt x="20061" y="19274"/>
                </a:lnTo>
                <a:lnTo>
                  <a:pt x="20045" y="19122"/>
                </a:lnTo>
                <a:lnTo>
                  <a:pt x="20036" y="19043"/>
                </a:lnTo>
                <a:lnTo>
                  <a:pt x="20026" y="18961"/>
                </a:lnTo>
                <a:lnTo>
                  <a:pt x="20015" y="18878"/>
                </a:lnTo>
                <a:lnTo>
                  <a:pt x="20003" y="18794"/>
                </a:lnTo>
                <a:lnTo>
                  <a:pt x="19989" y="18707"/>
                </a:lnTo>
                <a:lnTo>
                  <a:pt x="19975" y="18620"/>
                </a:lnTo>
                <a:lnTo>
                  <a:pt x="19960" y="18530"/>
                </a:lnTo>
                <a:lnTo>
                  <a:pt x="19944" y="18439"/>
                </a:lnTo>
                <a:lnTo>
                  <a:pt x="19926" y="18347"/>
                </a:lnTo>
                <a:lnTo>
                  <a:pt x="19905" y="18253"/>
                </a:lnTo>
                <a:lnTo>
                  <a:pt x="19885" y="18158"/>
                </a:lnTo>
                <a:lnTo>
                  <a:pt x="19864" y="18062"/>
                </a:lnTo>
                <a:lnTo>
                  <a:pt x="19841" y="17965"/>
                </a:lnTo>
                <a:lnTo>
                  <a:pt x="19816" y="17868"/>
                </a:lnTo>
                <a:lnTo>
                  <a:pt x="19789" y="17768"/>
                </a:lnTo>
                <a:lnTo>
                  <a:pt x="19761" y="17669"/>
                </a:lnTo>
                <a:lnTo>
                  <a:pt x="19732" y="17568"/>
                </a:lnTo>
                <a:lnTo>
                  <a:pt x="19701" y="17467"/>
                </a:lnTo>
                <a:lnTo>
                  <a:pt x="19668" y="17366"/>
                </a:lnTo>
                <a:lnTo>
                  <a:pt x="19634" y="17264"/>
                </a:lnTo>
                <a:lnTo>
                  <a:pt x="19598" y="17160"/>
                </a:lnTo>
                <a:lnTo>
                  <a:pt x="19559" y="17057"/>
                </a:lnTo>
                <a:lnTo>
                  <a:pt x="19520" y="16954"/>
                </a:lnTo>
                <a:lnTo>
                  <a:pt x="19477" y="16851"/>
                </a:lnTo>
                <a:lnTo>
                  <a:pt x="19433" y="16747"/>
                </a:lnTo>
                <a:lnTo>
                  <a:pt x="19388" y="16644"/>
                </a:lnTo>
                <a:lnTo>
                  <a:pt x="19341" y="16541"/>
                </a:lnTo>
                <a:lnTo>
                  <a:pt x="19290" y="16438"/>
                </a:lnTo>
                <a:lnTo>
                  <a:pt x="19239" y="16334"/>
                </a:lnTo>
                <a:lnTo>
                  <a:pt x="19184" y="16231"/>
                </a:lnTo>
                <a:lnTo>
                  <a:pt x="19128" y="16129"/>
                </a:lnTo>
                <a:lnTo>
                  <a:pt x="19070" y="16027"/>
                </a:lnTo>
                <a:lnTo>
                  <a:pt x="19008" y="15925"/>
                </a:lnTo>
                <a:lnTo>
                  <a:pt x="18946" y="15823"/>
                </a:lnTo>
                <a:lnTo>
                  <a:pt x="18880" y="15724"/>
                </a:lnTo>
                <a:lnTo>
                  <a:pt x="18813" y="15624"/>
                </a:lnTo>
                <a:lnTo>
                  <a:pt x="18742" y="15525"/>
                </a:lnTo>
                <a:lnTo>
                  <a:pt x="18669" y="15427"/>
                </a:lnTo>
                <a:lnTo>
                  <a:pt x="18593" y="15331"/>
                </a:lnTo>
                <a:lnTo>
                  <a:pt x="18555" y="15282"/>
                </a:lnTo>
                <a:lnTo>
                  <a:pt x="18515" y="15235"/>
                </a:lnTo>
                <a:lnTo>
                  <a:pt x="18476" y="15188"/>
                </a:lnTo>
                <a:lnTo>
                  <a:pt x="18434" y="15141"/>
                </a:lnTo>
                <a:lnTo>
                  <a:pt x="18393" y="15094"/>
                </a:lnTo>
                <a:lnTo>
                  <a:pt x="18352" y="15047"/>
                </a:lnTo>
                <a:lnTo>
                  <a:pt x="18352" y="15047"/>
                </a:lnTo>
                <a:lnTo>
                  <a:pt x="18249" y="14934"/>
                </a:lnTo>
                <a:lnTo>
                  <a:pt x="18132" y="14810"/>
                </a:lnTo>
                <a:lnTo>
                  <a:pt x="18004" y="14674"/>
                </a:lnTo>
                <a:lnTo>
                  <a:pt x="17864" y="14526"/>
                </a:lnTo>
                <a:lnTo>
                  <a:pt x="17550" y="14197"/>
                </a:lnTo>
                <a:lnTo>
                  <a:pt x="17194" y="13826"/>
                </a:lnTo>
                <a:lnTo>
                  <a:pt x="16799" y="13419"/>
                </a:lnTo>
                <a:lnTo>
                  <a:pt x="16371" y="12978"/>
                </a:lnTo>
                <a:lnTo>
                  <a:pt x="15909" y="12505"/>
                </a:lnTo>
                <a:lnTo>
                  <a:pt x="15420" y="12007"/>
                </a:lnTo>
                <a:lnTo>
                  <a:pt x="14907" y="11486"/>
                </a:lnTo>
                <a:lnTo>
                  <a:pt x="14373" y="10944"/>
                </a:lnTo>
                <a:lnTo>
                  <a:pt x="13822" y="10386"/>
                </a:lnTo>
                <a:lnTo>
                  <a:pt x="13257" y="9816"/>
                </a:lnTo>
                <a:lnTo>
                  <a:pt x="12681" y="9235"/>
                </a:lnTo>
                <a:lnTo>
                  <a:pt x="12100" y="8649"/>
                </a:lnTo>
                <a:lnTo>
                  <a:pt x="10931" y="7475"/>
                </a:lnTo>
                <a:lnTo>
                  <a:pt x="9777" y="6320"/>
                </a:lnTo>
                <a:lnTo>
                  <a:pt x="8669" y="5212"/>
                </a:lnTo>
                <a:lnTo>
                  <a:pt x="7633" y="4180"/>
                </a:lnTo>
                <a:lnTo>
                  <a:pt x="6698" y="3252"/>
                </a:lnTo>
                <a:lnTo>
                  <a:pt x="6276" y="2835"/>
                </a:lnTo>
                <a:lnTo>
                  <a:pt x="5891" y="2455"/>
                </a:lnTo>
                <a:lnTo>
                  <a:pt x="5545" y="2115"/>
                </a:lnTo>
                <a:lnTo>
                  <a:pt x="5243" y="1818"/>
                </a:lnTo>
                <a:lnTo>
                  <a:pt x="4987" y="1569"/>
                </a:lnTo>
                <a:lnTo>
                  <a:pt x="4781" y="1369"/>
                </a:lnTo>
                <a:lnTo>
                  <a:pt x="4629" y="1225"/>
                </a:lnTo>
                <a:lnTo>
                  <a:pt x="4574" y="1174"/>
                </a:lnTo>
                <a:lnTo>
                  <a:pt x="4534" y="1137"/>
                </a:lnTo>
                <a:lnTo>
                  <a:pt x="4534" y="1137"/>
                </a:lnTo>
                <a:lnTo>
                  <a:pt x="4501" y="1109"/>
                </a:lnTo>
                <a:lnTo>
                  <a:pt x="4467" y="1081"/>
                </a:lnTo>
                <a:lnTo>
                  <a:pt x="4431" y="1052"/>
                </a:lnTo>
                <a:lnTo>
                  <a:pt x="4395" y="1024"/>
                </a:lnTo>
                <a:lnTo>
                  <a:pt x="4359" y="996"/>
                </a:lnTo>
                <a:lnTo>
                  <a:pt x="4322" y="968"/>
                </a:lnTo>
                <a:lnTo>
                  <a:pt x="4282" y="941"/>
                </a:lnTo>
                <a:lnTo>
                  <a:pt x="4243" y="913"/>
                </a:lnTo>
                <a:lnTo>
                  <a:pt x="4202" y="886"/>
                </a:lnTo>
                <a:lnTo>
                  <a:pt x="4161" y="859"/>
                </a:lnTo>
                <a:lnTo>
                  <a:pt x="4118" y="832"/>
                </a:lnTo>
                <a:lnTo>
                  <a:pt x="4073" y="805"/>
                </a:lnTo>
                <a:lnTo>
                  <a:pt x="4029" y="779"/>
                </a:lnTo>
                <a:lnTo>
                  <a:pt x="3983" y="753"/>
                </a:lnTo>
                <a:lnTo>
                  <a:pt x="3936" y="727"/>
                </a:lnTo>
                <a:lnTo>
                  <a:pt x="3889" y="701"/>
                </a:lnTo>
                <a:lnTo>
                  <a:pt x="3839" y="677"/>
                </a:lnTo>
                <a:lnTo>
                  <a:pt x="3789" y="651"/>
                </a:lnTo>
                <a:lnTo>
                  <a:pt x="3738" y="626"/>
                </a:lnTo>
                <a:lnTo>
                  <a:pt x="3685" y="603"/>
                </a:lnTo>
                <a:lnTo>
                  <a:pt x="3631" y="578"/>
                </a:lnTo>
                <a:lnTo>
                  <a:pt x="3577" y="554"/>
                </a:lnTo>
                <a:lnTo>
                  <a:pt x="3522" y="532"/>
                </a:lnTo>
                <a:lnTo>
                  <a:pt x="3465" y="508"/>
                </a:lnTo>
                <a:lnTo>
                  <a:pt x="3407" y="486"/>
                </a:lnTo>
                <a:lnTo>
                  <a:pt x="3346" y="464"/>
                </a:lnTo>
                <a:lnTo>
                  <a:pt x="3286" y="442"/>
                </a:lnTo>
                <a:lnTo>
                  <a:pt x="3224" y="421"/>
                </a:lnTo>
                <a:lnTo>
                  <a:pt x="3162" y="400"/>
                </a:lnTo>
                <a:lnTo>
                  <a:pt x="3097" y="379"/>
                </a:lnTo>
                <a:lnTo>
                  <a:pt x="3032" y="359"/>
                </a:lnTo>
                <a:lnTo>
                  <a:pt x="2965" y="339"/>
                </a:lnTo>
                <a:lnTo>
                  <a:pt x="2896" y="320"/>
                </a:lnTo>
                <a:lnTo>
                  <a:pt x="2827" y="302"/>
                </a:lnTo>
                <a:lnTo>
                  <a:pt x="2757" y="283"/>
                </a:lnTo>
                <a:lnTo>
                  <a:pt x="2685" y="265"/>
                </a:lnTo>
                <a:lnTo>
                  <a:pt x="2611" y="248"/>
                </a:lnTo>
                <a:lnTo>
                  <a:pt x="2536" y="231"/>
                </a:lnTo>
                <a:lnTo>
                  <a:pt x="2460" y="214"/>
                </a:lnTo>
                <a:lnTo>
                  <a:pt x="2383" y="199"/>
                </a:lnTo>
                <a:lnTo>
                  <a:pt x="2305" y="184"/>
                </a:lnTo>
                <a:lnTo>
                  <a:pt x="2224" y="168"/>
                </a:lnTo>
                <a:lnTo>
                  <a:pt x="2144" y="155"/>
                </a:lnTo>
                <a:lnTo>
                  <a:pt x="2060" y="141"/>
                </a:lnTo>
                <a:lnTo>
                  <a:pt x="1976" y="128"/>
                </a:lnTo>
                <a:lnTo>
                  <a:pt x="1890" y="116"/>
                </a:lnTo>
                <a:lnTo>
                  <a:pt x="1802" y="103"/>
                </a:lnTo>
                <a:lnTo>
                  <a:pt x="1714" y="92"/>
                </a:lnTo>
                <a:lnTo>
                  <a:pt x="1625" y="81"/>
                </a:lnTo>
                <a:lnTo>
                  <a:pt x="1533" y="71"/>
                </a:lnTo>
                <a:lnTo>
                  <a:pt x="1440" y="62"/>
                </a:lnTo>
                <a:lnTo>
                  <a:pt x="1345" y="53"/>
                </a:lnTo>
                <a:lnTo>
                  <a:pt x="1249" y="45"/>
                </a:lnTo>
                <a:lnTo>
                  <a:pt x="1151" y="37"/>
                </a:lnTo>
                <a:lnTo>
                  <a:pt x="1052" y="30"/>
                </a:lnTo>
                <a:lnTo>
                  <a:pt x="951" y="25"/>
                </a:lnTo>
                <a:lnTo>
                  <a:pt x="849" y="19"/>
                </a:lnTo>
                <a:lnTo>
                  <a:pt x="745" y="13"/>
                </a:lnTo>
                <a:lnTo>
                  <a:pt x="639" y="10"/>
                </a:lnTo>
                <a:lnTo>
                  <a:pt x="533" y="7"/>
                </a:lnTo>
                <a:lnTo>
                  <a:pt x="424" y="3"/>
                </a:lnTo>
                <a:lnTo>
                  <a:pt x="314" y="2"/>
                </a:lnTo>
                <a:lnTo>
                  <a:pt x="202" y="1"/>
                </a:lnTo>
                <a:lnTo>
                  <a:pt x="88" y="0"/>
                </a:lnTo>
                <a:lnTo>
                  <a:pt x="0" y="11"/>
                </a:lnTo>
                <a:lnTo>
                  <a:pt x="0" y="11"/>
                </a:lnTo>
                <a:lnTo>
                  <a:pt x="235" y="30"/>
                </a:lnTo>
                <a:lnTo>
                  <a:pt x="459" y="50"/>
                </a:lnTo>
                <a:lnTo>
                  <a:pt x="673" y="72"/>
                </a:lnTo>
                <a:lnTo>
                  <a:pt x="875" y="94"/>
                </a:lnTo>
                <a:lnTo>
                  <a:pt x="1069" y="118"/>
                </a:lnTo>
                <a:lnTo>
                  <a:pt x="1252" y="141"/>
                </a:lnTo>
                <a:lnTo>
                  <a:pt x="1427" y="167"/>
                </a:lnTo>
                <a:lnTo>
                  <a:pt x="1592" y="193"/>
                </a:lnTo>
                <a:lnTo>
                  <a:pt x="1750" y="219"/>
                </a:lnTo>
                <a:lnTo>
                  <a:pt x="1899" y="246"/>
                </a:lnTo>
                <a:lnTo>
                  <a:pt x="2038" y="274"/>
                </a:lnTo>
                <a:lnTo>
                  <a:pt x="2172" y="302"/>
                </a:lnTo>
                <a:lnTo>
                  <a:pt x="2298" y="331"/>
                </a:lnTo>
                <a:lnTo>
                  <a:pt x="2417" y="359"/>
                </a:lnTo>
                <a:lnTo>
                  <a:pt x="2528" y="389"/>
                </a:lnTo>
                <a:lnTo>
                  <a:pt x="2634" y="419"/>
                </a:lnTo>
                <a:lnTo>
                  <a:pt x="2733" y="449"/>
                </a:lnTo>
                <a:lnTo>
                  <a:pt x="2827" y="478"/>
                </a:lnTo>
                <a:lnTo>
                  <a:pt x="2915" y="508"/>
                </a:lnTo>
                <a:lnTo>
                  <a:pt x="2998" y="539"/>
                </a:lnTo>
                <a:lnTo>
                  <a:pt x="3077" y="568"/>
                </a:lnTo>
                <a:lnTo>
                  <a:pt x="3149" y="598"/>
                </a:lnTo>
                <a:lnTo>
                  <a:pt x="3219" y="627"/>
                </a:lnTo>
                <a:lnTo>
                  <a:pt x="3285" y="657"/>
                </a:lnTo>
                <a:lnTo>
                  <a:pt x="3346" y="686"/>
                </a:lnTo>
                <a:lnTo>
                  <a:pt x="3405" y="715"/>
                </a:lnTo>
                <a:lnTo>
                  <a:pt x="3461" y="743"/>
                </a:lnTo>
                <a:lnTo>
                  <a:pt x="3514" y="771"/>
                </a:lnTo>
                <a:lnTo>
                  <a:pt x="3614" y="824"/>
                </a:lnTo>
                <a:lnTo>
                  <a:pt x="3705" y="875"/>
                </a:lnTo>
                <a:lnTo>
                  <a:pt x="3705" y="875"/>
                </a:lnTo>
                <a:lnTo>
                  <a:pt x="3731" y="890"/>
                </a:lnTo>
                <a:lnTo>
                  <a:pt x="3760" y="908"/>
                </a:lnTo>
                <a:lnTo>
                  <a:pt x="3791" y="929"/>
                </a:lnTo>
                <a:lnTo>
                  <a:pt x="3825" y="954"/>
                </a:lnTo>
                <a:lnTo>
                  <a:pt x="3862" y="982"/>
                </a:lnTo>
                <a:lnTo>
                  <a:pt x="3901" y="1012"/>
                </a:lnTo>
                <a:lnTo>
                  <a:pt x="3986" y="1082"/>
                </a:lnTo>
                <a:lnTo>
                  <a:pt x="4080" y="1162"/>
                </a:lnTo>
                <a:lnTo>
                  <a:pt x="4182" y="1250"/>
                </a:lnTo>
                <a:lnTo>
                  <a:pt x="4290" y="1347"/>
                </a:lnTo>
                <a:lnTo>
                  <a:pt x="4406" y="1451"/>
                </a:lnTo>
                <a:lnTo>
                  <a:pt x="4526" y="1562"/>
                </a:lnTo>
                <a:lnTo>
                  <a:pt x="4651" y="1679"/>
                </a:lnTo>
                <a:lnTo>
                  <a:pt x="4779" y="1800"/>
                </a:lnTo>
                <a:lnTo>
                  <a:pt x="4910" y="1926"/>
                </a:lnTo>
                <a:lnTo>
                  <a:pt x="5043" y="2054"/>
                </a:lnTo>
                <a:lnTo>
                  <a:pt x="5177" y="2184"/>
                </a:lnTo>
                <a:lnTo>
                  <a:pt x="5446" y="2446"/>
                </a:lnTo>
                <a:lnTo>
                  <a:pt x="5708" y="2704"/>
                </a:lnTo>
                <a:lnTo>
                  <a:pt x="5957" y="2952"/>
                </a:lnTo>
                <a:lnTo>
                  <a:pt x="6186" y="3182"/>
                </a:lnTo>
                <a:lnTo>
                  <a:pt x="6389" y="3388"/>
                </a:lnTo>
                <a:lnTo>
                  <a:pt x="6689" y="3692"/>
                </a:lnTo>
                <a:lnTo>
                  <a:pt x="6801" y="3805"/>
                </a:lnTo>
                <a:lnTo>
                  <a:pt x="6801" y="3805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>
                  <a:lumMod val="50000"/>
                </a:sysClr>
              </a:gs>
              <a:gs pos="50000">
                <a:sysClr val="window" lastClr="FFFFFF">
                  <a:lumMod val="65000"/>
                  <a:tint val="44500"/>
                  <a:satMod val="160000"/>
                </a:sysClr>
              </a:gs>
              <a:gs pos="100000">
                <a:sysClr val="window" lastClr="FFFFFF">
                  <a:lumMod val="65000"/>
                  <a:tint val="23500"/>
                  <a:satMod val="160000"/>
                </a:sys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Freeform 7"/>
          <p:cNvSpPr>
            <a:spLocks/>
          </p:cNvSpPr>
          <p:nvPr/>
        </p:nvSpPr>
        <p:spPr bwMode="auto">
          <a:xfrm>
            <a:off x="3892773" y="1306007"/>
            <a:ext cx="2176407" cy="4379128"/>
          </a:xfrm>
          <a:custGeom>
            <a:avLst/>
            <a:gdLst/>
            <a:ahLst/>
            <a:cxnLst>
              <a:cxn ang="0">
                <a:pos x="13020" y="36319"/>
              </a:cxn>
              <a:cxn ang="0">
                <a:pos x="12704" y="35880"/>
              </a:cxn>
              <a:cxn ang="0">
                <a:pos x="12197" y="34915"/>
              </a:cxn>
              <a:cxn ang="0">
                <a:pos x="11839" y="33883"/>
              </a:cxn>
              <a:cxn ang="0">
                <a:pos x="11604" y="32847"/>
              </a:cxn>
              <a:cxn ang="0">
                <a:pos x="11467" y="31868"/>
              </a:cxn>
              <a:cxn ang="0">
                <a:pos x="11384" y="30457"/>
              </a:cxn>
              <a:cxn ang="0">
                <a:pos x="11382" y="10235"/>
              </a:cxn>
              <a:cxn ang="0">
                <a:pos x="11446" y="8775"/>
              </a:cxn>
              <a:cxn ang="0">
                <a:pos x="11566" y="7817"/>
              </a:cxn>
              <a:cxn ang="0">
                <a:pos x="11778" y="6788"/>
              </a:cxn>
              <a:cxn ang="0">
                <a:pos x="12105" y="5751"/>
              </a:cxn>
              <a:cxn ang="0">
                <a:pos x="12577" y="4765"/>
              </a:cxn>
              <a:cxn ang="0">
                <a:pos x="12947" y="4215"/>
              </a:cxn>
              <a:cxn ang="0">
                <a:pos x="13299" y="3805"/>
              </a:cxn>
              <a:cxn ang="0">
                <a:pos x="15056" y="2054"/>
              </a:cxn>
              <a:cxn ang="0">
                <a:pos x="16115" y="1082"/>
              </a:cxn>
              <a:cxn ang="0">
                <a:pos x="16487" y="824"/>
              </a:cxn>
              <a:cxn ang="0">
                <a:pos x="17102" y="539"/>
              </a:cxn>
              <a:cxn ang="0">
                <a:pos x="18061" y="274"/>
              </a:cxn>
              <a:cxn ang="0">
                <a:pos x="19640" y="50"/>
              </a:cxn>
              <a:cxn ang="0">
                <a:pos x="19460" y="10"/>
              </a:cxn>
              <a:cxn ang="0">
                <a:pos x="18568" y="71"/>
              </a:cxn>
              <a:cxn ang="0">
                <a:pos x="17796" y="184"/>
              </a:cxn>
              <a:cxn ang="0">
                <a:pos x="17136" y="339"/>
              </a:cxn>
              <a:cxn ang="0">
                <a:pos x="16579" y="532"/>
              </a:cxn>
              <a:cxn ang="0">
                <a:pos x="16117" y="753"/>
              </a:cxn>
              <a:cxn ang="0">
                <a:pos x="15741" y="996"/>
              </a:cxn>
              <a:cxn ang="0">
                <a:pos x="15319" y="1369"/>
              </a:cxn>
              <a:cxn ang="0">
                <a:pos x="10322" y="6320"/>
              </a:cxn>
              <a:cxn ang="0">
                <a:pos x="4191" y="12505"/>
              </a:cxn>
              <a:cxn ang="0">
                <a:pos x="1749" y="15047"/>
              </a:cxn>
              <a:cxn ang="0">
                <a:pos x="1358" y="15525"/>
              </a:cxn>
              <a:cxn ang="0">
                <a:pos x="809" y="16438"/>
              </a:cxn>
              <a:cxn ang="0">
                <a:pos x="432" y="17366"/>
              </a:cxn>
              <a:cxn ang="0">
                <a:pos x="194" y="18253"/>
              </a:cxn>
              <a:cxn ang="0">
                <a:pos x="64" y="19043"/>
              </a:cxn>
              <a:cxn ang="0">
                <a:pos x="0" y="20063"/>
              </a:cxn>
              <a:cxn ang="0">
                <a:pos x="10" y="20763"/>
              </a:cxn>
              <a:cxn ang="0">
                <a:pos x="110" y="21733"/>
              </a:cxn>
              <a:cxn ang="0">
                <a:pos x="285" y="22572"/>
              </a:cxn>
              <a:cxn ang="0">
                <a:pos x="581" y="23485"/>
              </a:cxn>
              <a:cxn ang="0">
                <a:pos x="1031" y="24413"/>
              </a:cxn>
              <a:cxn ang="0">
                <a:pos x="1584" y="25205"/>
              </a:cxn>
              <a:cxn ang="0">
                <a:pos x="2237" y="25914"/>
              </a:cxn>
              <a:cxn ang="0">
                <a:pos x="6278" y="30054"/>
              </a:cxn>
              <a:cxn ang="0">
                <a:pos x="13824" y="37605"/>
              </a:cxn>
              <a:cxn ang="0">
                <a:pos x="15566" y="39302"/>
              </a:cxn>
              <a:cxn ang="0">
                <a:pos x="15898" y="39554"/>
              </a:cxn>
              <a:cxn ang="0">
                <a:pos x="16311" y="39788"/>
              </a:cxn>
              <a:cxn ang="0">
                <a:pos x="16814" y="39998"/>
              </a:cxn>
              <a:cxn ang="0">
                <a:pos x="17416" y="40174"/>
              </a:cxn>
              <a:cxn ang="0">
                <a:pos x="18125" y="40312"/>
              </a:cxn>
              <a:cxn ang="0">
                <a:pos x="18949" y="40402"/>
              </a:cxn>
              <a:cxn ang="0">
                <a:pos x="19899" y="40439"/>
              </a:cxn>
              <a:cxn ang="0">
                <a:pos x="18847" y="40298"/>
              </a:cxn>
              <a:cxn ang="0">
                <a:pos x="17572" y="40051"/>
              </a:cxn>
              <a:cxn ang="0">
                <a:pos x="16816" y="39782"/>
              </a:cxn>
              <a:cxn ang="0">
                <a:pos x="16340" y="39531"/>
              </a:cxn>
              <a:cxn ang="0">
                <a:pos x="15694" y="38988"/>
              </a:cxn>
              <a:cxn ang="0">
                <a:pos x="14143" y="37487"/>
              </a:cxn>
            </a:cxnLst>
            <a:rect l="0" t="0" r="r" b="b"/>
            <a:pathLst>
              <a:path w="20099" h="40439">
                <a:moveTo>
                  <a:pt x="13299" y="36634"/>
                </a:moveTo>
                <a:lnTo>
                  <a:pt x="13299" y="36634"/>
                </a:lnTo>
                <a:lnTo>
                  <a:pt x="13258" y="36591"/>
                </a:lnTo>
                <a:lnTo>
                  <a:pt x="13217" y="36546"/>
                </a:lnTo>
                <a:lnTo>
                  <a:pt x="13177" y="36502"/>
                </a:lnTo>
                <a:lnTo>
                  <a:pt x="13137" y="36457"/>
                </a:lnTo>
                <a:lnTo>
                  <a:pt x="13098" y="36411"/>
                </a:lnTo>
                <a:lnTo>
                  <a:pt x="13058" y="36365"/>
                </a:lnTo>
                <a:lnTo>
                  <a:pt x="13020" y="36319"/>
                </a:lnTo>
                <a:lnTo>
                  <a:pt x="12983" y="36272"/>
                </a:lnTo>
                <a:lnTo>
                  <a:pt x="12947" y="36225"/>
                </a:lnTo>
                <a:lnTo>
                  <a:pt x="12910" y="36177"/>
                </a:lnTo>
                <a:lnTo>
                  <a:pt x="12875" y="36128"/>
                </a:lnTo>
                <a:lnTo>
                  <a:pt x="12839" y="36080"/>
                </a:lnTo>
                <a:lnTo>
                  <a:pt x="12804" y="36031"/>
                </a:lnTo>
                <a:lnTo>
                  <a:pt x="12771" y="35980"/>
                </a:lnTo>
                <a:lnTo>
                  <a:pt x="12737" y="35931"/>
                </a:lnTo>
                <a:lnTo>
                  <a:pt x="12704" y="35880"/>
                </a:lnTo>
                <a:lnTo>
                  <a:pt x="12640" y="35778"/>
                </a:lnTo>
                <a:lnTo>
                  <a:pt x="12577" y="35675"/>
                </a:lnTo>
                <a:lnTo>
                  <a:pt x="12517" y="35569"/>
                </a:lnTo>
                <a:lnTo>
                  <a:pt x="12459" y="35463"/>
                </a:lnTo>
                <a:lnTo>
                  <a:pt x="12403" y="35355"/>
                </a:lnTo>
                <a:lnTo>
                  <a:pt x="12348" y="35247"/>
                </a:lnTo>
                <a:lnTo>
                  <a:pt x="12297" y="35137"/>
                </a:lnTo>
                <a:lnTo>
                  <a:pt x="12246" y="35026"/>
                </a:lnTo>
                <a:lnTo>
                  <a:pt x="12197" y="34915"/>
                </a:lnTo>
                <a:lnTo>
                  <a:pt x="12150" y="34802"/>
                </a:lnTo>
                <a:lnTo>
                  <a:pt x="12105" y="34689"/>
                </a:lnTo>
                <a:lnTo>
                  <a:pt x="12063" y="34575"/>
                </a:lnTo>
                <a:lnTo>
                  <a:pt x="12021" y="34460"/>
                </a:lnTo>
                <a:lnTo>
                  <a:pt x="11981" y="34346"/>
                </a:lnTo>
                <a:lnTo>
                  <a:pt x="11943" y="34230"/>
                </a:lnTo>
                <a:lnTo>
                  <a:pt x="11907" y="34114"/>
                </a:lnTo>
                <a:lnTo>
                  <a:pt x="11873" y="33999"/>
                </a:lnTo>
                <a:lnTo>
                  <a:pt x="11839" y="33883"/>
                </a:lnTo>
                <a:lnTo>
                  <a:pt x="11808" y="33767"/>
                </a:lnTo>
                <a:lnTo>
                  <a:pt x="11778" y="33651"/>
                </a:lnTo>
                <a:lnTo>
                  <a:pt x="11748" y="33535"/>
                </a:lnTo>
                <a:lnTo>
                  <a:pt x="11720" y="33420"/>
                </a:lnTo>
                <a:lnTo>
                  <a:pt x="11695" y="33304"/>
                </a:lnTo>
                <a:lnTo>
                  <a:pt x="11670" y="33190"/>
                </a:lnTo>
                <a:lnTo>
                  <a:pt x="11647" y="33075"/>
                </a:lnTo>
                <a:lnTo>
                  <a:pt x="11625" y="32961"/>
                </a:lnTo>
                <a:lnTo>
                  <a:pt x="11604" y="32847"/>
                </a:lnTo>
                <a:lnTo>
                  <a:pt x="11584" y="32734"/>
                </a:lnTo>
                <a:lnTo>
                  <a:pt x="11566" y="32623"/>
                </a:lnTo>
                <a:lnTo>
                  <a:pt x="11548" y="32511"/>
                </a:lnTo>
                <a:lnTo>
                  <a:pt x="11533" y="32401"/>
                </a:lnTo>
                <a:lnTo>
                  <a:pt x="11517" y="32293"/>
                </a:lnTo>
                <a:lnTo>
                  <a:pt x="11503" y="32184"/>
                </a:lnTo>
                <a:lnTo>
                  <a:pt x="11490" y="32077"/>
                </a:lnTo>
                <a:lnTo>
                  <a:pt x="11478" y="31972"/>
                </a:lnTo>
                <a:lnTo>
                  <a:pt x="11467" y="31868"/>
                </a:lnTo>
                <a:lnTo>
                  <a:pt x="11456" y="31765"/>
                </a:lnTo>
                <a:lnTo>
                  <a:pt x="11446" y="31664"/>
                </a:lnTo>
                <a:lnTo>
                  <a:pt x="11430" y="31466"/>
                </a:lnTo>
                <a:lnTo>
                  <a:pt x="11416" y="31277"/>
                </a:lnTo>
                <a:lnTo>
                  <a:pt x="11405" y="31095"/>
                </a:lnTo>
                <a:lnTo>
                  <a:pt x="11397" y="30921"/>
                </a:lnTo>
                <a:lnTo>
                  <a:pt x="11390" y="30756"/>
                </a:lnTo>
                <a:lnTo>
                  <a:pt x="11386" y="30602"/>
                </a:lnTo>
                <a:lnTo>
                  <a:pt x="11384" y="30457"/>
                </a:lnTo>
                <a:lnTo>
                  <a:pt x="11382" y="30325"/>
                </a:lnTo>
                <a:lnTo>
                  <a:pt x="11382" y="30203"/>
                </a:lnTo>
                <a:lnTo>
                  <a:pt x="11382" y="30203"/>
                </a:lnTo>
                <a:lnTo>
                  <a:pt x="11382" y="20252"/>
                </a:lnTo>
                <a:lnTo>
                  <a:pt x="11382" y="20252"/>
                </a:lnTo>
                <a:lnTo>
                  <a:pt x="11382" y="20187"/>
                </a:lnTo>
                <a:lnTo>
                  <a:pt x="11382" y="20187"/>
                </a:lnTo>
                <a:lnTo>
                  <a:pt x="11382" y="10235"/>
                </a:lnTo>
                <a:lnTo>
                  <a:pt x="11382" y="10235"/>
                </a:lnTo>
                <a:lnTo>
                  <a:pt x="11382" y="10115"/>
                </a:lnTo>
                <a:lnTo>
                  <a:pt x="11384" y="9982"/>
                </a:lnTo>
                <a:lnTo>
                  <a:pt x="11386" y="9838"/>
                </a:lnTo>
                <a:lnTo>
                  <a:pt x="11390" y="9683"/>
                </a:lnTo>
                <a:lnTo>
                  <a:pt x="11397" y="9519"/>
                </a:lnTo>
                <a:lnTo>
                  <a:pt x="11405" y="9345"/>
                </a:lnTo>
                <a:lnTo>
                  <a:pt x="11416" y="9162"/>
                </a:lnTo>
                <a:lnTo>
                  <a:pt x="11430" y="8973"/>
                </a:lnTo>
                <a:lnTo>
                  <a:pt x="11446" y="8775"/>
                </a:lnTo>
                <a:lnTo>
                  <a:pt x="11456" y="8674"/>
                </a:lnTo>
                <a:lnTo>
                  <a:pt x="11467" y="8572"/>
                </a:lnTo>
                <a:lnTo>
                  <a:pt x="11478" y="8467"/>
                </a:lnTo>
                <a:lnTo>
                  <a:pt x="11490" y="8362"/>
                </a:lnTo>
                <a:lnTo>
                  <a:pt x="11503" y="8255"/>
                </a:lnTo>
                <a:lnTo>
                  <a:pt x="11517" y="8147"/>
                </a:lnTo>
                <a:lnTo>
                  <a:pt x="11533" y="8039"/>
                </a:lnTo>
                <a:lnTo>
                  <a:pt x="11548" y="7929"/>
                </a:lnTo>
                <a:lnTo>
                  <a:pt x="11566" y="7817"/>
                </a:lnTo>
                <a:lnTo>
                  <a:pt x="11584" y="7705"/>
                </a:lnTo>
                <a:lnTo>
                  <a:pt x="11604" y="7593"/>
                </a:lnTo>
                <a:lnTo>
                  <a:pt x="11625" y="7480"/>
                </a:lnTo>
                <a:lnTo>
                  <a:pt x="11647" y="7365"/>
                </a:lnTo>
                <a:lnTo>
                  <a:pt x="11670" y="7251"/>
                </a:lnTo>
                <a:lnTo>
                  <a:pt x="11695" y="7135"/>
                </a:lnTo>
                <a:lnTo>
                  <a:pt x="11720" y="7020"/>
                </a:lnTo>
                <a:lnTo>
                  <a:pt x="11748" y="6905"/>
                </a:lnTo>
                <a:lnTo>
                  <a:pt x="11778" y="6788"/>
                </a:lnTo>
                <a:lnTo>
                  <a:pt x="11808" y="6672"/>
                </a:lnTo>
                <a:lnTo>
                  <a:pt x="11839" y="6557"/>
                </a:lnTo>
                <a:lnTo>
                  <a:pt x="11873" y="6440"/>
                </a:lnTo>
                <a:lnTo>
                  <a:pt x="11907" y="6324"/>
                </a:lnTo>
                <a:lnTo>
                  <a:pt x="11943" y="6209"/>
                </a:lnTo>
                <a:lnTo>
                  <a:pt x="11981" y="6094"/>
                </a:lnTo>
                <a:lnTo>
                  <a:pt x="12021" y="5979"/>
                </a:lnTo>
                <a:lnTo>
                  <a:pt x="12063" y="5864"/>
                </a:lnTo>
                <a:lnTo>
                  <a:pt x="12105" y="5751"/>
                </a:lnTo>
                <a:lnTo>
                  <a:pt x="12150" y="5637"/>
                </a:lnTo>
                <a:lnTo>
                  <a:pt x="12197" y="5525"/>
                </a:lnTo>
                <a:lnTo>
                  <a:pt x="12246" y="5413"/>
                </a:lnTo>
                <a:lnTo>
                  <a:pt x="12297" y="5303"/>
                </a:lnTo>
                <a:lnTo>
                  <a:pt x="12348" y="5193"/>
                </a:lnTo>
                <a:lnTo>
                  <a:pt x="12403" y="5084"/>
                </a:lnTo>
                <a:lnTo>
                  <a:pt x="12459" y="4976"/>
                </a:lnTo>
                <a:lnTo>
                  <a:pt x="12517" y="4871"/>
                </a:lnTo>
                <a:lnTo>
                  <a:pt x="12577" y="4765"/>
                </a:lnTo>
                <a:lnTo>
                  <a:pt x="12640" y="4662"/>
                </a:lnTo>
                <a:lnTo>
                  <a:pt x="12704" y="4560"/>
                </a:lnTo>
                <a:lnTo>
                  <a:pt x="12737" y="4509"/>
                </a:lnTo>
                <a:lnTo>
                  <a:pt x="12771" y="4459"/>
                </a:lnTo>
                <a:lnTo>
                  <a:pt x="12804" y="4409"/>
                </a:lnTo>
                <a:lnTo>
                  <a:pt x="12839" y="4360"/>
                </a:lnTo>
                <a:lnTo>
                  <a:pt x="12875" y="4311"/>
                </a:lnTo>
                <a:lnTo>
                  <a:pt x="12910" y="4262"/>
                </a:lnTo>
                <a:lnTo>
                  <a:pt x="12947" y="4215"/>
                </a:lnTo>
                <a:lnTo>
                  <a:pt x="12983" y="4167"/>
                </a:lnTo>
                <a:lnTo>
                  <a:pt x="13020" y="4121"/>
                </a:lnTo>
                <a:lnTo>
                  <a:pt x="13058" y="4074"/>
                </a:lnTo>
                <a:lnTo>
                  <a:pt x="13098" y="4028"/>
                </a:lnTo>
                <a:lnTo>
                  <a:pt x="13137" y="3983"/>
                </a:lnTo>
                <a:lnTo>
                  <a:pt x="13177" y="3938"/>
                </a:lnTo>
                <a:lnTo>
                  <a:pt x="13217" y="3893"/>
                </a:lnTo>
                <a:lnTo>
                  <a:pt x="13258" y="3849"/>
                </a:lnTo>
                <a:lnTo>
                  <a:pt x="13299" y="3805"/>
                </a:lnTo>
                <a:lnTo>
                  <a:pt x="13299" y="3805"/>
                </a:lnTo>
                <a:lnTo>
                  <a:pt x="13412" y="3692"/>
                </a:lnTo>
                <a:lnTo>
                  <a:pt x="13711" y="3388"/>
                </a:lnTo>
                <a:lnTo>
                  <a:pt x="13914" y="3182"/>
                </a:lnTo>
                <a:lnTo>
                  <a:pt x="14143" y="2952"/>
                </a:lnTo>
                <a:lnTo>
                  <a:pt x="14393" y="2704"/>
                </a:lnTo>
                <a:lnTo>
                  <a:pt x="14655" y="2446"/>
                </a:lnTo>
                <a:lnTo>
                  <a:pt x="14922" y="2184"/>
                </a:lnTo>
                <a:lnTo>
                  <a:pt x="15056" y="2054"/>
                </a:lnTo>
                <a:lnTo>
                  <a:pt x="15189" y="1926"/>
                </a:lnTo>
                <a:lnTo>
                  <a:pt x="15320" y="1800"/>
                </a:lnTo>
                <a:lnTo>
                  <a:pt x="15449" y="1679"/>
                </a:lnTo>
                <a:lnTo>
                  <a:pt x="15574" y="1562"/>
                </a:lnTo>
                <a:lnTo>
                  <a:pt x="15694" y="1451"/>
                </a:lnTo>
                <a:lnTo>
                  <a:pt x="15809" y="1347"/>
                </a:lnTo>
                <a:lnTo>
                  <a:pt x="15918" y="1250"/>
                </a:lnTo>
                <a:lnTo>
                  <a:pt x="16021" y="1162"/>
                </a:lnTo>
                <a:lnTo>
                  <a:pt x="16115" y="1082"/>
                </a:lnTo>
                <a:lnTo>
                  <a:pt x="16200" y="1012"/>
                </a:lnTo>
                <a:lnTo>
                  <a:pt x="16239" y="982"/>
                </a:lnTo>
                <a:lnTo>
                  <a:pt x="16274" y="954"/>
                </a:lnTo>
                <a:lnTo>
                  <a:pt x="16309" y="929"/>
                </a:lnTo>
                <a:lnTo>
                  <a:pt x="16340" y="908"/>
                </a:lnTo>
                <a:lnTo>
                  <a:pt x="16368" y="890"/>
                </a:lnTo>
                <a:lnTo>
                  <a:pt x="16394" y="875"/>
                </a:lnTo>
                <a:lnTo>
                  <a:pt x="16394" y="875"/>
                </a:lnTo>
                <a:lnTo>
                  <a:pt x="16487" y="824"/>
                </a:lnTo>
                <a:lnTo>
                  <a:pt x="16587" y="771"/>
                </a:lnTo>
                <a:lnTo>
                  <a:pt x="16639" y="743"/>
                </a:lnTo>
                <a:lnTo>
                  <a:pt x="16695" y="715"/>
                </a:lnTo>
                <a:lnTo>
                  <a:pt x="16753" y="686"/>
                </a:lnTo>
                <a:lnTo>
                  <a:pt x="16816" y="657"/>
                </a:lnTo>
                <a:lnTo>
                  <a:pt x="16881" y="627"/>
                </a:lnTo>
                <a:lnTo>
                  <a:pt x="16950" y="598"/>
                </a:lnTo>
                <a:lnTo>
                  <a:pt x="17024" y="568"/>
                </a:lnTo>
                <a:lnTo>
                  <a:pt x="17102" y="539"/>
                </a:lnTo>
                <a:lnTo>
                  <a:pt x="17185" y="508"/>
                </a:lnTo>
                <a:lnTo>
                  <a:pt x="17273" y="478"/>
                </a:lnTo>
                <a:lnTo>
                  <a:pt x="17366" y="449"/>
                </a:lnTo>
                <a:lnTo>
                  <a:pt x="17466" y="419"/>
                </a:lnTo>
                <a:lnTo>
                  <a:pt x="17572" y="389"/>
                </a:lnTo>
                <a:lnTo>
                  <a:pt x="17684" y="359"/>
                </a:lnTo>
                <a:lnTo>
                  <a:pt x="17803" y="331"/>
                </a:lnTo>
                <a:lnTo>
                  <a:pt x="17928" y="302"/>
                </a:lnTo>
                <a:lnTo>
                  <a:pt x="18061" y="274"/>
                </a:lnTo>
                <a:lnTo>
                  <a:pt x="18202" y="246"/>
                </a:lnTo>
                <a:lnTo>
                  <a:pt x="18351" y="219"/>
                </a:lnTo>
                <a:lnTo>
                  <a:pt x="18507" y="193"/>
                </a:lnTo>
                <a:lnTo>
                  <a:pt x="18673" y="167"/>
                </a:lnTo>
                <a:lnTo>
                  <a:pt x="18847" y="141"/>
                </a:lnTo>
                <a:lnTo>
                  <a:pt x="19031" y="118"/>
                </a:lnTo>
                <a:lnTo>
                  <a:pt x="19224" y="94"/>
                </a:lnTo>
                <a:lnTo>
                  <a:pt x="19428" y="72"/>
                </a:lnTo>
                <a:lnTo>
                  <a:pt x="19640" y="50"/>
                </a:lnTo>
                <a:lnTo>
                  <a:pt x="19864" y="30"/>
                </a:lnTo>
                <a:lnTo>
                  <a:pt x="20099" y="11"/>
                </a:lnTo>
                <a:lnTo>
                  <a:pt x="20012" y="0"/>
                </a:lnTo>
                <a:lnTo>
                  <a:pt x="20012" y="0"/>
                </a:lnTo>
                <a:lnTo>
                  <a:pt x="19899" y="1"/>
                </a:lnTo>
                <a:lnTo>
                  <a:pt x="19787" y="2"/>
                </a:lnTo>
                <a:lnTo>
                  <a:pt x="19676" y="3"/>
                </a:lnTo>
                <a:lnTo>
                  <a:pt x="19568" y="7"/>
                </a:lnTo>
                <a:lnTo>
                  <a:pt x="19460" y="10"/>
                </a:lnTo>
                <a:lnTo>
                  <a:pt x="19355" y="13"/>
                </a:lnTo>
                <a:lnTo>
                  <a:pt x="19251" y="19"/>
                </a:lnTo>
                <a:lnTo>
                  <a:pt x="19149" y="25"/>
                </a:lnTo>
                <a:lnTo>
                  <a:pt x="19049" y="30"/>
                </a:lnTo>
                <a:lnTo>
                  <a:pt x="18949" y="37"/>
                </a:lnTo>
                <a:lnTo>
                  <a:pt x="18852" y="45"/>
                </a:lnTo>
                <a:lnTo>
                  <a:pt x="18756" y="53"/>
                </a:lnTo>
                <a:lnTo>
                  <a:pt x="18661" y="62"/>
                </a:lnTo>
                <a:lnTo>
                  <a:pt x="18568" y="71"/>
                </a:lnTo>
                <a:lnTo>
                  <a:pt x="18476" y="81"/>
                </a:lnTo>
                <a:lnTo>
                  <a:pt x="18385" y="92"/>
                </a:lnTo>
                <a:lnTo>
                  <a:pt x="18297" y="103"/>
                </a:lnTo>
                <a:lnTo>
                  <a:pt x="18210" y="116"/>
                </a:lnTo>
                <a:lnTo>
                  <a:pt x="18125" y="128"/>
                </a:lnTo>
                <a:lnTo>
                  <a:pt x="18040" y="141"/>
                </a:lnTo>
                <a:lnTo>
                  <a:pt x="17957" y="155"/>
                </a:lnTo>
                <a:lnTo>
                  <a:pt x="17875" y="168"/>
                </a:lnTo>
                <a:lnTo>
                  <a:pt x="17796" y="184"/>
                </a:lnTo>
                <a:lnTo>
                  <a:pt x="17716" y="199"/>
                </a:lnTo>
                <a:lnTo>
                  <a:pt x="17639" y="214"/>
                </a:lnTo>
                <a:lnTo>
                  <a:pt x="17563" y="231"/>
                </a:lnTo>
                <a:lnTo>
                  <a:pt x="17488" y="248"/>
                </a:lnTo>
                <a:lnTo>
                  <a:pt x="17416" y="265"/>
                </a:lnTo>
                <a:lnTo>
                  <a:pt x="17344" y="283"/>
                </a:lnTo>
                <a:lnTo>
                  <a:pt x="17272" y="302"/>
                </a:lnTo>
                <a:lnTo>
                  <a:pt x="17203" y="320"/>
                </a:lnTo>
                <a:lnTo>
                  <a:pt x="17136" y="339"/>
                </a:lnTo>
                <a:lnTo>
                  <a:pt x="17069" y="359"/>
                </a:lnTo>
                <a:lnTo>
                  <a:pt x="17003" y="379"/>
                </a:lnTo>
                <a:lnTo>
                  <a:pt x="16939" y="400"/>
                </a:lnTo>
                <a:lnTo>
                  <a:pt x="16875" y="421"/>
                </a:lnTo>
                <a:lnTo>
                  <a:pt x="16814" y="442"/>
                </a:lnTo>
                <a:lnTo>
                  <a:pt x="16753" y="464"/>
                </a:lnTo>
                <a:lnTo>
                  <a:pt x="16694" y="486"/>
                </a:lnTo>
                <a:lnTo>
                  <a:pt x="16636" y="508"/>
                </a:lnTo>
                <a:lnTo>
                  <a:pt x="16579" y="532"/>
                </a:lnTo>
                <a:lnTo>
                  <a:pt x="16523" y="554"/>
                </a:lnTo>
                <a:lnTo>
                  <a:pt x="16468" y="578"/>
                </a:lnTo>
                <a:lnTo>
                  <a:pt x="16414" y="603"/>
                </a:lnTo>
                <a:lnTo>
                  <a:pt x="16363" y="626"/>
                </a:lnTo>
                <a:lnTo>
                  <a:pt x="16311" y="651"/>
                </a:lnTo>
                <a:lnTo>
                  <a:pt x="16261" y="677"/>
                </a:lnTo>
                <a:lnTo>
                  <a:pt x="16212" y="701"/>
                </a:lnTo>
                <a:lnTo>
                  <a:pt x="16164" y="727"/>
                </a:lnTo>
                <a:lnTo>
                  <a:pt x="16117" y="753"/>
                </a:lnTo>
                <a:lnTo>
                  <a:pt x="16071" y="779"/>
                </a:lnTo>
                <a:lnTo>
                  <a:pt x="16026" y="805"/>
                </a:lnTo>
                <a:lnTo>
                  <a:pt x="15983" y="832"/>
                </a:lnTo>
                <a:lnTo>
                  <a:pt x="15940" y="859"/>
                </a:lnTo>
                <a:lnTo>
                  <a:pt x="15898" y="886"/>
                </a:lnTo>
                <a:lnTo>
                  <a:pt x="15857" y="913"/>
                </a:lnTo>
                <a:lnTo>
                  <a:pt x="15818" y="941"/>
                </a:lnTo>
                <a:lnTo>
                  <a:pt x="15779" y="968"/>
                </a:lnTo>
                <a:lnTo>
                  <a:pt x="15741" y="996"/>
                </a:lnTo>
                <a:lnTo>
                  <a:pt x="15704" y="1024"/>
                </a:lnTo>
                <a:lnTo>
                  <a:pt x="15668" y="1052"/>
                </a:lnTo>
                <a:lnTo>
                  <a:pt x="15634" y="1081"/>
                </a:lnTo>
                <a:lnTo>
                  <a:pt x="15599" y="1109"/>
                </a:lnTo>
                <a:lnTo>
                  <a:pt x="15566" y="1137"/>
                </a:lnTo>
                <a:lnTo>
                  <a:pt x="15566" y="1137"/>
                </a:lnTo>
                <a:lnTo>
                  <a:pt x="15526" y="1174"/>
                </a:lnTo>
                <a:lnTo>
                  <a:pt x="15471" y="1225"/>
                </a:lnTo>
                <a:lnTo>
                  <a:pt x="15319" y="1369"/>
                </a:lnTo>
                <a:lnTo>
                  <a:pt x="15112" y="1569"/>
                </a:lnTo>
                <a:lnTo>
                  <a:pt x="14857" y="1818"/>
                </a:lnTo>
                <a:lnTo>
                  <a:pt x="14554" y="2115"/>
                </a:lnTo>
                <a:lnTo>
                  <a:pt x="14208" y="2455"/>
                </a:lnTo>
                <a:lnTo>
                  <a:pt x="13824" y="2835"/>
                </a:lnTo>
                <a:lnTo>
                  <a:pt x="13403" y="3252"/>
                </a:lnTo>
                <a:lnTo>
                  <a:pt x="12468" y="4180"/>
                </a:lnTo>
                <a:lnTo>
                  <a:pt x="11432" y="5212"/>
                </a:lnTo>
                <a:lnTo>
                  <a:pt x="10322" y="6320"/>
                </a:lnTo>
                <a:lnTo>
                  <a:pt x="9169" y="7475"/>
                </a:lnTo>
                <a:lnTo>
                  <a:pt x="8000" y="8649"/>
                </a:lnTo>
                <a:lnTo>
                  <a:pt x="7418" y="9235"/>
                </a:lnTo>
                <a:lnTo>
                  <a:pt x="6843" y="9816"/>
                </a:lnTo>
                <a:lnTo>
                  <a:pt x="6278" y="10386"/>
                </a:lnTo>
                <a:lnTo>
                  <a:pt x="5727" y="10944"/>
                </a:lnTo>
                <a:lnTo>
                  <a:pt x="5193" y="11486"/>
                </a:lnTo>
                <a:lnTo>
                  <a:pt x="4680" y="12007"/>
                </a:lnTo>
                <a:lnTo>
                  <a:pt x="4191" y="12505"/>
                </a:lnTo>
                <a:lnTo>
                  <a:pt x="3730" y="12978"/>
                </a:lnTo>
                <a:lnTo>
                  <a:pt x="3300" y="13419"/>
                </a:lnTo>
                <a:lnTo>
                  <a:pt x="2906" y="13826"/>
                </a:lnTo>
                <a:lnTo>
                  <a:pt x="2550" y="14197"/>
                </a:lnTo>
                <a:lnTo>
                  <a:pt x="2237" y="14526"/>
                </a:lnTo>
                <a:lnTo>
                  <a:pt x="2096" y="14674"/>
                </a:lnTo>
                <a:lnTo>
                  <a:pt x="1968" y="14810"/>
                </a:lnTo>
                <a:lnTo>
                  <a:pt x="1852" y="14934"/>
                </a:lnTo>
                <a:lnTo>
                  <a:pt x="1749" y="15047"/>
                </a:lnTo>
                <a:lnTo>
                  <a:pt x="1749" y="15047"/>
                </a:lnTo>
                <a:lnTo>
                  <a:pt x="1706" y="15094"/>
                </a:lnTo>
                <a:lnTo>
                  <a:pt x="1665" y="15141"/>
                </a:lnTo>
                <a:lnTo>
                  <a:pt x="1625" y="15188"/>
                </a:lnTo>
                <a:lnTo>
                  <a:pt x="1584" y="15235"/>
                </a:lnTo>
                <a:lnTo>
                  <a:pt x="1545" y="15282"/>
                </a:lnTo>
                <a:lnTo>
                  <a:pt x="1506" y="15331"/>
                </a:lnTo>
                <a:lnTo>
                  <a:pt x="1431" y="15427"/>
                </a:lnTo>
                <a:lnTo>
                  <a:pt x="1358" y="15525"/>
                </a:lnTo>
                <a:lnTo>
                  <a:pt x="1288" y="15624"/>
                </a:lnTo>
                <a:lnTo>
                  <a:pt x="1220" y="15724"/>
                </a:lnTo>
                <a:lnTo>
                  <a:pt x="1155" y="15823"/>
                </a:lnTo>
                <a:lnTo>
                  <a:pt x="1091" y="15925"/>
                </a:lnTo>
                <a:lnTo>
                  <a:pt x="1031" y="16027"/>
                </a:lnTo>
                <a:lnTo>
                  <a:pt x="971" y="16129"/>
                </a:lnTo>
                <a:lnTo>
                  <a:pt x="915" y="16231"/>
                </a:lnTo>
                <a:lnTo>
                  <a:pt x="862" y="16334"/>
                </a:lnTo>
                <a:lnTo>
                  <a:pt x="809" y="16438"/>
                </a:lnTo>
                <a:lnTo>
                  <a:pt x="760" y="16541"/>
                </a:lnTo>
                <a:lnTo>
                  <a:pt x="712" y="16644"/>
                </a:lnTo>
                <a:lnTo>
                  <a:pt x="666" y="16747"/>
                </a:lnTo>
                <a:lnTo>
                  <a:pt x="622" y="16851"/>
                </a:lnTo>
                <a:lnTo>
                  <a:pt x="581" y="16954"/>
                </a:lnTo>
                <a:lnTo>
                  <a:pt x="541" y="17057"/>
                </a:lnTo>
                <a:lnTo>
                  <a:pt x="503" y="17160"/>
                </a:lnTo>
                <a:lnTo>
                  <a:pt x="467" y="17264"/>
                </a:lnTo>
                <a:lnTo>
                  <a:pt x="432" y="17366"/>
                </a:lnTo>
                <a:lnTo>
                  <a:pt x="400" y="17467"/>
                </a:lnTo>
                <a:lnTo>
                  <a:pt x="368" y="17568"/>
                </a:lnTo>
                <a:lnTo>
                  <a:pt x="338" y="17669"/>
                </a:lnTo>
                <a:lnTo>
                  <a:pt x="311" y="17768"/>
                </a:lnTo>
                <a:lnTo>
                  <a:pt x="285" y="17868"/>
                </a:lnTo>
                <a:lnTo>
                  <a:pt x="260" y="17965"/>
                </a:lnTo>
                <a:lnTo>
                  <a:pt x="236" y="18062"/>
                </a:lnTo>
                <a:lnTo>
                  <a:pt x="214" y="18158"/>
                </a:lnTo>
                <a:lnTo>
                  <a:pt x="194" y="18253"/>
                </a:lnTo>
                <a:lnTo>
                  <a:pt x="175" y="18347"/>
                </a:lnTo>
                <a:lnTo>
                  <a:pt x="157" y="18439"/>
                </a:lnTo>
                <a:lnTo>
                  <a:pt x="140" y="18530"/>
                </a:lnTo>
                <a:lnTo>
                  <a:pt x="125" y="18620"/>
                </a:lnTo>
                <a:lnTo>
                  <a:pt x="110" y="18707"/>
                </a:lnTo>
                <a:lnTo>
                  <a:pt x="98" y="18794"/>
                </a:lnTo>
                <a:lnTo>
                  <a:pt x="85" y="18878"/>
                </a:lnTo>
                <a:lnTo>
                  <a:pt x="74" y="18961"/>
                </a:lnTo>
                <a:lnTo>
                  <a:pt x="64" y="19043"/>
                </a:lnTo>
                <a:lnTo>
                  <a:pt x="55" y="19122"/>
                </a:lnTo>
                <a:lnTo>
                  <a:pt x="40" y="19274"/>
                </a:lnTo>
                <a:lnTo>
                  <a:pt x="26" y="19418"/>
                </a:lnTo>
                <a:lnTo>
                  <a:pt x="17" y="19553"/>
                </a:lnTo>
                <a:lnTo>
                  <a:pt x="10" y="19677"/>
                </a:lnTo>
                <a:lnTo>
                  <a:pt x="5" y="19791"/>
                </a:lnTo>
                <a:lnTo>
                  <a:pt x="3" y="19894"/>
                </a:lnTo>
                <a:lnTo>
                  <a:pt x="0" y="19985"/>
                </a:lnTo>
                <a:lnTo>
                  <a:pt x="0" y="20063"/>
                </a:lnTo>
                <a:lnTo>
                  <a:pt x="2" y="20130"/>
                </a:lnTo>
                <a:lnTo>
                  <a:pt x="4" y="20219"/>
                </a:lnTo>
                <a:lnTo>
                  <a:pt x="4" y="20219"/>
                </a:lnTo>
                <a:lnTo>
                  <a:pt x="2" y="20310"/>
                </a:lnTo>
                <a:lnTo>
                  <a:pt x="0" y="20375"/>
                </a:lnTo>
                <a:lnTo>
                  <a:pt x="0" y="20454"/>
                </a:lnTo>
                <a:lnTo>
                  <a:pt x="3" y="20546"/>
                </a:lnTo>
                <a:lnTo>
                  <a:pt x="5" y="20648"/>
                </a:lnTo>
                <a:lnTo>
                  <a:pt x="10" y="20763"/>
                </a:lnTo>
                <a:lnTo>
                  <a:pt x="17" y="20887"/>
                </a:lnTo>
                <a:lnTo>
                  <a:pt x="26" y="21022"/>
                </a:lnTo>
                <a:lnTo>
                  <a:pt x="40" y="21166"/>
                </a:lnTo>
                <a:lnTo>
                  <a:pt x="55" y="21317"/>
                </a:lnTo>
                <a:lnTo>
                  <a:pt x="64" y="21397"/>
                </a:lnTo>
                <a:lnTo>
                  <a:pt x="74" y="21478"/>
                </a:lnTo>
                <a:lnTo>
                  <a:pt x="85" y="21561"/>
                </a:lnTo>
                <a:lnTo>
                  <a:pt x="98" y="21646"/>
                </a:lnTo>
                <a:lnTo>
                  <a:pt x="110" y="21733"/>
                </a:lnTo>
                <a:lnTo>
                  <a:pt x="125" y="21820"/>
                </a:lnTo>
                <a:lnTo>
                  <a:pt x="140" y="21910"/>
                </a:lnTo>
                <a:lnTo>
                  <a:pt x="157" y="22001"/>
                </a:lnTo>
                <a:lnTo>
                  <a:pt x="175" y="22093"/>
                </a:lnTo>
                <a:lnTo>
                  <a:pt x="194" y="22186"/>
                </a:lnTo>
                <a:lnTo>
                  <a:pt x="214" y="22282"/>
                </a:lnTo>
                <a:lnTo>
                  <a:pt x="236" y="22377"/>
                </a:lnTo>
                <a:lnTo>
                  <a:pt x="260" y="22475"/>
                </a:lnTo>
                <a:lnTo>
                  <a:pt x="285" y="22572"/>
                </a:lnTo>
                <a:lnTo>
                  <a:pt x="311" y="22671"/>
                </a:lnTo>
                <a:lnTo>
                  <a:pt x="338" y="22771"/>
                </a:lnTo>
                <a:lnTo>
                  <a:pt x="368" y="22871"/>
                </a:lnTo>
                <a:lnTo>
                  <a:pt x="400" y="22972"/>
                </a:lnTo>
                <a:lnTo>
                  <a:pt x="432" y="23074"/>
                </a:lnTo>
                <a:lnTo>
                  <a:pt x="467" y="23176"/>
                </a:lnTo>
                <a:lnTo>
                  <a:pt x="503" y="23278"/>
                </a:lnTo>
                <a:lnTo>
                  <a:pt x="541" y="23382"/>
                </a:lnTo>
                <a:lnTo>
                  <a:pt x="581" y="23485"/>
                </a:lnTo>
                <a:lnTo>
                  <a:pt x="622" y="23588"/>
                </a:lnTo>
                <a:lnTo>
                  <a:pt x="666" y="23692"/>
                </a:lnTo>
                <a:lnTo>
                  <a:pt x="712" y="23796"/>
                </a:lnTo>
                <a:lnTo>
                  <a:pt x="760" y="23899"/>
                </a:lnTo>
                <a:lnTo>
                  <a:pt x="809" y="24002"/>
                </a:lnTo>
                <a:lnTo>
                  <a:pt x="862" y="24106"/>
                </a:lnTo>
                <a:lnTo>
                  <a:pt x="915" y="24208"/>
                </a:lnTo>
                <a:lnTo>
                  <a:pt x="971" y="24311"/>
                </a:lnTo>
                <a:lnTo>
                  <a:pt x="1031" y="24413"/>
                </a:lnTo>
                <a:lnTo>
                  <a:pt x="1091" y="24514"/>
                </a:lnTo>
                <a:lnTo>
                  <a:pt x="1155" y="24615"/>
                </a:lnTo>
                <a:lnTo>
                  <a:pt x="1220" y="24715"/>
                </a:lnTo>
                <a:lnTo>
                  <a:pt x="1288" y="24815"/>
                </a:lnTo>
                <a:lnTo>
                  <a:pt x="1358" y="24914"/>
                </a:lnTo>
                <a:lnTo>
                  <a:pt x="1431" y="25012"/>
                </a:lnTo>
                <a:lnTo>
                  <a:pt x="1506" y="25108"/>
                </a:lnTo>
                <a:lnTo>
                  <a:pt x="1545" y="25156"/>
                </a:lnTo>
                <a:lnTo>
                  <a:pt x="1584" y="25205"/>
                </a:lnTo>
                <a:lnTo>
                  <a:pt x="1625" y="25252"/>
                </a:lnTo>
                <a:lnTo>
                  <a:pt x="1665" y="25299"/>
                </a:lnTo>
                <a:lnTo>
                  <a:pt x="1706" y="25346"/>
                </a:lnTo>
                <a:lnTo>
                  <a:pt x="1749" y="25392"/>
                </a:lnTo>
                <a:lnTo>
                  <a:pt x="1749" y="25392"/>
                </a:lnTo>
                <a:lnTo>
                  <a:pt x="1852" y="25504"/>
                </a:lnTo>
                <a:lnTo>
                  <a:pt x="1968" y="25629"/>
                </a:lnTo>
                <a:lnTo>
                  <a:pt x="2096" y="25766"/>
                </a:lnTo>
                <a:lnTo>
                  <a:pt x="2237" y="25914"/>
                </a:lnTo>
                <a:lnTo>
                  <a:pt x="2550" y="26243"/>
                </a:lnTo>
                <a:lnTo>
                  <a:pt x="2906" y="26614"/>
                </a:lnTo>
                <a:lnTo>
                  <a:pt x="3300" y="27021"/>
                </a:lnTo>
                <a:lnTo>
                  <a:pt x="3730" y="27462"/>
                </a:lnTo>
                <a:lnTo>
                  <a:pt x="4191" y="27934"/>
                </a:lnTo>
                <a:lnTo>
                  <a:pt x="4680" y="28432"/>
                </a:lnTo>
                <a:lnTo>
                  <a:pt x="5193" y="28954"/>
                </a:lnTo>
                <a:lnTo>
                  <a:pt x="5727" y="29496"/>
                </a:lnTo>
                <a:lnTo>
                  <a:pt x="6278" y="30054"/>
                </a:lnTo>
                <a:lnTo>
                  <a:pt x="6843" y="30624"/>
                </a:lnTo>
                <a:lnTo>
                  <a:pt x="7418" y="31205"/>
                </a:lnTo>
                <a:lnTo>
                  <a:pt x="8000" y="31790"/>
                </a:lnTo>
                <a:lnTo>
                  <a:pt x="9169" y="32964"/>
                </a:lnTo>
                <a:lnTo>
                  <a:pt x="10322" y="34119"/>
                </a:lnTo>
                <a:lnTo>
                  <a:pt x="11432" y="35227"/>
                </a:lnTo>
                <a:lnTo>
                  <a:pt x="12468" y="36260"/>
                </a:lnTo>
                <a:lnTo>
                  <a:pt x="13403" y="37188"/>
                </a:lnTo>
                <a:lnTo>
                  <a:pt x="13824" y="37605"/>
                </a:lnTo>
                <a:lnTo>
                  <a:pt x="14208" y="37984"/>
                </a:lnTo>
                <a:lnTo>
                  <a:pt x="14554" y="38324"/>
                </a:lnTo>
                <a:lnTo>
                  <a:pt x="14857" y="38622"/>
                </a:lnTo>
                <a:lnTo>
                  <a:pt x="15112" y="38871"/>
                </a:lnTo>
                <a:lnTo>
                  <a:pt x="15319" y="39069"/>
                </a:lnTo>
                <a:lnTo>
                  <a:pt x="15471" y="39214"/>
                </a:lnTo>
                <a:lnTo>
                  <a:pt x="15526" y="39266"/>
                </a:lnTo>
                <a:lnTo>
                  <a:pt x="15566" y="39302"/>
                </a:lnTo>
                <a:lnTo>
                  <a:pt x="15566" y="39302"/>
                </a:lnTo>
                <a:lnTo>
                  <a:pt x="15599" y="39331"/>
                </a:lnTo>
                <a:lnTo>
                  <a:pt x="15634" y="39359"/>
                </a:lnTo>
                <a:lnTo>
                  <a:pt x="15668" y="39387"/>
                </a:lnTo>
                <a:lnTo>
                  <a:pt x="15704" y="39415"/>
                </a:lnTo>
                <a:lnTo>
                  <a:pt x="15741" y="39443"/>
                </a:lnTo>
                <a:lnTo>
                  <a:pt x="15779" y="39471"/>
                </a:lnTo>
                <a:lnTo>
                  <a:pt x="15818" y="39499"/>
                </a:lnTo>
                <a:lnTo>
                  <a:pt x="15857" y="39526"/>
                </a:lnTo>
                <a:lnTo>
                  <a:pt x="15898" y="39554"/>
                </a:lnTo>
                <a:lnTo>
                  <a:pt x="15940" y="39581"/>
                </a:lnTo>
                <a:lnTo>
                  <a:pt x="15983" y="39607"/>
                </a:lnTo>
                <a:lnTo>
                  <a:pt x="16026" y="39634"/>
                </a:lnTo>
                <a:lnTo>
                  <a:pt x="16071" y="39661"/>
                </a:lnTo>
                <a:lnTo>
                  <a:pt x="16117" y="39687"/>
                </a:lnTo>
                <a:lnTo>
                  <a:pt x="16164" y="39713"/>
                </a:lnTo>
                <a:lnTo>
                  <a:pt x="16212" y="39737"/>
                </a:lnTo>
                <a:lnTo>
                  <a:pt x="16261" y="39763"/>
                </a:lnTo>
                <a:lnTo>
                  <a:pt x="16311" y="39788"/>
                </a:lnTo>
                <a:lnTo>
                  <a:pt x="16363" y="39813"/>
                </a:lnTo>
                <a:lnTo>
                  <a:pt x="16414" y="39837"/>
                </a:lnTo>
                <a:lnTo>
                  <a:pt x="16468" y="39861"/>
                </a:lnTo>
                <a:lnTo>
                  <a:pt x="16523" y="39884"/>
                </a:lnTo>
                <a:lnTo>
                  <a:pt x="16579" y="39908"/>
                </a:lnTo>
                <a:lnTo>
                  <a:pt x="16636" y="39930"/>
                </a:lnTo>
                <a:lnTo>
                  <a:pt x="16694" y="39953"/>
                </a:lnTo>
                <a:lnTo>
                  <a:pt x="16753" y="39975"/>
                </a:lnTo>
                <a:lnTo>
                  <a:pt x="16814" y="39998"/>
                </a:lnTo>
                <a:lnTo>
                  <a:pt x="16875" y="40019"/>
                </a:lnTo>
                <a:lnTo>
                  <a:pt x="16939" y="40039"/>
                </a:lnTo>
                <a:lnTo>
                  <a:pt x="17003" y="40061"/>
                </a:lnTo>
                <a:lnTo>
                  <a:pt x="17069" y="40081"/>
                </a:lnTo>
                <a:lnTo>
                  <a:pt x="17136" y="40100"/>
                </a:lnTo>
                <a:lnTo>
                  <a:pt x="17203" y="40119"/>
                </a:lnTo>
                <a:lnTo>
                  <a:pt x="17272" y="40138"/>
                </a:lnTo>
                <a:lnTo>
                  <a:pt x="17344" y="40156"/>
                </a:lnTo>
                <a:lnTo>
                  <a:pt x="17416" y="40174"/>
                </a:lnTo>
                <a:lnTo>
                  <a:pt x="17488" y="40192"/>
                </a:lnTo>
                <a:lnTo>
                  <a:pt x="17563" y="40209"/>
                </a:lnTo>
                <a:lnTo>
                  <a:pt x="17639" y="40225"/>
                </a:lnTo>
                <a:lnTo>
                  <a:pt x="17716" y="40240"/>
                </a:lnTo>
                <a:lnTo>
                  <a:pt x="17796" y="40256"/>
                </a:lnTo>
                <a:lnTo>
                  <a:pt x="17875" y="40271"/>
                </a:lnTo>
                <a:lnTo>
                  <a:pt x="17957" y="40285"/>
                </a:lnTo>
                <a:lnTo>
                  <a:pt x="18040" y="40299"/>
                </a:lnTo>
                <a:lnTo>
                  <a:pt x="18125" y="40312"/>
                </a:lnTo>
                <a:lnTo>
                  <a:pt x="18210" y="40324"/>
                </a:lnTo>
                <a:lnTo>
                  <a:pt x="18297" y="40336"/>
                </a:lnTo>
                <a:lnTo>
                  <a:pt x="18385" y="40348"/>
                </a:lnTo>
                <a:lnTo>
                  <a:pt x="18476" y="40358"/>
                </a:lnTo>
                <a:lnTo>
                  <a:pt x="18568" y="40368"/>
                </a:lnTo>
                <a:lnTo>
                  <a:pt x="18661" y="40378"/>
                </a:lnTo>
                <a:lnTo>
                  <a:pt x="18756" y="40386"/>
                </a:lnTo>
                <a:lnTo>
                  <a:pt x="18852" y="40395"/>
                </a:lnTo>
                <a:lnTo>
                  <a:pt x="18949" y="40402"/>
                </a:lnTo>
                <a:lnTo>
                  <a:pt x="19049" y="40409"/>
                </a:lnTo>
                <a:lnTo>
                  <a:pt x="19149" y="40415"/>
                </a:lnTo>
                <a:lnTo>
                  <a:pt x="19251" y="40421"/>
                </a:lnTo>
                <a:lnTo>
                  <a:pt x="19355" y="40426"/>
                </a:lnTo>
                <a:lnTo>
                  <a:pt x="19460" y="40430"/>
                </a:lnTo>
                <a:lnTo>
                  <a:pt x="19568" y="40433"/>
                </a:lnTo>
                <a:lnTo>
                  <a:pt x="19676" y="40436"/>
                </a:lnTo>
                <a:lnTo>
                  <a:pt x="19787" y="40438"/>
                </a:lnTo>
                <a:lnTo>
                  <a:pt x="19899" y="40439"/>
                </a:lnTo>
                <a:lnTo>
                  <a:pt x="20012" y="40439"/>
                </a:lnTo>
                <a:lnTo>
                  <a:pt x="20099" y="40428"/>
                </a:lnTo>
                <a:lnTo>
                  <a:pt x="20099" y="40428"/>
                </a:lnTo>
                <a:lnTo>
                  <a:pt x="19864" y="40409"/>
                </a:lnTo>
                <a:lnTo>
                  <a:pt x="19640" y="40388"/>
                </a:lnTo>
                <a:lnTo>
                  <a:pt x="19428" y="40367"/>
                </a:lnTo>
                <a:lnTo>
                  <a:pt x="19224" y="40345"/>
                </a:lnTo>
                <a:lnTo>
                  <a:pt x="19031" y="40322"/>
                </a:lnTo>
                <a:lnTo>
                  <a:pt x="18847" y="40298"/>
                </a:lnTo>
                <a:lnTo>
                  <a:pt x="18673" y="40273"/>
                </a:lnTo>
                <a:lnTo>
                  <a:pt x="18507" y="40247"/>
                </a:lnTo>
                <a:lnTo>
                  <a:pt x="18351" y="40220"/>
                </a:lnTo>
                <a:lnTo>
                  <a:pt x="18202" y="40193"/>
                </a:lnTo>
                <a:lnTo>
                  <a:pt x="18061" y="40166"/>
                </a:lnTo>
                <a:lnTo>
                  <a:pt x="17928" y="40137"/>
                </a:lnTo>
                <a:lnTo>
                  <a:pt x="17803" y="40109"/>
                </a:lnTo>
                <a:lnTo>
                  <a:pt x="17684" y="40080"/>
                </a:lnTo>
                <a:lnTo>
                  <a:pt x="17572" y="40051"/>
                </a:lnTo>
                <a:lnTo>
                  <a:pt x="17466" y="40021"/>
                </a:lnTo>
                <a:lnTo>
                  <a:pt x="17366" y="39991"/>
                </a:lnTo>
                <a:lnTo>
                  <a:pt x="17273" y="39961"/>
                </a:lnTo>
                <a:lnTo>
                  <a:pt x="17185" y="39932"/>
                </a:lnTo>
                <a:lnTo>
                  <a:pt x="17102" y="39901"/>
                </a:lnTo>
                <a:lnTo>
                  <a:pt x="17024" y="39871"/>
                </a:lnTo>
                <a:lnTo>
                  <a:pt x="16950" y="39842"/>
                </a:lnTo>
                <a:lnTo>
                  <a:pt x="16881" y="39811"/>
                </a:lnTo>
                <a:lnTo>
                  <a:pt x="16816" y="39782"/>
                </a:lnTo>
                <a:lnTo>
                  <a:pt x="16753" y="39753"/>
                </a:lnTo>
                <a:lnTo>
                  <a:pt x="16695" y="39725"/>
                </a:lnTo>
                <a:lnTo>
                  <a:pt x="16639" y="39697"/>
                </a:lnTo>
                <a:lnTo>
                  <a:pt x="16587" y="39669"/>
                </a:lnTo>
                <a:lnTo>
                  <a:pt x="16487" y="39615"/>
                </a:lnTo>
                <a:lnTo>
                  <a:pt x="16394" y="39565"/>
                </a:lnTo>
                <a:lnTo>
                  <a:pt x="16394" y="39565"/>
                </a:lnTo>
                <a:lnTo>
                  <a:pt x="16368" y="39550"/>
                </a:lnTo>
                <a:lnTo>
                  <a:pt x="16340" y="39531"/>
                </a:lnTo>
                <a:lnTo>
                  <a:pt x="16309" y="39510"/>
                </a:lnTo>
                <a:lnTo>
                  <a:pt x="16274" y="39485"/>
                </a:lnTo>
                <a:lnTo>
                  <a:pt x="16239" y="39458"/>
                </a:lnTo>
                <a:lnTo>
                  <a:pt x="16200" y="39428"/>
                </a:lnTo>
                <a:lnTo>
                  <a:pt x="16115" y="39358"/>
                </a:lnTo>
                <a:lnTo>
                  <a:pt x="16021" y="39278"/>
                </a:lnTo>
                <a:lnTo>
                  <a:pt x="15918" y="39190"/>
                </a:lnTo>
                <a:lnTo>
                  <a:pt x="15809" y="39092"/>
                </a:lnTo>
                <a:lnTo>
                  <a:pt x="15694" y="38988"/>
                </a:lnTo>
                <a:lnTo>
                  <a:pt x="15574" y="38876"/>
                </a:lnTo>
                <a:lnTo>
                  <a:pt x="15449" y="38760"/>
                </a:lnTo>
                <a:lnTo>
                  <a:pt x="15320" y="38638"/>
                </a:lnTo>
                <a:lnTo>
                  <a:pt x="15189" y="38514"/>
                </a:lnTo>
                <a:lnTo>
                  <a:pt x="15056" y="38386"/>
                </a:lnTo>
                <a:lnTo>
                  <a:pt x="14922" y="38256"/>
                </a:lnTo>
                <a:lnTo>
                  <a:pt x="14655" y="37994"/>
                </a:lnTo>
                <a:lnTo>
                  <a:pt x="14393" y="37735"/>
                </a:lnTo>
                <a:lnTo>
                  <a:pt x="14143" y="37487"/>
                </a:lnTo>
                <a:lnTo>
                  <a:pt x="13914" y="37257"/>
                </a:lnTo>
                <a:lnTo>
                  <a:pt x="13711" y="37052"/>
                </a:lnTo>
                <a:lnTo>
                  <a:pt x="13412" y="36748"/>
                </a:lnTo>
                <a:lnTo>
                  <a:pt x="13299" y="36634"/>
                </a:lnTo>
                <a:lnTo>
                  <a:pt x="13299" y="36634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>
                  <a:lumMod val="50000"/>
                </a:sysClr>
              </a:gs>
              <a:gs pos="50000">
                <a:sysClr val="window" lastClr="FFFFFF">
                  <a:lumMod val="65000"/>
                  <a:tint val="44500"/>
                  <a:satMod val="160000"/>
                </a:sysClr>
              </a:gs>
              <a:gs pos="100000">
                <a:sysClr val="window" lastClr="FFFFFF">
                  <a:lumMod val="65000"/>
                  <a:tint val="23500"/>
                  <a:satMod val="160000"/>
                </a:sys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Freeform 8"/>
          <p:cNvSpPr>
            <a:spLocks/>
          </p:cNvSpPr>
          <p:nvPr/>
        </p:nvSpPr>
        <p:spPr bwMode="auto">
          <a:xfrm>
            <a:off x="5125713" y="4456094"/>
            <a:ext cx="1891807" cy="1227092"/>
          </a:xfrm>
          <a:custGeom>
            <a:avLst/>
            <a:gdLst/>
            <a:ahLst/>
            <a:cxnLst>
              <a:cxn ang="0">
                <a:pos x="2" y="1369"/>
              </a:cxn>
              <a:cxn ang="0">
                <a:pos x="23" y="2007"/>
              </a:cxn>
              <a:cxn ang="0">
                <a:pos x="74" y="2677"/>
              </a:cxn>
              <a:cxn ang="0">
                <a:pos x="121" y="3096"/>
              </a:cxn>
              <a:cxn ang="0">
                <a:pos x="184" y="3535"/>
              </a:cxn>
              <a:cxn ang="0">
                <a:pos x="265" y="3987"/>
              </a:cxn>
              <a:cxn ang="0">
                <a:pos x="366" y="4447"/>
              </a:cxn>
              <a:cxn ang="0">
                <a:pos x="491" y="4911"/>
              </a:cxn>
              <a:cxn ang="0">
                <a:pos x="639" y="5372"/>
              </a:cxn>
              <a:cxn ang="0">
                <a:pos x="815" y="5827"/>
              </a:cxn>
              <a:cxn ang="0">
                <a:pos x="1021" y="6267"/>
              </a:cxn>
              <a:cxn ang="0">
                <a:pos x="1258" y="6690"/>
              </a:cxn>
              <a:cxn ang="0">
                <a:pos x="1422" y="6943"/>
              </a:cxn>
              <a:cxn ang="0">
                <a:pos x="1565" y="7137"/>
              </a:cxn>
              <a:cxn ang="0">
                <a:pos x="1716" y="7323"/>
              </a:cxn>
              <a:cxn ang="0">
                <a:pos x="1876" y="7503"/>
              </a:cxn>
              <a:cxn ang="0">
                <a:pos x="2329" y="7964"/>
              </a:cxn>
              <a:cxn ang="0">
                <a:pos x="3273" y="8906"/>
              </a:cxn>
              <a:cxn ang="0">
                <a:pos x="3938" y="9550"/>
              </a:cxn>
              <a:cxn ang="0">
                <a:pos x="4427" y="10004"/>
              </a:cxn>
              <a:cxn ang="0">
                <a:pos x="4818" y="10340"/>
              </a:cxn>
              <a:cxn ang="0">
                <a:pos x="4958" y="10443"/>
              </a:cxn>
              <a:cxn ang="0">
                <a:pos x="5104" y="10526"/>
              </a:cxn>
              <a:cxn ang="0">
                <a:pos x="5365" y="10662"/>
              </a:cxn>
              <a:cxn ang="0">
                <a:pos x="5630" y="10778"/>
              </a:cxn>
              <a:cxn ang="0">
                <a:pos x="5963" y="10896"/>
              </a:cxn>
              <a:cxn ang="0">
                <a:pos x="6385" y="11012"/>
              </a:cxn>
              <a:cxn ang="0">
                <a:pos x="6915" y="11123"/>
              </a:cxn>
              <a:cxn ang="0">
                <a:pos x="7573" y="11224"/>
              </a:cxn>
              <a:cxn ang="0">
                <a:pos x="8376" y="11312"/>
              </a:cxn>
              <a:cxn ang="0">
                <a:pos x="8852" y="11333"/>
              </a:cxn>
              <a:cxn ang="0">
                <a:pos x="9504" y="11271"/>
              </a:cxn>
              <a:cxn ang="0">
                <a:pos x="10236" y="11177"/>
              </a:cxn>
              <a:cxn ang="0">
                <a:pos x="10830" y="11070"/>
              </a:cxn>
              <a:cxn ang="0">
                <a:pos x="11307" y="10956"/>
              </a:cxn>
              <a:cxn ang="0">
                <a:pos x="11685" y="10838"/>
              </a:cxn>
              <a:cxn ang="0">
                <a:pos x="11982" y="10720"/>
              </a:cxn>
              <a:cxn ang="0">
                <a:pos x="12221" y="10607"/>
              </a:cxn>
              <a:cxn ang="0">
                <a:pos x="12461" y="10477"/>
              </a:cxn>
              <a:cxn ang="0">
                <a:pos x="12581" y="10397"/>
              </a:cxn>
              <a:cxn ang="0">
                <a:pos x="12836" y="10190"/>
              </a:cxn>
              <a:cxn ang="0">
                <a:pos x="13282" y="9788"/>
              </a:cxn>
              <a:cxn ang="0">
                <a:pos x="13799" y="9298"/>
              </a:cxn>
              <a:cxn ang="0">
                <a:pos x="14713" y="8399"/>
              </a:cxn>
              <a:cxn ang="0">
                <a:pos x="15557" y="7546"/>
              </a:cxn>
              <a:cxn ang="0">
                <a:pos x="15680" y="7414"/>
              </a:cxn>
              <a:cxn ang="0">
                <a:pos x="15835" y="7231"/>
              </a:cxn>
              <a:cxn ang="0">
                <a:pos x="15982" y="7040"/>
              </a:cxn>
              <a:cxn ang="0">
                <a:pos x="16119" y="6843"/>
              </a:cxn>
              <a:cxn ang="0">
                <a:pos x="16340" y="6481"/>
              </a:cxn>
              <a:cxn ang="0">
                <a:pos x="16560" y="6049"/>
              </a:cxn>
              <a:cxn ang="0">
                <a:pos x="16750" y="5601"/>
              </a:cxn>
              <a:cxn ang="0">
                <a:pos x="16912" y="5142"/>
              </a:cxn>
              <a:cxn ang="0">
                <a:pos x="17049" y="4679"/>
              </a:cxn>
              <a:cxn ang="0">
                <a:pos x="17161" y="4216"/>
              </a:cxn>
              <a:cxn ang="0">
                <a:pos x="17252" y="3759"/>
              </a:cxn>
              <a:cxn ang="0">
                <a:pos x="17324" y="3313"/>
              </a:cxn>
              <a:cxn ang="0">
                <a:pos x="17379" y="2884"/>
              </a:cxn>
              <a:cxn ang="0">
                <a:pos x="17426" y="2378"/>
              </a:cxn>
              <a:cxn ang="0">
                <a:pos x="17465" y="1668"/>
              </a:cxn>
              <a:cxn ang="0">
                <a:pos x="17474" y="1115"/>
              </a:cxn>
              <a:cxn ang="0">
                <a:pos x="0" y="0"/>
              </a:cxn>
            </a:cxnLst>
            <a:rect l="0" t="0" r="r" b="b"/>
            <a:pathLst>
              <a:path w="17474" h="11333">
                <a:moveTo>
                  <a:pt x="0" y="1115"/>
                </a:moveTo>
                <a:lnTo>
                  <a:pt x="0" y="1115"/>
                </a:lnTo>
                <a:lnTo>
                  <a:pt x="0" y="1237"/>
                </a:lnTo>
                <a:lnTo>
                  <a:pt x="2" y="1369"/>
                </a:lnTo>
                <a:lnTo>
                  <a:pt x="4" y="1514"/>
                </a:lnTo>
                <a:lnTo>
                  <a:pt x="8" y="1668"/>
                </a:lnTo>
                <a:lnTo>
                  <a:pt x="15" y="1833"/>
                </a:lnTo>
                <a:lnTo>
                  <a:pt x="23" y="2007"/>
                </a:lnTo>
                <a:lnTo>
                  <a:pt x="34" y="2189"/>
                </a:lnTo>
                <a:lnTo>
                  <a:pt x="48" y="2378"/>
                </a:lnTo>
                <a:lnTo>
                  <a:pt x="64" y="2576"/>
                </a:lnTo>
                <a:lnTo>
                  <a:pt x="74" y="2677"/>
                </a:lnTo>
                <a:lnTo>
                  <a:pt x="85" y="2780"/>
                </a:lnTo>
                <a:lnTo>
                  <a:pt x="96" y="2884"/>
                </a:lnTo>
                <a:lnTo>
                  <a:pt x="108" y="2989"/>
                </a:lnTo>
                <a:lnTo>
                  <a:pt x="121" y="3096"/>
                </a:lnTo>
                <a:lnTo>
                  <a:pt x="135" y="3205"/>
                </a:lnTo>
                <a:lnTo>
                  <a:pt x="151" y="3313"/>
                </a:lnTo>
                <a:lnTo>
                  <a:pt x="166" y="3423"/>
                </a:lnTo>
                <a:lnTo>
                  <a:pt x="184" y="3535"/>
                </a:lnTo>
                <a:lnTo>
                  <a:pt x="202" y="3646"/>
                </a:lnTo>
                <a:lnTo>
                  <a:pt x="222" y="3759"/>
                </a:lnTo>
                <a:lnTo>
                  <a:pt x="243" y="3873"/>
                </a:lnTo>
                <a:lnTo>
                  <a:pt x="265" y="3987"/>
                </a:lnTo>
                <a:lnTo>
                  <a:pt x="288" y="4102"/>
                </a:lnTo>
                <a:lnTo>
                  <a:pt x="313" y="4216"/>
                </a:lnTo>
                <a:lnTo>
                  <a:pt x="338" y="4332"/>
                </a:lnTo>
                <a:lnTo>
                  <a:pt x="366" y="4447"/>
                </a:lnTo>
                <a:lnTo>
                  <a:pt x="396" y="4563"/>
                </a:lnTo>
                <a:lnTo>
                  <a:pt x="426" y="4679"/>
                </a:lnTo>
                <a:lnTo>
                  <a:pt x="457" y="4795"/>
                </a:lnTo>
                <a:lnTo>
                  <a:pt x="491" y="4911"/>
                </a:lnTo>
                <a:lnTo>
                  <a:pt x="525" y="5026"/>
                </a:lnTo>
                <a:lnTo>
                  <a:pt x="561" y="5142"/>
                </a:lnTo>
                <a:lnTo>
                  <a:pt x="599" y="5258"/>
                </a:lnTo>
                <a:lnTo>
                  <a:pt x="639" y="5372"/>
                </a:lnTo>
                <a:lnTo>
                  <a:pt x="681" y="5487"/>
                </a:lnTo>
                <a:lnTo>
                  <a:pt x="723" y="5601"/>
                </a:lnTo>
                <a:lnTo>
                  <a:pt x="768" y="5714"/>
                </a:lnTo>
                <a:lnTo>
                  <a:pt x="815" y="5827"/>
                </a:lnTo>
                <a:lnTo>
                  <a:pt x="864" y="5938"/>
                </a:lnTo>
                <a:lnTo>
                  <a:pt x="915" y="6049"/>
                </a:lnTo>
                <a:lnTo>
                  <a:pt x="966" y="6159"/>
                </a:lnTo>
                <a:lnTo>
                  <a:pt x="1021" y="6267"/>
                </a:lnTo>
                <a:lnTo>
                  <a:pt x="1077" y="6375"/>
                </a:lnTo>
                <a:lnTo>
                  <a:pt x="1135" y="6481"/>
                </a:lnTo>
                <a:lnTo>
                  <a:pt x="1195" y="6587"/>
                </a:lnTo>
                <a:lnTo>
                  <a:pt x="1258" y="6690"/>
                </a:lnTo>
                <a:lnTo>
                  <a:pt x="1322" y="6792"/>
                </a:lnTo>
                <a:lnTo>
                  <a:pt x="1355" y="6843"/>
                </a:lnTo>
                <a:lnTo>
                  <a:pt x="1389" y="6892"/>
                </a:lnTo>
                <a:lnTo>
                  <a:pt x="1422" y="6943"/>
                </a:lnTo>
                <a:lnTo>
                  <a:pt x="1457" y="6992"/>
                </a:lnTo>
                <a:lnTo>
                  <a:pt x="1493" y="7040"/>
                </a:lnTo>
                <a:lnTo>
                  <a:pt x="1528" y="7089"/>
                </a:lnTo>
                <a:lnTo>
                  <a:pt x="1565" y="7137"/>
                </a:lnTo>
                <a:lnTo>
                  <a:pt x="1601" y="7184"/>
                </a:lnTo>
                <a:lnTo>
                  <a:pt x="1638" y="7231"/>
                </a:lnTo>
                <a:lnTo>
                  <a:pt x="1676" y="7277"/>
                </a:lnTo>
                <a:lnTo>
                  <a:pt x="1716" y="7323"/>
                </a:lnTo>
                <a:lnTo>
                  <a:pt x="1755" y="7369"/>
                </a:lnTo>
                <a:lnTo>
                  <a:pt x="1795" y="7414"/>
                </a:lnTo>
                <a:lnTo>
                  <a:pt x="1835" y="7458"/>
                </a:lnTo>
                <a:lnTo>
                  <a:pt x="1876" y="7503"/>
                </a:lnTo>
                <a:lnTo>
                  <a:pt x="1917" y="7546"/>
                </a:lnTo>
                <a:lnTo>
                  <a:pt x="1917" y="7546"/>
                </a:lnTo>
                <a:lnTo>
                  <a:pt x="2030" y="7660"/>
                </a:lnTo>
                <a:lnTo>
                  <a:pt x="2329" y="7964"/>
                </a:lnTo>
                <a:lnTo>
                  <a:pt x="2532" y="8169"/>
                </a:lnTo>
                <a:lnTo>
                  <a:pt x="2761" y="8399"/>
                </a:lnTo>
                <a:lnTo>
                  <a:pt x="3011" y="8647"/>
                </a:lnTo>
                <a:lnTo>
                  <a:pt x="3273" y="8906"/>
                </a:lnTo>
                <a:lnTo>
                  <a:pt x="3540" y="9168"/>
                </a:lnTo>
                <a:lnTo>
                  <a:pt x="3674" y="9298"/>
                </a:lnTo>
                <a:lnTo>
                  <a:pt x="3807" y="9426"/>
                </a:lnTo>
                <a:lnTo>
                  <a:pt x="3938" y="9550"/>
                </a:lnTo>
                <a:lnTo>
                  <a:pt x="4067" y="9672"/>
                </a:lnTo>
                <a:lnTo>
                  <a:pt x="4192" y="9788"/>
                </a:lnTo>
                <a:lnTo>
                  <a:pt x="4312" y="9900"/>
                </a:lnTo>
                <a:lnTo>
                  <a:pt x="4427" y="10004"/>
                </a:lnTo>
                <a:lnTo>
                  <a:pt x="4536" y="10102"/>
                </a:lnTo>
                <a:lnTo>
                  <a:pt x="4639" y="10190"/>
                </a:lnTo>
                <a:lnTo>
                  <a:pt x="4733" y="10270"/>
                </a:lnTo>
                <a:lnTo>
                  <a:pt x="4818" y="10340"/>
                </a:lnTo>
                <a:lnTo>
                  <a:pt x="4857" y="10370"/>
                </a:lnTo>
                <a:lnTo>
                  <a:pt x="4892" y="10397"/>
                </a:lnTo>
                <a:lnTo>
                  <a:pt x="4927" y="10422"/>
                </a:lnTo>
                <a:lnTo>
                  <a:pt x="4958" y="10443"/>
                </a:lnTo>
                <a:lnTo>
                  <a:pt x="4986" y="10462"/>
                </a:lnTo>
                <a:lnTo>
                  <a:pt x="5012" y="10477"/>
                </a:lnTo>
                <a:lnTo>
                  <a:pt x="5012" y="10477"/>
                </a:lnTo>
                <a:lnTo>
                  <a:pt x="5104" y="10526"/>
                </a:lnTo>
                <a:lnTo>
                  <a:pt x="5201" y="10579"/>
                </a:lnTo>
                <a:lnTo>
                  <a:pt x="5253" y="10607"/>
                </a:lnTo>
                <a:lnTo>
                  <a:pt x="5308" y="10634"/>
                </a:lnTo>
                <a:lnTo>
                  <a:pt x="5365" y="10662"/>
                </a:lnTo>
                <a:lnTo>
                  <a:pt x="5426" y="10691"/>
                </a:lnTo>
                <a:lnTo>
                  <a:pt x="5490" y="10720"/>
                </a:lnTo>
                <a:lnTo>
                  <a:pt x="5557" y="10749"/>
                </a:lnTo>
                <a:lnTo>
                  <a:pt x="5630" y="10778"/>
                </a:lnTo>
                <a:lnTo>
                  <a:pt x="5706" y="10808"/>
                </a:lnTo>
                <a:lnTo>
                  <a:pt x="5786" y="10837"/>
                </a:lnTo>
                <a:lnTo>
                  <a:pt x="5872" y="10867"/>
                </a:lnTo>
                <a:lnTo>
                  <a:pt x="5963" y="10896"/>
                </a:lnTo>
                <a:lnTo>
                  <a:pt x="6059" y="10926"/>
                </a:lnTo>
                <a:lnTo>
                  <a:pt x="6162" y="10955"/>
                </a:lnTo>
                <a:lnTo>
                  <a:pt x="6271" y="10984"/>
                </a:lnTo>
                <a:lnTo>
                  <a:pt x="6385" y="11012"/>
                </a:lnTo>
                <a:lnTo>
                  <a:pt x="6507" y="11041"/>
                </a:lnTo>
                <a:lnTo>
                  <a:pt x="6635" y="11069"/>
                </a:lnTo>
                <a:lnTo>
                  <a:pt x="6772" y="11096"/>
                </a:lnTo>
                <a:lnTo>
                  <a:pt x="6915" y="11123"/>
                </a:lnTo>
                <a:lnTo>
                  <a:pt x="7067" y="11149"/>
                </a:lnTo>
                <a:lnTo>
                  <a:pt x="7227" y="11175"/>
                </a:lnTo>
                <a:lnTo>
                  <a:pt x="7395" y="11199"/>
                </a:lnTo>
                <a:lnTo>
                  <a:pt x="7573" y="11224"/>
                </a:lnTo>
                <a:lnTo>
                  <a:pt x="7758" y="11248"/>
                </a:lnTo>
                <a:lnTo>
                  <a:pt x="7954" y="11270"/>
                </a:lnTo>
                <a:lnTo>
                  <a:pt x="8160" y="11292"/>
                </a:lnTo>
                <a:lnTo>
                  <a:pt x="8376" y="11312"/>
                </a:lnTo>
                <a:lnTo>
                  <a:pt x="8602" y="11331"/>
                </a:lnTo>
                <a:lnTo>
                  <a:pt x="8602" y="11331"/>
                </a:lnTo>
                <a:lnTo>
                  <a:pt x="8726" y="11333"/>
                </a:lnTo>
                <a:lnTo>
                  <a:pt x="8852" y="11333"/>
                </a:lnTo>
                <a:lnTo>
                  <a:pt x="8852" y="11333"/>
                </a:lnTo>
                <a:lnTo>
                  <a:pt x="9080" y="11313"/>
                </a:lnTo>
                <a:lnTo>
                  <a:pt x="9297" y="11293"/>
                </a:lnTo>
                <a:lnTo>
                  <a:pt x="9504" y="11271"/>
                </a:lnTo>
                <a:lnTo>
                  <a:pt x="9700" y="11249"/>
                </a:lnTo>
                <a:lnTo>
                  <a:pt x="9888" y="11226"/>
                </a:lnTo>
                <a:lnTo>
                  <a:pt x="10066" y="11202"/>
                </a:lnTo>
                <a:lnTo>
                  <a:pt x="10236" y="11177"/>
                </a:lnTo>
                <a:lnTo>
                  <a:pt x="10396" y="11151"/>
                </a:lnTo>
                <a:lnTo>
                  <a:pt x="10549" y="11124"/>
                </a:lnTo>
                <a:lnTo>
                  <a:pt x="10694" y="11097"/>
                </a:lnTo>
                <a:lnTo>
                  <a:pt x="10830" y="11070"/>
                </a:lnTo>
                <a:lnTo>
                  <a:pt x="10960" y="11042"/>
                </a:lnTo>
                <a:lnTo>
                  <a:pt x="11082" y="11014"/>
                </a:lnTo>
                <a:lnTo>
                  <a:pt x="11198" y="10985"/>
                </a:lnTo>
                <a:lnTo>
                  <a:pt x="11307" y="10956"/>
                </a:lnTo>
                <a:lnTo>
                  <a:pt x="11410" y="10927"/>
                </a:lnTo>
                <a:lnTo>
                  <a:pt x="11507" y="10897"/>
                </a:lnTo>
                <a:lnTo>
                  <a:pt x="11599" y="10868"/>
                </a:lnTo>
                <a:lnTo>
                  <a:pt x="11685" y="10838"/>
                </a:lnTo>
                <a:lnTo>
                  <a:pt x="11767" y="10809"/>
                </a:lnTo>
                <a:lnTo>
                  <a:pt x="11843" y="10780"/>
                </a:lnTo>
                <a:lnTo>
                  <a:pt x="11914" y="10749"/>
                </a:lnTo>
                <a:lnTo>
                  <a:pt x="11982" y="10720"/>
                </a:lnTo>
                <a:lnTo>
                  <a:pt x="12047" y="10691"/>
                </a:lnTo>
                <a:lnTo>
                  <a:pt x="12108" y="10663"/>
                </a:lnTo>
                <a:lnTo>
                  <a:pt x="12166" y="10635"/>
                </a:lnTo>
                <a:lnTo>
                  <a:pt x="12221" y="10607"/>
                </a:lnTo>
                <a:lnTo>
                  <a:pt x="12272" y="10580"/>
                </a:lnTo>
                <a:lnTo>
                  <a:pt x="12371" y="10527"/>
                </a:lnTo>
                <a:lnTo>
                  <a:pt x="12461" y="10477"/>
                </a:lnTo>
                <a:lnTo>
                  <a:pt x="12461" y="10477"/>
                </a:lnTo>
                <a:lnTo>
                  <a:pt x="12487" y="10462"/>
                </a:lnTo>
                <a:lnTo>
                  <a:pt x="12516" y="10443"/>
                </a:lnTo>
                <a:lnTo>
                  <a:pt x="12547" y="10422"/>
                </a:lnTo>
                <a:lnTo>
                  <a:pt x="12581" y="10397"/>
                </a:lnTo>
                <a:lnTo>
                  <a:pt x="12618" y="10370"/>
                </a:lnTo>
                <a:lnTo>
                  <a:pt x="12657" y="10340"/>
                </a:lnTo>
                <a:lnTo>
                  <a:pt x="12742" y="10270"/>
                </a:lnTo>
                <a:lnTo>
                  <a:pt x="12836" y="10190"/>
                </a:lnTo>
                <a:lnTo>
                  <a:pt x="12938" y="10102"/>
                </a:lnTo>
                <a:lnTo>
                  <a:pt x="13046" y="10004"/>
                </a:lnTo>
                <a:lnTo>
                  <a:pt x="13162" y="9900"/>
                </a:lnTo>
                <a:lnTo>
                  <a:pt x="13282" y="9788"/>
                </a:lnTo>
                <a:lnTo>
                  <a:pt x="13407" y="9672"/>
                </a:lnTo>
                <a:lnTo>
                  <a:pt x="13535" y="9550"/>
                </a:lnTo>
                <a:lnTo>
                  <a:pt x="13666" y="9426"/>
                </a:lnTo>
                <a:lnTo>
                  <a:pt x="13799" y="9298"/>
                </a:lnTo>
                <a:lnTo>
                  <a:pt x="13933" y="9168"/>
                </a:lnTo>
                <a:lnTo>
                  <a:pt x="14202" y="8906"/>
                </a:lnTo>
                <a:lnTo>
                  <a:pt x="14464" y="8647"/>
                </a:lnTo>
                <a:lnTo>
                  <a:pt x="14713" y="8399"/>
                </a:lnTo>
                <a:lnTo>
                  <a:pt x="14942" y="8169"/>
                </a:lnTo>
                <a:lnTo>
                  <a:pt x="15145" y="7964"/>
                </a:lnTo>
                <a:lnTo>
                  <a:pt x="15445" y="7660"/>
                </a:lnTo>
                <a:lnTo>
                  <a:pt x="15557" y="7546"/>
                </a:lnTo>
                <a:lnTo>
                  <a:pt x="15557" y="7546"/>
                </a:lnTo>
                <a:lnTo>
                  <a:pt x="15598" y="7503"/>
                </a:lnTo>
                <a:lnTo>
                  <a:pt x="15639" y="7458"/>
                </a:lnTo>
                <a:lnTo>
                  <a:pt x="15680" y="7414"/>
                </a:lnTo>
                <a:lnTo>
                  <a:pt x="15720" y="7369"/>
                </a:lnTo>
                <a:lnTo>
                  <a:pt x="15759" y="7323"/>
                </a:lnTo>
                <a:lnTo>
                  <a:pt x="15797" y="7277"/>
                </a:lnTo>
                <a:lnTo>
                  <a:pt x="15835" y="7231"/>
                </a:lnTo>
                <a:lnTo>
                  <a:pt x="15873" y="7184"/>
                </a:lnTo>
                <a:lnTo>
                  <a:pt x="15910" y="7137"/>
                </a:lnTo>
                <a:lnTo>
                  <a:pt x="15946" y="7089"/>
                </a:lnTo>
                <a:lnTo>
                  <a:pt x="15982" y="7040"/>
                </a:lnTo>
                <a:lnTo>
                  <a:pt x="16017" y="6992"/>
                </a:lnTo>
                <a:lnTo>
                  <a:pt x="16051" y="6943"/>
                </a:lnTo>
                <a:lnTo>
                  <a:pt x="16086" y="6892"/>
                </a:lnTo>
                <a:lnTo>
                  <a:pt x="16119" y="6843"/>
                </a:lnTo>
                <a:lnTo>
                  <a:pt x="16152" y="6792"/>
                </a:lnTo>
                <a:lnTo>
                  <a:pt x="16217" y="6690"/>
                </a:lnTo>
                <a:lnTo>
                  <a:pt x="16279" y="6587"/>
                </a:lnTo>
                <a:lnTo>
                  <a:pt x="16340" y="6481"/>
                </a:lnTo>
                <a:lnTo>
                  <a:pt x="16398" y="6375"/>
                </a:lnTo>
                <a:lnTo>
                  <a:pt x="16454" y="6267"/>
                </a:lnTo>
                <a:lnTo>
                  <a:pt x="16507" y="6159"/>
                </a:lnTo>
                <a:lnTo>
                  <a:pt x="16560" y="6049"/>
                </a:lnTo>
                <a:lnTo>
                  <a:pt x="16610" y="5938"/>
                </a:lnTo>
                <a:lnTo>
                  <a:pt x="16658" y="5827"/>
                </a:lnTo>
                <a:lnTo>
                  <a:pt x="16705" y="5714"/>
                </a:lnTo>
                <a:lnTo>
                  <a:pt x="16750" y="5601"/>
                </a:lnTo>
                <a:lnTo>
                  <a:pt x="16794" y="5487"/>
                </a:lnTo>
                <a:lnTo>
                  <a:pt x="16835" y="5372"/>
                </a:lnTo>
                <a:lnTo>
                  <a:pt x="16874" y="5258"/>
                </a:lnTo>
                <a:lnTo>
                  <a:pt x="16912" y="5142"/>
                </a:lnTo>
                <a:lnTo>
                  <a:pt x="16949" y="5026"/>
                </a:lnTo>
                <a:lnTo>
                  <a:pt x="16984" y="4911"/>
                </a:lnTo>
                <a:lnTo>
                  <a:pt x="17016" y="4795"/>
                </a:lnTo>
                <a:lnTo>
                  <a:pt x="17049" y="4679"/>
                </a:lnTo>
                <a:lnTo>
                  <a:pt x="17079" y="4563"/>
                </a:lnTo>
                <a:lnTo>
                  <a:pt x="17108" y="4447"/>
                </a:lnTo>
                <a:lnTo>
                  <a:pt x="17135" y="4332"/>
                </a:lnTo>
                <a:lnTo>
                  <a:pt x="17161" y="4216"/>
                </a:lnTo>
                <a:lnTo>
                  <a:pt x="17185" y="4102"/>
                </a:lnTo>
                <a:lnTo>
                  <a:pt x="17209" y="3987"/>
                </a:lnTo>
                <a:lnTo>
                  <a:pt x="17231" y="3873"/>
                </a:lnTo>
                <a:lnTo>
                  <a:pt x="17252" y="3759"/>
                </a:lnTo>
                <a:lnTo>
                  <a:pt x="17271" y="3646"/>
                </a:lnTo>
                <a:lnTo>
                  <a:pt x="17290" y="3535"/>
                </a:lnTo>
                <a:lnTo>
                  <a:pt x="17307" y="3423"/>
                </a:lnTo>
                <a:lnTo>
                  <a:pt x="17324" y="3313"/>
                </a:lnTo>
                <a:lnTo>
                  <a:pt x="17339" y="3205"/>
                </a:lnTo>
                <a:lnTo>
                  <a:pt x="17353" y="3096"/>
                </a:lnTo>
                <a:lnTo>
                  <a:pt x="17367" y="2989"/>
                </a:lnTo>
                <a:lnTo>
                  <a:pt x="17379" y="2884"/>
                </a:lnTo>
                <a:lnTo>
                  <a:pt x="17390" y="2780"/>
                </a:lnTo>
                <a:lnTo>
                  <a:pt x="17400" y="2677"/>
                </a:lnTo>
                <a:lnTo>
                  <a:pt x="17409" y="2576"/>
                </a:lnTo>
                <a:lnTo>
                  <a:pt x="17426" y="2378"/>
                </a:lnTo>
                <a:lnTo>
                  <a:pt x="17439" y="2189"/>
                </a:lnTo>
                <a:lnTo>
                  <a:pt x="17450" y="2007"/>
                </a:lnTo>
                <a:lnTo>
                  <a:pt x="17459" y="1833"/>
                </a:lnTo>
                <a:lnTo>
                  <a:pt x="17465" y="1668"/>
                </a:lnTo>
                <a:lnTo>
                  <a:pt x="17469" y="1514"/>
                </a:lnTo>
                <a:lnTo>
                  <a:pt x="17473" y="1369"/>
                </a:lnTo>
                <a:lnTo>
                  <a:pt x="17474" y="1237"/>
                </a:lnTo>
                <a:lnTo>
                  <a:pt x="17474" y="1115"/>
                </a:lnTo>
                <a:lnTo>
                  <a:pt x="17474" y="1115"/>
                </a:lnTo>
                <a:lnTo>
                  <a:pt x="17474" y="0"/>
                </a:lnTo>
                <a:lnTo>
                  <a:pt x="0" y="0"/>
                </a:lnTo>
                <a:lnTo>
                  <a:pt x="0" y="0"/>
                </a:lnTo>
                <a:lnTo>
                  <a:pt x="0" y="1115"/>
                </a:lnTo>
                <a:lnTo>
                  <a:pt x="0" y="1115"/>
                </a:lnTo>
                <a:close/>
              </a:path>
            </a:pathLst>
          </a:custGeom>
          <a:gradFill flip="none" rotWithShape="1">
            <a:gsLst>
              <a:gs pos="0">
                <a:srgbClr val="4F81BD">
                  <a:shade val="30000"/>
                  <a:satMod val="115000"/>
                </a:srgbClr>
              </a:gs>
              <a:gs pos="50000">
                <a:srgbClr val="4F81BD">
                  <a:shade val="67500"/>
                  <a:satMod val="115000"/>
                </a:srgbClr>
              </a:gs>
              <a:gs pos="100000">
                <a:srgbClr val="4F81BD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Freeform 9"/>
          <p:cNvSpPr>
            <a:spLocks/>
          </p:cNvSpPr>
          <p:nvPr/>
        </p:nvSpPr>
        <p:spPr bwMode="auto">
          <a:xfrm>
            <a:off x="5125713" y="1307956"/>
            <a:ext cx="1891807" cy="1227092"/>
          </a:xfrm>
          <a:custGeom>
            <a:avLst/>
            <a:gdLst/>
            <a:ahLst/>
            <a:cxnLst>
              <a:cxn ang="0">
                <a:pos x="4958" y="891"/>
              </a:cxn>
              <a:cxn ang="0">
                <a:pos x="4818" y="995"/>
              </a:cxn>
              <a:cxn ang="0">
                <a:pos x="4427" y="1330"/>
              </a:cxn>
              <a:cxn ang="0">
                <a:pos x="3938" y="1783"/>
              </a:cxn>
              <a:cxn ang="0">
                <a:pos x="3273" y="2429"/>
              </a:cxn>
              <a:cxn ang="0">
                <a:pos x="2329" y="3371"/>
              </a:cxn>
              <a:cxn ang="0">
                <a:pos x="1876" y="3832"/>
              </a:cxn>
              <a:cxn ang="0">
                <a:pos x="1716" y="4011"/>
              </a:cxn>
              <a:cxn ang="0">
                <a:pos x="1565" y="4198"/>
              </a:cxn>
              <a:cxn ang="0">
                <a:pos x="1422" y="4392"/>
              </a:cxn>
              <a:cxn ang="0">
                <a:pos x="1258" y="4645"/>
              </a:cxn>
              <a:cxn ang="0">
                <a:pos x="1021" y="5067"/>
              </a:cxn>
              <a:cxn ang="0">
                <a:pos x="815" y="5508"/>
              </a:cxn>
              <a:cxn ang="0">
                <a:pos x="639" y="5962"/>
              </a:cxn>
              <a:cxn ang="0">
                <a:pos x="491" y="6423"/>
              </a:cxn>
              <a:cxn ang="0">
                <a:pos x="366" y="6888"/>
              </a:cxn>
              <a:cxn ang="0">
                <a:pos x="265" y="7348"/>
              </a:cxn>
              <a:cxn ang="0">
                <a:pos x="184" y="7800"/>
              </a:cxn>
              <a:cxn ang="0">
                <a:pos x="121" y="8238"/>
              </a:cxn>
              <a:cxn ang="0">
                <a:pos x="74" y="8657"/>
              </a:cxn>
              <a:cxn ang="0">
                <a:pos x="23" y="9328"/>
              </a:cxn>
              <a:cxn ang="0">
                <a:pos x="2" y="9965"/>
              </a:cxn>
              <a:cxn ang="0">
                <a:pos x="0" y="11332"/>
              </a:cxn>
              <a:cxn ang="0">
                <a:pos x="17474" y="10218"/>
              </a:cxn>
              <a:cxn ang="0">
                <a:pos x="17465" y="9666"/>
              </a:cxn>
              <a:cxn ang="0">
                <a:pos x="17426" y="8956"/>
              </a:cxn>
              <a:cxn ang="0">
                <a:pos x="17379" y="8450"/>
              </a:cxn>
              <a:cxn ang="0">
                <a:pos x="17324" y="8022"/>
              </a:cxn>
              <a:cxn ang="0">
                <a:pos x="17252" y="7576"/>
              </a:cxn>
              <a:cxn ang="0">
                <a:pos x="17161" y="7118"/>
              </a:cxn>
              <a:cxn ang="0">
                <a:pos x="17049" y="6655"/>
              </a:cxn>
              <a:cxn ang="0">
                <a:pos x="16912" y="6192"/>
              </a:cxn>
              <a:cxn ang="0">
                <a:pos x="16750" y="5734"/>
              </a:cxn>
              <a:cxn ang="0">
                <a:pos x="16560" y="5286"/>
              </a:cxn>
              <a:cxn ang="0">
                <a:pos x="16340" y="4854"/>
              </a:cxn>
              <a:cxn ang="0">
                <a:pos x="16119" y="4492"/>
              </a:cxn>
              <a:cxn ang="0">
                <a:pos x="15982" y="4294"/>
              </a:cxn>
              <a:cxn ang="0">
                <a:pos x="15835" y="4104"/>
              </a:cxn>
              <a:cxn ang="0">
                <a:pos x="15680" y="3921"/>
              </a:cxn>
              <a:cxn ang="0">
                <a:pos x="15557" y="3788"/>
              </a:cxn>
              <a:cxn ang="0">
                <a:pos x="14713" y="2935"/>
              </a:cxn>
              <a:cxn ang="0">
                <a:pos x="13799" y="2037"/>
              </a:cxn>
              <a:cxn ang="0">
                <a:pos x="13282" y="1545"/>
              </a:cxn>
              <a:cxn ang="0">
                <a:pos x="12836" y="1145"/>
              </a:cxn>
              <a:cxn ang="0">
                <a:pos x="12581" y="937"/>
              </a:cxn>
              <a:cxn ang="0">
                <a:pos x="12461" y="858"/>
              </a:cxn>
              <a:cxn ang="0">
                <a:pos x="12220" y="727"/>
              </a:cxn>
              <a:cxn ang="0">
                <a:pos x="11980" y="613"/>
              </a:cxn>
              <a:cxn ang="0">
                <a:pos x="11680" y="495"/>
              </a:cxn>
              <a:cxn ang="0">
                <a:pos x="11301" y="377"/>
              </a:cxn>
              <a:cxn ang="0">
                <a:pos x="10820" y="262"/>
              </a:cxn>
              <a:cxn ang="0">
                <a:pos x="10221" y="156"/>
              </a:cxn>
              <a:cxn ang="0">
                <a:pos x="9482" y="60"/>
              </a:cxn>
              <a:cxn ang="0">
                <a:pos x="8825" y="0"/>
              </a:cxn>
              <a:cxn ang="0">
                <a:pos x="8406" y="20"/>
              </a:cxn>
              <a:cxn ang="0">
                <a:pos x="7594" y="107"/>
              </a:cxn>
              <a:cxn ang="0">
                <a:pos x="6931" y="209"/>
              </a:cxn>
              <a:cxn ang="0">
                <a:pos x="6395" y="320"/>
              </a:cxn>
              <a:cxn ang="0">
                <a:pos x="5969" y="436"/>
              </a:cxn>
              <a:cxn ang="0">
                <a:pos x="5633" y="555"/>
              </a:cxn>
              <a:cxn ang="0">
                <a:pos x="5367" y="671"/>
              </a:cxn>
              <a:cxn ang="0">
                <a:pos x="5104" y="808"/>
              </a:cxn>
            </a:cxnLst>
            <a:rect l="0" t="0" r="r" b="b"/>
            <a:pathLst>
              <a:path w="17474" h="11332">
                <a:moveTo>
                  <a:pt x="5012" y="858"/>
                </a:moveTo>
                <a:lnTo>
                  <a:pt x="5012" y="858"/>
                </a:lnTo>
                <a:lnTo>
                  <a:pt x="4986" y="873"/>
                </a:lnTo>
                <a:lnTo>
                  <a:pt x="4958" y="891"/>
                </a:lnTo>
                <a:lnTo>
                  <a:pt x="4927" y="912"/>
                </a:lnTo>
                <a:lnTo>
                  <a:pt x="4892" y="937"/>
                </a:lnTo>
                <a:lnTo>
                  <a:pt x="4857" y="965"/>
                </a:lnTo>
                <a:lnTo>
                  <a:pt x="4818" y="995"/>
                </a:lnTo>
                <a:lnTo>
                  <a:pt x="4733" y="1065"/>
                </a:lnTo>
                <a:lnTo>
                  <a:pt x="4639" y="1145"/>
                </a:lnTo>
                <a:lnTo>
                  <a:pt x="4536" y="1233"/>
                </a:lnTo>
                <a:lnTo>
                  <a:pt x="4427" y="1330"/>
                </a:lnTo>
                <a:lnTo>
                  <a:pt x="4312" y="1434"/>
                </a:lnTo>
                <a:lnTo>
                  <a:pt x="4192" y="1545"/>
                </a:lnTo>
                <a:lnTo>
                  <a:pt x="4067" y="1662"/>
                </a:lnTo>
                <a:lnTo>
                  <a:pt x="3938" y="1783"/>
                </a:lnTo>
                <a:lnTo>
                  <a:pt x="3807" y="1909"/>
                </a:lnTo>
                <a:lnTo>
                  <a:pt x="3674" y="2037"/>
                </a:lnTo>
                <a:lnTo>
                  <a:pt x="3540" y="2167"/>
                </a:lnTo>
                <a:lnTo>
                  <a:pt x="3273" y="2429"/>
                </a:lnTo>
                <a:lnTo>
                  <a:pt x="3011" y="2687"/>
                </a:lnTo>
                <a:lnTo>
                  <a:pt x="2761" y="2935"/>
                </a:lnTo>
                <a:lnTo>
                  <a:pt x="2532" y="3165"/>
                </a:lnTo>
                <a:lnTo>
                  <a:pt x="2329" y="3371"/>
                </a:lnTo>
                <a:lnTo>
                  <a:pt x="2030" y="3675"/>
                </a:lnTo>
                <a:lnTo>
                  <a:pt x="1917" y="3788"/>
                </a:lnTo>
                <a:lnTo>
                  <a:pt x="1917" y="3788"/>
                </a:lnTo>
                <a:lnTo>
                  <a:pt x="1876" y="3832"/>
                </a:lnTo>
                <a:lnTo>
                  <a:pt x="1835" y="3876"/>
                </a:lnTo>
                <a:lnTo>
                  <a:pt x="1795" y="3921"/>
                </a:lnTo>
                <a:lnTo>
                  <a:pt x="1755" y="3966"/>
                </a:lnTo>
                <a:lnTo>
                  <a:pt x="1716" y="4011"/>
                </a:lnTo>
                <a:lnTo>
                  <a:pt x="1676" y="4057"/>
                </a:lnTo>
                <a:lnTo>
                  <a:pt x="1638" y="4104"/>
                </a:lnTo>
                <a:lnTo>
                  <a:pt x="1601" y="4150"/>
                </a:lnTo>
                <a:lnTo>
                  <a:pt x="1565" y="4198"/>
                </a:lnTo>
                <a:lnTo>
                  <a:pt x="1528" y="4245"/>
                </a:lnTo>
                <a:lnTo>
                  <a:pt x="1493" y="4294"/>
                </a:lnTo>
                <a:lnTo>
                  <a:pt x="1457" y="4343"/>
                </a:lnTo>
                <a:lnTo>
                  <a:pt x="1422" y="4392"/>
                </a:lnTo>
                <a:lnTo>
                  <a:pt x="1389" y="4442"/>
                </a:lnTo>
                <a:lnTo>
                  <a:pt x="1355" y="4492"/>
                </a:lnTo>
                <a:lnTo>
                  <a:pt x="1322" y="4543"/>
                </a:lnTo>
                <a:lnTo>
                  <a:pt x="1258" y="4645"/>
                </a:lnTo>
                <a:lnTo>
                  <a:pt x="1195" y="4748"/>
                </a:lnTo>
                <a:lnTo>
                  <a:pt x="1135" y="4854"/>
                </a:lnTo>
                <a:lnTo>
                  <a:pt x="1077" y="4959"/>
                </a:lnTo>
                <a:lnTo>
                  <a:pt x="1021" y="5067"/>
                </a:lnTo>
                <a:lnTo>
                  <a:pt x="966" y="5176"/>
                </a:lnTo>
                <a:lnTo>
                  <a:pt x="915" y="5286"/>
                </a:lnTo>
                <a:lnTo>
                  <a:pt x="864" y="5396"/>
                </a:lnTo>
                <a:lnTo>
                  <a:pt x="815" y="5508"/>
                </a:lnTo>
                <a:lnTo>
                  <a:pt x="768" y="5620"/>
                </a:lnTo>
                <a:lnTo>
                  <a:pt x="723" y="5734"/>
                </a:lnTo>
                <a:lnTo>
                  <a:pt x="681" y="5847"/>
                </a:lnTo>
                <a:lnTo>
                  <a:pt x="639" y="5962"/>
                </a:lnTo>
                <a:lnTo>
                  <a:pt x="599" y="6077"/>
                </a:lnTo>
                <a:lnTo>
                  <a:pt x="561" y="6192"/>
                </a:lnTo>
                <a:lnTo>
                  <a:pt x="525" y="6307"/>
                </a:lnTo>
                <a:lnTo>
                  <a:pt x="491" y="6423"/>
                </a:lnTo>
                <a:lnTo>
                  <a:pt x="457" y="6540"/>
                </a:lnTo>
                <a:lnTo>
                  <a:pt x="426" y="6655"/>
                </a:lnTo>
                <a:lnTo>
                  <a:pt x="396" y="6771"/>
                </a:lnTo>
                <a:lnTo>
                  <a:pt x="366" y="6888"/>
                </a:lnTo>
                <a:lnTo>
                  <a:pt x="338" y="7003"/>
                </a:lnTo>
                <a:lnTo>
                  <a:pt x="313" y="7118"/>
                </a:lnTo>
                <a:lnTo>
                  <a:pt x="288" y="7234"/>
                </a:lnTo>
                <a:lnTo>
                  <a:pt x="265" y="7348"/>
                </a:lnTo>
                <a:lnTo>
                  <a:pt x="243" y="7463"/>
                </a:lnTo>
                <a:lnTo>
                  <a:pt x="222" y="7576"/>
                </a:lnTo>
                <a:lnTo>
                  <a:pt x="202" y="7688"/>
                </a:lnTo>
                <a:lnTo>
                  <a:pt x="184" y="7800"/>
                </a:lnTo>
                <a:lnTo>
                  <a:pt x="166" y="7912"/>
                </a:lnTo>
                <a:lnTo>
                  <a:pt x="151" y="8022"/>
                </a:lnTo>
                <a:lnTo>
                  <a:pt x="135" y="8130"/>
                </a:lnTo>
                <a:lnTo>
                  <a:pt x="121" y="8238"/>
                </a:lnTo>
                <a:lnTo>
                  <a:pt x="108" y="8345"/>
                </a:lnTo>
                <a:lnTo>
                  <a:pt x="96" y="8450"/>
                </a:lnTo>
                <a:lnTo>
                  <a:pt x="85" y="8555"/>
                </a:lnTo>
                <a:lnTo>
                  <a:pt x="74" y="8657"/>
                </a:lnTo>
                <a:lnTo>
                  <a:pt x="64" y="8758"/>
                </a:lnTo>
                <a:lnTo>
                  <a:pt x="48" y="8956"/>
                </a:lnTo>
                <a:lnTo>
                  <a:pt x="34" y="9145"/>
                </a:lnTo>
                <a:lnTo>
                  <a:pt x="23" y="9328"/>
                </a:lnTo>
                <a:lnTo>
                  <a:pt x="15" y="9502"/>
                </a:lnTo>
                <a:lnTo>
                  <a:pt x="8" y="9666"/>
                </a:lnTo>
                <a:lnTo>
                  <a:pt x="4" y="9821"/>
                </a:lnTo>
                <a:lnTo>
                  <a:pt x="2" y="9965"/>
                </a:lnTo>
                <a:lnTo>
                  <a:pt x="0" y="10098"/>
                </a:lnTo>
                <a:lnTo>
                  <a:pt x="0" y="10218"/>
                </a:lnTo>
                <a:lnTo>
                  <a:pt x="0" y="10218"/>
                </a:lnTo>
                <a:lnTo>
                  <a:pt x="0" y="11332"/>
                </a:lnTo>
                <a:lnTo>
                  <a:pt x="17474" y="11332"/>
                </a:lnTo>
                <a:lnTo>
                  <a:pt x="17474" y="11332"/>
                </a:lnTo>
                <a:lnTo>
                  <a:pt x="17474" y="10218"/>
                </a:lnTo>
                <a:lnTo>
                  <a:pt x="17474" y="10218"/>
                </a:lnTo>
                <a:lnTo>
                  <a:pt x="17474" y="10098"/>
                </a:lnTo>
                <a:lnTo>
                  <a:pt x="17473" y="9965"/>
                </a:lnTo>
                <a:lnTo>
                  <a:pt x="17469" y="9821"/>
                </a:lnTo>
                <a:lnTo>
                  <a:pt x="17465" y="9666"/>
                </a:lnTo>
                <a:lnTo>
                  <a:pt x="17459" y="9502"/>
                </a:lnTo>
                <a:lnTo>
                  <a:pt x="17450" y="9328"/>
                </a:lnTo>
                <a:lnTo>
                  <a:pt x="17439" y="9145"/>
                </a:lnTo>
                <a:lnTo>
                  <a:pt x="17426" y="8956"/>
                </a:lnTo>
                <a:lnTo>
                  <a:pt x="17409" y="8758"/>
                </a:lnTo>
                <a:lnTo>
                  <a:pt x="17400" y="8657"/>
                </a:lnTo>
                <a:lnTo>
                  <a:pt x="17390" y="8555"/>
                </a:lnTo>
                <a:lnTo>
                  <a:pt x="17379" y="8450"/>
                </a:lnTo>
                <a:lnTo>
                  <a:pt x="17367" y="8345"/>
                </a:lnTo>
                <a:lnTo>
                  <a:pt x="17353" y="8238"/>
                </a:lnTo>
                <a:lnTo>
                  <a:pt x="17339" y="8130"/>
                </a:lnTo>
                <a:lnTo>
                  <a:pt x="17324" y="8022"/>
                </a:lnTo>
                <a:lnTo>
                  <a:pt x="17307" y="7912"/>
                </a:lnTo>
                <a:lnTo>
                  <a:pt x="17290" y="7800"/>
                </a:lnTo>
                <a:lnTo>
                  <a:pt x="17271" y="7688"/>
                </a:lnTo>
                <a:lnTo>
                  <a:pt x="17252" y="7576"/>
                </a:lnTo>
                <a:lnTo>
                  <a:pt x="17231" y="7463"/>
                </a:lnTo>
                <a:lnTo>
                  <a:pt x="17209" y="7348"/>
                </a:lnTo>
                <a:lnTo>
                  <a:pt x="17185" y="7234"/>
                </a:lnTo>
                <a:lnTo>
                  <a:pt x="17161" y="7118"/>
                </a:lnTo>
                <a:lnTo>
                  <a:pt x="17135" y="7003"/>
                </a:lnTo>
                <a:lnTo>
                  <a:pt x="17108" y="6888"/>
                </a:lnTo>
                <a:lnTo>
                  <a:pt x="17079" y="6771"/>
                </a:lnTo>
                <a:lnTo>
                  <a:pt x="17049" y="6655"/>
                </a:lnTo>
                <a:lnTo>
                  <a:pt x="17016" y="6540"/>
                </a:lnTo>
                <a:lnTo>
                  <a:pt x="16984" y="6423"/>
                </a:lnTo>
                <a:lnTo>
                  <a:pt x="16949" y="6307"/>
                </a:lnTo>
                <a:lnTo>
                  <a:pt x="16912" y="6192"/>
                </a:lnTo>
                <a:lnTo>
                  <a:pt x="16874" y="6077"/>
                </a:lnTo>
                <a:lnTo>
                  <a:pt x="16835" y="5962"/>
                </a:lnTo>
                <a:lnTo>
                  <a:pt x="16794" y="5847"/>
                </a:lnTo>
                <a:lnTo>
                  <a:pt x="16750" y="5734"/>
                </a:lnTo>
                <a:lnTo>
                  <a:pt x="16705" y="5620"/>
                </a:lnTo>
                <a:lnTo>
                  <a:pt x="16658" y="5508"/>
                </a:lnTo>
                <a:lnTo>
                  <a:pt x="16610" y="5396"/>
                </a:lnTo>
                <a:lnTo>
                  <a:pt x="16560" y="5286"/>
                </a:lnTo>
                <a:lnTo>
                  <a:pt x="16507" y="5176"/>
                </a:lnTo>
                <a:lnTo>
                  <a:pt x="16454" y="5067"/>
                </a:lnTo>
                <a:lnTo>
                  <a:pt x="16398" y="4959"/>
                </a:lnTo>
                <a:lnTo>
                  <a:pt x="16340" y="4854"/>
                </a:lnTo>
                <a:lnTo>
                  <a:pt x="16279" y="4748"/>
                </a:lnTo>
                <a:lnTo>
                  <a:pt x="16217" y="4645"/>
                </a:lnTo>
                <a:lnTo>
                  <a:pt x="16152" y="4543"/>
                </a:lnTo>
                <a:lnTo>
                  <a:pt x="16119" y="4492"/>
                </a:lnTo>
                <a:lnTo>
                  <a:pt x="16086" y="4442"/>
                </a:lnTo>
                <a:lnTo>
                  <a:pt x="16051" y="4392"/>
                </a:lnTo>
                <a:lnTo>
                  <a:pt x="16017" y="4343"/>
                </a:lnTo>
                <a:lnTo>
                  <a:pt x="15982" y="4294"/>
                </a:lnTo>
                <a:lnTo>
                  <a:pt x="15946" y="4245"/>
                </a:lnTo>
                <a:lnTo>
                  <a:pt x="15910" y="4198"/>
                </a:lnTo>
                <a:lnTo>
                  <a:pt x="15873" y="4150"/>
                </a:lnTo>
                <a:lnTo>
                  <a:pt x="15835" y="4104"/>
                </a:lnTo>
                <a:lnTo>
                  <a:pt x="15797" y="4057"/>
                </a:lnTo>
                <a:lnTo>
                  <a:pt x="15759" y="4011"/>
                </a:lnTo>
                <a:lnTo>
                  <a:pt x="15720" y="3966"/>
                </a:lnTo>
                <a:lnTo>
                  <a:pt x="15680" y="3921"/>
                </a:lnTo>
                <a:lnTo>
                  <a:pt x="15639" y="3876"/>
                </a:lnTo>
                <a:lnTo>
                  <a:pt x="15598" y="3832"/>
                </a:lnTo>
                <a:lnTo>
                  <a:pt x="15557" y="3788"/>
                </a:lnTo>
                <a:lnTo>
                  <a:pt x="15557" y="3788"/>
                </a:lnTo>
                <a:lnTo>
                  <a:pt x="15445" y="3675"/>
                </a:lnTo>
                <a:lnTo>
                  <a:pt x="15145" y="3371"/>
                </a:lnTo>
                <a:lnTo>
                  <a:pt x="14942" y="3165"/>
                </a:lnTo>
                <a:lnTo>
                  <a:pt x="14713" y="2935"/>
                </a:lnTo>
                <a:lnTo>
                  <a:pt x="14464" y="2687"/>
                </a:lnTo>
                <a:lnTo>
                  <a:pt x="14202" y="2429"/>
                </a:lnTo>
                <a:lnTo>
                  <a:pt x="13933" y="2167"/>
                </a:lnTo>
                <a:lnTo>
                  <a:pt x="13799" y="2037"/>
                </a:lnTo>
                <a:lnTo>
                  <a:pt x="13666" y="1909"/>
                </a:lnTo>
                <a:lnTo>
                  <a:pt x="13535" y="1783"/>
                </a:lnTo>
                <a:lnTo>
                  <a:pt x="13407" y="1662"/>
                </a:lnTo>
                <a:lnTo>
                  <a:pt x="13282" y="1545"/>
                </a:lnTo>
                <a:lnTo>
                  <a:pt x="13162" y="1434"/>
                </a:lnTo>
                <a:lnTo>
                  <a:pt x="13046" y="1330"/>
                </a:lnTo>
                <a:lnTo>
                  <a:pt x="12938" y="1233"/>
                </a:lnTo>
                <a:lnTo>
                  <a:pt x="12836" y="1145"/>
                </a:lnTo>
                <a:lnTo>
                  <a:pt x="12742" y="1065"/>
                </a:lnTo>
                <a:lnTo>
                  <a:pt x="12657" y="995"/>
                </a:lnTo>
                <a:lnTo>
                  <a:pt x="12618" y="965"/>
                </a:lnTo>
                <a:lnTo>
                  <a:pt x="12581" y="937"/>
                </a:lnTo>
                <a:lnTo>
                  <a:pt x="12547" y="912"/>
                </a:lnTo>
                <a:lnTo>
                  <a:pt x="12516" y="891"/>
                </a:lnTo>
                <a:lnTo>
                  <a:pt x="12487" y="873"/>
                </a:lnTo>
                <a:lnTo>
                  <a:pt x="12461" y="858"/>
                </a:lnTo>
                <a:lnTo>
                  <a:pt x="12461" y="858"/>
                </a:lnTo>
                <a:lnTo>
                  <a:pt x="12370" y="808"/>
                </a:lnTo>
                <a:lnTo>
                  <a:pt x="12272" y="755"/>
                </a:lnTo>
                <a:lnTo>
                  <a:pt x="12220" y="727"/>
                </a:lnTo>
                <a:lnTo>
                  <a:pt x="12165" y="699"/>
                </a:lnTo>
                <a:lnTo>
                  <a:pt x="12107" y="671"/>
                </a:lnTo>
                <a:lnTo>
                  <a:pt x="12045" y="642"/>
                </a:lnTo>
                <a:lnTo>
                  <a:pt x="11980" y="613"/>
                </a:lnTo>
                <a:lnTo>
                  <a:pt x="11912" y="583"/>
                </a:lnTo>
                <a:lnTo>
                  <a:pt x="11839" y="554"/>
                </a:lnTo>
                <a:lnTo>
                  <a:pt x="11762" y="525"/>
                </a:lnTo>
                <a:lnTo>
                  <a:pt x="11680" y="495"/>
                </a:lnTo>
                <a:lnTo>
                  <a:pt x="11594" y="466"/>
                </a:lnTo>
                <a:lnTo>
                  <a:pt x="11503" y="435"/>
                </a:lnTo>
                <a:lnTo>
                  <a:pt x="11404" y="406"/>
                </a:lnTo>
                <a:lnTo>
                  <a:pt x="11301" y="377"/>
                </a:lnTo>
                <a:lnTo>
                  <a:pt x="11190" y="348"/>
                </a:lnTo>
                <a:lnTo>
                  <a:pt x="11074" y="319"/>
                </a:lnTo>
                <a:lnTo>
                  <a:pt x="10951" y="290"/>
                </a:lnTo>
                <a:lnTo>
                  <a:pt x="10820" y="262"/>
                </a:lnTo>
                <a:lnTo>
                  <a:pt x="10683" y="234"/>
                </a:lnTo>
                <a:lnTo>
                  <a:pt x="10537" y="207"/>
                </a:lnTo>
                <a:lnTo>
                  <a:pt x="10383" y="182"/>
                </a:lnTo>
                <a:lnTo>
                  <a:pt x="10221" y="156"/>
                </a:lnTo>
                <a:lnTo>
                  <a:pt x="10049" y="130"/>
                </a:lnTo>
                <a:lnTo>
                  <a:pt x="9870" y="106"/>
                </a:lnTo>
                <a:lnTo>
                  <a:pt x="9680" y="83"/>
                </a:lnTo>
                <a:lnTo>
                  <a:pt x="9482" y="60"/>
                </a:lnTo>
                <a:lnTo>
                  <a:pt x="9273" y="39"/>
                </a:lnTo>
                <a:lnTo>
                  <a:pt x="9054" y="19"/>
                </a:lnTo>
                <a:lnTo>
                  <a:pt x="8825" y="0"/>
                </a:lnTo>
                <a:lnTo>
                  <a:pt x="8825" y="0"/>
                </a:lnTo>
                <a:lnTo>
                  <a:pt x="8729" y="0"/>
                </a:lnTo>
                <a:lnTo>
                  <a:pt x="8634" y="1"/>
                </a:lnTo>
                <a:lnTo>
                  <a:pt x="8634" y="1"/>
                </a:lnTo>
                <a:lnTo>
                  <a:pt x="8406" y="20"/>
                </a:lnTo>
                <a:lnTo>
                  <a:pt x="8188" y="40"/>
                </a:lnTo>
                <a:lnTo>
                  <a:pt x="7980" y="61"/>
                </a:lnTo>
                <a:lnTo>
                  <a:pt x="7782" y="84"/>
                </a:lnTo>
                <a:lnTo>
                  <a:pt x="7594" y="107"/>
                </a:lnTo>
                <a:lnTo>
                  <a:pt x="7415" y="132"/>
                </a:lnTo>
                <a:lnTo>
                  <a:pt x="7245" y="157"/>
                </a:lnTo>
                <a:lnTo>
                  <a:pt x="7084" y="183"/>
                </a:lnTo>
                <a:lnTo>
                  <a:pt x="6931" y="209"/>
                </a:lnTo>
                <a:lnTo>
                  <a:pt x="6785" y="235"/>
                </a:lnTo>
                <a:lnTo>
                  <a:pt x="6648" y="264"/>
                </a:lnTo>
                <a:lnTo>
                  <a:pt x="6518" y="292"/>
                </a:lnTo>
                <a:lnTo>
                  <a:pt x="6395" y="320"/>
                </a:lnTo>
                <a:lnTo>
                  <a:pt x="6280" y="349"/>
                </a:lnTo>
                <a:lnTo>
                  <a:pt x="6170" y="378"/>
                </a:lnTo>
                <a:lnTo>
                  <a:pt x="6066" y="407"/>
                </a:lnTo>
                <a:lnTo>
                  <a:pt x="5969" y="436"/>
                </a:lnTo>
                <a:lnTo>
                  <a:pt x="5877" y="466"/>
                </a:lnTo>
                <a:lnTo>
                  <a:pt x="5791" y="496"/>
                </a:lnTo>
                <a:lnTo>
                  <a:pt x="5709" y="525"/>
                </a:lnTo>
                <a:lnTo>
                  <a:pt x="5633" y="555"/>
                </a:lnTo>
                <a:lnTo>
                  <a:pt x="5560" y="585"/>
                </a:lnTo>
                <a:lnTo>
                  <a:pt x="5492" y="614"/>
                </a:lnTo>
                <a:lnTo>
                  <a:pt x="5428" y="643"/>
                </a:lnTo>
                <a:lnTo>
                  <a:pt x="5367" y="671"/>
                </a:lnTo>
                <a:lnTo>
                  <a:pt x="5309" y="700"/>
                </a:lnTo>
                <a:lnTo>
                  <a:pt x="5254" y="727"/>
                </a:lnTo>
                <a:lnTo>
                  <a:pt x="5202" y="755"/>
                </a:lnTo>
                <a:lnTo>
                  <a:pt x="5104" y="808"/>
                </a:lnTo>
                <a:lnTo>
                  <a:pt x="5012" y="858"/>
                </a:lnTo>
                <a:lnTo>
                  <a:pt x="5012" y="858"/>
                </a:lnTo>
                <a:close/>
              </a:path>
            </a:pathLst>
          </a:custGeom>
          <a:gradFill flip="none" rotWithShape="1">
            <a:gsLst>
              <a:gs pos="0">
                <a:srgbClr val="254872"/>
              </a:gs>
              <a:gs pos="50000">
                <a:srgbClr val="4F81BD">
                  <a:shade val="67500"/>
                  <a:satMod val="115000"/>
                </a:srgbClr>
              </a:gs>
              <a:gs pos="100000">
                <a:srgbClr val="4F81BD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107087" y="2949081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4</a:t>
            </a:r>
            <a:endParaRPr kumimoji="0" lang="fr-FR" sz="6600" b="1" i="0" u="none" strike="noStrike" kern="0" cap="none" spc="0" normalizeH="0" baseline="0" noProof="0" dirty="0">
              <a:ln>
                <a:noFill/>
              </a:ln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78921" y="2949081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2</a:t>
            </a:r>
            <a:endParaRPr kumimoji="0" lang="fr-FR" sz="6600" b="1" i="0" u="none" strike="noStrike" kern="0" cap="none" spc="0" normalizeH="0" baseline="0" noProof="0" dirty="0">
              <a:ln>
                <a:noFill/>
              </a:ln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678723" y="1448883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1</a:t>
            </a:r>
            <a:endParaRPr kumimoji="0" lang="fr-FR" sz="6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678723" y="4520717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3</a:t>
            </a:r>
            <a:endParaRPr kumimoji="0" lang="fr-FR" sz="66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87" name="Oval 11"/>
          <p:cNvSpPr/>
          <p:nvPr/>
        </p:nvSpPr>
        <p:spPr>
          <a:xfrm>
            <a:off x="7678955" y="1306007"/>
            <a:ext cx="571504" cy="571504"/>
          </a:xfrm>
          <a:prstGeom prst="ellipse">
            <a:avLst/>
          </a:prstGeom>
          <a:solidFill>
            <a:srgbClr val="25487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8" name="Oval 12"/>
          <p:cNvSpPr/>
          <p:nvPr/>
        </p:nvSpPr>
        <p:spPr>
          <a:xfrm>
            <a:off x="7678955" y="5113631"/>
            <a:ext cx="571504" cy="571504"/>
          </a:xfrm>
          <a:prstGeom prst="ellipse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90" name="Oval 13"/>
          <p:cNvSpPr/>
          <p:nvPr/>
        </p:nvSpPr>
        <p:spPr>
          <a:xfrm>
            <a:off x="3892773" y="5113631"/>
            <a:ext cx="571504" cy="571504"/>
          </a:xfrm>
          <a:prstGeom prst="ellipse">
            <a:avLst/>
          </a:prstGeom>
          <a:solidFill>
            <a:srgbClr val="25487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92" name="Oval 14"/>
          <p:cNvSpPr/>
          <p:nvPr/>
        </p:nvSpPr>
        <p:spPr>
          <a:xfrm>
            <a:off x="3892773" y="1306007"/>
            <a:ext cx="571504" cy="571504"/>
          </a:xfrm>
          <a:prstGeom prst="ellipse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94" name="Rectangle 15"/>
          <p:cNvSpPr/>
          <p:nvPr/>
        </p:nvSpPr>
        <p:spPr>
          <a:xfrm>
            <a:off x="1298482" y="1652590"/>
            <a:ext cx="23736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ru-RU" sz="1400" dirty="0"/>
              <a:t>Выполнение работ по профессии "14899 Наладчик автоматических линий и агрегатных станков"</a:t>
            </a:r>
            <a:endParaRPr lang="en-US" sz="1400" dirty="0" smtClean="0"/>
          </a:p>
        </p:txBody>
      </p:sp>
      <p:sp>
        <p:nvSpPr>
          <p:cNvPr id="134" name="Rectangle 16"/>
          <p:cNvSpPr/>
          <p:nvPr/>
        </p:nvSpPr>
        <p:spPr>
          <a:xfrm>
            <a:off x="1298482" y="1295400"/>
            <a:ext cx="97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Модуль</a:t>
            </a:r>
            <a:endParaRPr lang="en-US" b="1" dirty="0" smtClean="0"/>
          </a:p>
        </p:txBody>
      </p:sp>
      <p:sp>
        <p:nvSpPr>
          <p:cNvPr id="135" name="Rectangle 17"/>
          <p:cNvSpPr/>
          <p:nvPr/>
        </p:nvSpPr>
        <p:spPr>
          <a:xfrm>
            <a:off x="8471078" y="1664732"/>
            <a:ext cx="22278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ru-RU" sz="1400" dirty="0"/>
              <a:t>Сборка, программирование и пуско-наладка мехатронных систем</a:t>
            </a:r>
            <a:endParaRPr lang="en-US" sz="1400" dirty="0" smtClean="0"/>
          </a:p>
        </p:txBody>
      </p:sp>
      <p:sp>
        <p:nvSpPr>
          <p:cNvPr id="136" name="Rectangle 18"/>
          <p:cNvSpPr/>
          <p:nvPr/>
        </p:nvSpPr>
        <p:spPr>
          <a:xfrm>
            <a:off x="8471078" y="1307542"/>
            <a:ext cx="97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Модуль</a:t>
            </a:r>
            <a:endParaRPr lang="en-US" b="1" dirty="0" smtClean="0"/>
          </a:p>
        </p:txBody>
      </p:sp>
      <p:sp>
        <p:nvSpPr>
          <p:cNvPr id="137" name="Rectangle 19"/>
          <p:cNvSpPr/>
          <p:nvPr/>
        </p:nvSpPr>
        <p:spPr>
          <a:xfrm>
            <a:off x="8471078" y="5522384"/>
            <a:ext cx="22278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ru-RU" sz="1400" dirty="0"/>
              <a:t>Техническое обслуживание узлов и агрегатов мехатронных устройств и систем</a:t>
            </a:r>
            <a:endParaRPr lang="en-US" sz="1400" dirty="0" smtClean="0"/>
          </a:p>
        </p:txBody>
      </p:sp>
      <p:sp>
        <p:nvSpPr>
          <p:cNvPr id="138" name="Rectangle 20"/>
          <p:cNvSpPr/>
          <p:nvPr/>
        </p:nvSpPr>
        <p:spPr>
          <a:xfrm>
            <a:off x="8471078" y="5143169"/>
            <a:ext cx="97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Модуль</a:t>
            </a:r>
            <a:endParaRPr lang="en-US" b="1" dirty="0" smtClean="0"/>
          </a:p>
        </p:txBody>
      </p:sp>
      <p:sp>
        <p:nvSpPr>
          <p:cNvPr id="139" name="Rectangle 21"/>
          <p:cNvSpPr/>
          <p:nvPr/>
        </p:nvSpPr>
        <p:spPr>
          <a:xfrm>
            <a:off x="1298483" y="5510242"/>
            <a:ext cx="23736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ru-RU" sz="1400" dirty="0"/>
              <a:t>Монтаж, программирование и обслуживание робототехнических средств</a:t>
            </a:r>
            <a:endParaRPr lang="en-US" sz="1400" dirty="0" smtClean="0"/>
          </a:p>
        </p:txBody>
      </p:sp>
      <p:sp>
        <p:nvSpPr>
          <p:cNvPr id="140" name="Rectangle 22"/>
          <p:cNvSpPr/>
          <p:nvPr/>
        </p:nvSpPr>
        <p:spPr>
          <a:xfrm>
            <a:off x="1298482" y="5131027"/>
            <a:ext cx="97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Модуль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23345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2"/>
          <p:cNvSpPr txBox="1">
            <a:spLocks/>
          </p:cNvSpPr>
          <p:nvPr/>
        </p:nvSpPr>
        <p:spPr>
          <a:xfrm>
            <a:off x="122854" y="54144"/>
            <a:ext cx="8671874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000" kern="0" spc="375" dirty="0">
                <a:latin typeface="Trebuchet MS"/>
                <a:cs typeface="Trebuchet MS"/>
              </a:rPr>
              <a:t>15.02.18 Техническая эксплуатация и обслуживание роботизированного производства (по отраслям</a:t>
            </a:r>
            <a:r>
              <a:rPr lang="ru-RU" sz="2000" kern="0" spc="375" dirty="0" smtClean="0">
                <a:latin typeface="Trebuchet MS"/>
                <a:cs typeface="Trebuchet MS"/>
              </a:rPr>
              <a:t>)</a:t>
            </a:r>
            <a:endParaRPr lang="ru-RU" sz="2000" kern="0" spc="375" dirty="0">
              <a:latin typeface="Trebuchet MS"/>
              <a:cs typeface="Trebuchet MS"/>
            </a:endParaRP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grpSp>
        <p:nvGrpSpPr>
          <p:cNvPr id="54" name="Group 3"/>
          <p:cNvGrpSpPr/>
          <p:nvPr/>
        </p:nvGrpSpPr>
        <p:grpSpPr>
          <a:xfrm>
            <a:off x="2270502" y="2129626"/>
            <a:ext cx="3636694" cy="3463400"/>
            <a:chOff x="2753591" y="2172747"/>
            <a:chExt cx="3636694" cy="3463400"/>
          </a:xfrm>
        </p:grpSpPr>
        <p:sp>
          <p:nvSpPr>
            <p:cNvPr id="55" name="Regular Pentagon 4"/>
            <p:cNvSpPr/>
            <p:nvPr/>
          </p:nvSpPr>
          <p:spPr>
            <a:xfrm>
              <a:off x="2753714" y="2172747"/>
              <a:ext cx="3636571" cy="3463400"/>
            </a:xfrm>
            <a:prstGeom prst="pentag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6" name="Straight Connector 5"/>
            <p:cNvCxnSpPr>
              <a:stCxn id="55" idx="1"/>
              <a:endCxn id="55" idx="0"/>
            </p:cNvCxnSpPr>
            <p:nvPr/>
          </p:nvCxnSpPr>
          <p:spPr>
            <a:xfrm flipV="1">
              <a:off x="2753718" y="2172747"/>
              <a:ext cx="1818282" cy="1322898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6"/>
            <p:cNvCxnSpPr>
              <a:stCxn id="55" idx="5"/>
              <a:endCxn id="55" idx="0"/>
            </p:cNvCxnSpPr>
            <p:nvPr/>
          </p:nvCxnSpPr>
          <p:spPr>
            <a:xfrm flipH="1" flipV="1">
              <a:off x="4572000" y="2172747"/>
              <a:ext cx="1818281" cy="1322898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7"/>
            <p:cNvCxnSpPr>
              <a:stCxn id="55" idx="4"/>
              <a:endCxn id="55" idx="5"/>
            </p:cNvCxnSpPr>
            <p:nvPr/>
          </p:nvCxnSpPr>
          <p:spPr>
            <a:xfrm flipV="1">
              <a:off x="5695759" y="3495645"/>
              <a:ext cx="694522" cy="214049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8"/>
            <p:cNvCxnSpPr/>
            <p:nvPr/>
          </p:nvCxnSpPr>
          <p:spPr>
            <a:xfrm>
              <a:off x="3448240" y="5636138"/>
              <a:ext cx="2247519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9"/>
            <p:cNvCxnSpPr>
              <a:stCxn id="55" idx="2"/>
              <a:endCxn id="55" idx="1"/>
            </p:cNvCxnSpPr>
            <p:nvPr/>
          </p:nvCxnSpPr>
          <p:spPr>
            <a:xfrm flipH="1" flipV="1">
              <a:off x="2753718" y="3495645"/>
              <a:ext cx="694522" cy="214049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10"/>
            <p:cNvCxnSpPr/>
            <p:nvPr/>
          </p:nvCxnSpPr>
          <p:spPr>
            <a:xfrm>
              <a:off x="2753591" y="3499005"/>
              <a:ext cx="1818409" cy="57639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11"/>
            <p:cNvCxnSpPr/>
            <p:nvPr/>
          </p:nvCxnSpPr>
          <p:spPr>
            <a:xfrm>
              <a:off x="4571509" y="2172781"/>
              <a:ext cx="0" cy="16980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12"/>
            <p:cNvCxnSpPr/>
            <p:nvPr/>
          </p:nvCxnSpPr>
          <p:spPr>
            <a:xfrm flipV="1">
              <a:off x="4572000" y="3512233"/>
              <a:ext cx="1818212" cy="55753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13"/>
            <p:cNvCxnSpPr/>
            <p:nvPr/>
          </p:nvCxnSpPr>
          <p:spPr>
            <a:xfrm>
              <a:off x="4579599" y="4078750"/>
              <a:ext cx="1115199" cy="155738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14"/>
            <p:cNvCxnSpPr/>
            <p:nvPr/>
          </p:nvCxnSpPr>
          <p:spPr>
            <a:xfrm flipH="1">
              <a:off x="3447523" y="4075399"/>
              <a:ext cx="1131116" cy="156073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oup 15"/>
          <p:cNvGrpSpPr/>
          <p:nvPr/>
        </p:nvGrpSpPr>
        <p:grpSpPr>
          <a:xfrm>
            <a:off x="1575740" y="2761118"/>
            <a:ext cx="1389534" cy="1389534"/>
            <a:chOff x="3947093" y="1360241"/>
            <a:chExt cx="1226842" cy="1226842"/>
          </a:xfrm>
        </p:grpSpPr>
        <p:sp>
          <p:nvSpPr>
            <p:cNvPr id="68" name="Oval 16"/>
            <p:cNvSpPr/>
            <p:nvPr/>
          </p:nvSpPr>
          <p:spPr>
            <a:xfrm>
              <a:off x="3947093" y="1360241"/>
              <a:ext cx="1226841" cy="1226841"/>
            </a:xfrm>
            <a:prstGeom prst="ellipse">
              <a:avLst/>
            </a:prstGeom>
            <a:solidFill>
              <a:srgbClr val="72D4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69" name="Rectangle 17"/>
            <p:cNvSpPr/>
            <p:nvPr/>
          </p:nvSpPr>
          <p:spPr>
            <a:xfrm>
              <a:off x="3982326" y="1783443"/>
              <a:ext cx="1156371" cy="3804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ru-RU" sz="2200" b="1" dirty="0" smtClean="0">
                  <a:solidFill>
                    <a:prstClr val="black"/>
                  </a:solidFill>
                </a:rPr>
                <a:t>5 модуль</a:t>
              </a:r>
              <a:endParaRPr lang="en-US" sz="2200" dirty="0"/>
            </a:p>
          </p:txBody>
        </p:sp>
        <p:sp>
          <p:nvSpPr>
            <p:cNvPr id="70" name="Freeform 18"/>
            <p:cNvSpPr/>
            <p:nvPr/>
          </p:nvSpPr>
          <p:spPr>
            <a:xfrm>
              <a:off x="3947093" y="1360241"/>
              <a:ext cx="1226842" cy="1226842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rgbClr val="23919D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71" name="Group 19"/>
          <p:cNvGrpSpPr/>
          <p:nvPr/>
        </p:nvGrpSpPr>
        <p:grpSpPr>
          <a:xfrm>
            <a:off x="2286813" y="4898249"/>
            <a:ext cx="1389534" cy="1389534"/>
            <a:chOff x="5807189" y="3788685"/>
            <a:chExt cx="1226842" cy="1226842"/>
          </a:xfrm>
        </p:grpSpPr>
        <p:sp>
          <p:nvSpPr>
            <p:cNvPr id="72" name="Oval 20"/>
            <p:cNvSpPr/>
            <p:nvPr/>
          </p:nvSpPr>
          <p:spPr>
            <a:xfrm>
              <a:off x="5807189" y="3788686"/>
              <a:ext cx="1226841" cy="1226841"/>
            </a:xfrm>
            <a:prstGeom prst="ellipse">
              <a:avLst/>
            </a:prstGeom>
            <a:solidFill>
              <a:srgbClr val="FD91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3" name="Rectangle 21"/>
            <p:cNvSpPr/>
            <p:nvPr/>
          </p:nvSpPr>
          <p:spPr>
            <a:xfrm>
              <a:off x="5842429" y="4205564"/>
              <a:ext cx="1156371" cy="3804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ru-RU" sz="2200" b="1" dirty="0" smtClean="0">
                  <a:solidFill>
                    <a:prstClr val="black"/>
                  </a:solidFill>
                </a:rPr>
                <a:t>4 модуль</a:t>
              </a:r>
              <a:endParaRPr lang="en-US" sz="2200" dirty="0"/>
            </a:p>
          </p:txBody>
        </p:sp>
        <p:sp>
          <p:nvSpPr>
            <p:cNvPr id="75" name="Freeform 22"/>
            <p:cNvSpPr/>
            <p:nvPr/>
          </p:nvSpPr>
          <p:spPr>
            <a:xfrm>
              <a:off x="5807189" y="3788685"/>
              <a:ext cx="1226842" cy="1226842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rgbClr val="D8680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89" name="Group 23"/>
          <p:cNvGrpSpPr/>
          <p:nvPr/>
        </p:nvGrpSpPr>
        <p:grpSpPr>
          <a:xfrm>
            <a:off x="3394225" y="1448119"/>
            <a:ext cx="1389534" cy="1389534"/>
            <a:chOff x="2109969" y="3782362"/>
            <a:chExt cx="1226842" cy="1226842"/>
          </a:xfrm>
        </p:grpSpPr>
        <p:sp>
          <p:nvSpPr>
            <p:cNvPr id="91" name="Oval 24"/>
            <p:cNvSpPr/>
            <p:nvPr/>
          </p:nvSpPr>
          <p:spPr>
            <a:xfrm>
              <a:off x="2109969" y="3782363"/>
              <a:ext cx="1226841" cy="1226841"/>
            </a:xfrm>
            <a:prstGeom prst="ellipse">
              <a:avLst/>
            </a:prstGeom>
            <a:solidFill>
              <a:srgbClr val="0653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3" name="Rectangle 25"/>
            <p:cNvSpPr/>
            <p:nvPr/>
          </p:nvSpPr>
          <p:spPr>
            <a:xfrm>
              <a:off x="2116900" y="4205564"/>
              <a:ext cx="1212984" cy="3804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ru-RU" sz="2200" b="1" dirty="0" smtClean="0">
                  <a:solidFill>
                    <a:prstClr val="white"/>
                  </a:solidFill>
                </a:rPr>
                <a:t>1 модуль </a:t>
              </a:r>
              <a:endParaRPr lang="en-US" sz="2200" dirty="0"/>
            </a:p>
          </p:txBody>
        </p:sp>
        <p:sp>
          <p:nvSpPr>
            <p:cNvPr id="95" name="Freeform 26"/>
            <p:cNvSpPr/>
            <p:nvPr/>
          </p:nvSpPr>
          <p:spPr>
            <a:xfrm>
              <a:off x="2109969" y="3782362"/>
              <a:ext cx="1226842" cy="1226842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rgbClr val="032B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6" name="Group 27"/>
          <p:cNvGrpSpPr/>
          <p:nvPr/>
        </p:nvGrpSpPr>
        <p:grpSpPr>
          <a:xfrm>
            <a:off x="5212426" y="2761118"/>
            <a:ext cx="1389534" cy="1389534"/>
            <a:chOff x="3101173" y="5121739"/>
            <a:chExt cx="1226842" cy="1226842"/>
          </a:xfrm>
        </p:grpSpPr>
        <p:sp>
          <p:nvSpPr>
            <p:cNvPr id="97" name="Oval 28"/>
            <p:cNvSpPr/>
            <p:nvPr/>
          </p:nvSpPr>
          <p:spPr>
            <a:xfrm>
              <a:off x="3101173" y="5121740"/>
              <a:ext cx="1226841" cy="1226841"/>
            </a:xfrm>
            <a:prstGeom prst="ellipse">
              <a:avLst/>
            </a:prstGeom>
            <a:solidFill>
              <a:srgbClr val="8B1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8" name="Rectangle 29"/>
            <p:cNvSpPr/>
            <p:nvPr/>
          </p:nvSpPr>
          <p:spPr>
            <a:xfrm>
              <a:off x="3136409" y="5556621"/>
              <a:ext cx="1156371" cy="3804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ru-RU" sz="2200" b="1" dirty="0" smtClean="0">
                  <a:solidFill>
                    <a:prstClr val="white"/>
                  </a:solidFill>
                </a:rPr>
                <a:t>2 модуль</a:t>
              </a:r>
              <a:endParaRPr lang="en-US" sz="2200" dirty="0">
                <a:solidFill>
                  <a:prstClr val="white"/>
                </a:solidFill>
              </a:endParaRPr>
            </a:p>
          </p:txBody>
        </p:sp>
        <p:sp>
          <p:nvSpPr>
            <p:cNvPr id="99" name="Freeform 30"/>
            <p:cNvSpPr/>
            <p:nvPr/>
          </p:nvSpPr>
          <p:spPr>
            <a:xfrm>
              <a:off x="3101173" y="5121739"/>
              <a:ext cx="1226842" cy="1226842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rgbClr val="4F092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100" name="Group 31"/>
          <p:cNvGrpSpPr/>
          <p:nvPr/>
        </p:nvGrpSpPr>
        <p:grpSpPr>
          <a:xfrm>
            <a:off x="4502772" y="4898250"/>
            <a:ext cx="1389536" cy="1389534"/>
            <a:chOff x="4801739" y="5129273"/>
            <a:chExt cx="1226844" cy="1226842"/>
          </a:xfrm>
        </p:grpSpPr>
        <p:sp>
          <p:nvSpPr>
            <p:cNvPr id="101" name="Oval 32"/>
            <p:cNvSpPr/>
            <p:nvPr/>
          </p:nvSpPr>
          <p:spPr>
            <a:xfrm>
              <a:off x="4801741" y="5129274"/>
              <a:ext cx="1226842" cy="1226841"/>
            </a:xfrm>
            <a:prstGeom prst="ellipse">
              <a:avLst/>
            </a:prstGeom>
            <a:solidFill>
              <a:srgbClr val="E348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02" name="Rectangle 33"/>
            <p:cNvSpPr/>
            <p:nvPr/>
          </p:nvSpPr>
          <p:spPr>
            <a:xfrm>
              <a:off x="4836972" y="5566749"/>
              <a:ext cx="1156371" cy="38043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ru-RU" sz="2200" b="1" dirty="0" smtClean="0">
                  <a:solidFill>
                    <a:prstClr val="white"/>
                  </a:solidFill>
                </a:rPr>
                <a:t>3 модуль</a:t>
              </a:r>
              <a:endParaRPr lang="en-US" sz="2200" dirty="0">
                <a:solidFill>
                  <a:prstClr val="white"/>
                </a:solidFill>
              </a:endParaRPr>
            </a:p>
          </p:txBody>
        </p:sp>
        <p:sp>
          <p:nvSpPr>
            <p:cNvPr id="103" name="Freeform 34"/>
            <p:cNvSpPr/>
            <p:nvPr/>
          </p:nvSpPr>
          <p:spPr>
            <a:xfrm>
              <a:off x="4801739" y="5129273"/>
              <a:ext cx="1226842" cy="1226842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rgbClr val="8E1621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104" name="Group 35"/>
          <p:cNvGrpSpPr/>
          <p:nvPr/>
        </p:nvGrpSpPr>
        <p:grpSpPr>
          <a:xfrm>
            <a:off x="3393721" y="3340694"/>
            <a:ext cx="1389888" cy="1389888"/>
            <a:chOff x="3876810" y="3383815"/>
            <a:chExt cx="1389888" cy="1389888"/>
          </a:xfrm>
        </p:grpSpPr>
        <p:sp>
          <p:nvSpPr>
            <p:cNvPr id="105" name="Oval 36"/>
            <p:cNvSpPr/>
            <p:nvPr/>
          </p:nvSpPr>
          <p:spPr>
            <a:xfrm>
              <a:off x="3876810" y="3383816"/>
              <a:ext cx="1389887" cy="138988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06" name="Rectangle 37"/>
            <p:cNvSpPr/>
            <p:nvPr/>
          </p:nvSpPr>
          <p:spPr>
            <a:xfrm>
              <a:off x="3939757" y="3931207"/>
              <a:ext cx="1263992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ru-RU" b="1" cap="small" dirty="0" smtClean="0"/>
                <a:t>ТЕХНИК</a:t>
              </a:r>
              <a:endParaRPr lang="en-US" b="1" cap="small" dirty="0"/>
            </a:p>
          </p:txBody>
        </p:sp>
        <p:sp>
          <p:nvSpPr>
            <p:cNvPr id="107" name="Freeform 38"/>
            <p:cNvSpPr/>
            <p:nvPr/>
          </p:nvSpPr>
          <p:spPr>
            <a:xfrm>
              <a:off x="3876810" y="3383815"/>
              <a:ext cx="1389888" cy="1389888"/>
            </a:xfrm>
            <a:custGeom>
              <a:avLst/>
              <a:gdLst>
                <a:gd name="connsiteX0" fmla="*/ 613421 w 1226842"/>
                <a:gd name="connsiteY0" fmla="*/ 0 h 1226842"/>
                <a:gd name="connsiteX1" fmla="*/ 620089 w 1226842"/>
                <a:gd name="connsiteY1" fmla="*/ 672 h 1226842"/>
                <a:gd name="connsiteX2" fmla="*/ 531300 w 1226842"/>
                <a:gd name="connsiteY2" fmla="*/ 9623 h 1226842"/>
                <a:gd name="connsiteX3" fmla="*/ 69087 w 1226842"/>
                <a:gd name="connsiteY3" fmla="*/ 576739 h 1226842"/>
                <a:gd name="connsiteX4" fmla="*/ 647964 w 1226842"/>
                <a:gd name="connsiteY4" fmla="*/ 1155616 h 1226842"/>
                <a:gd name="connsiteX5" fmla="*/ 1215081 w 1226842"/>
                <a:gd name="connsiteY5" fmla="*/ 693403 h 1226842"/>
                <a:gd name="connsiteX6" fmla="*/ 1224993 w 1226842"/>
                <a:gd name="connsiteY6" fmla="*/ 595075 h 1226842"/>
                <a:gd name="connsiteX7" fmla="*/ 1226842 w 1226842"/>
                <a:gd name="connsiteY7" fmla="*/ 613421 h 1226842"/>
                <a:gd name="connsiteX8" fmla="*/ 613421 w 1226842"/>
                <a:gd name="connsiteY8" fmla="*/ 1226842 h 1226842"/>
                <a:gd name="connsiteX9" fmla="*/ 0 w 1226842"/>
                <a:gd name="connsiteY9" fmla="*/ 613421 h 1226842"/>
                <a:gd name="connsiteX10" fmla="*/ 613421 w 1226842"/>
                <a:gd name="connsiteY10" fmla="*/ 0 h 1226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26842" h="1226842">
                  <a:moveTo>
                    <a:pt x="613421" y="0"/>
                  </a:moveTo>
                  <a:lnTo>
                    <a:pt x="620089" y="672"/>
                  </a:lnTo>
                  <a:lnTo>
                    <a:pt x="531300" y="9623"/>
                  </a:lnTo>
                  <a:cubicBezTo>
                    <a:pt x="267516" y="63601"/>
                    <a:pt x="69087" y="296997"/>
                    <a:pt x="69087" y="576739"/>
                  </a:cubicBezTo>
                  <a:cubicBezTo>
                    <a:pt x="69087" y="896444"/>
                    <a:pt x="328259" y="1155616"/>
                    <a:pt x="647964" y="1155616"/>
                  </a:cubicBezTo>
                  <a:cubicBezTo>
                    <a:pt x="927706" y="1155616"/>
                    <a:pt x="1161102" y="957188"/>
                    <a:pt x="1215081" y="693403"/>
                  </a:cubicBezTo>
                  <a:lnTo>
                    <a:pt x="1224993" y="595075"/>
                  </a:lnTo>
                  <a:lnTo>
                    <a:pt x="1226842" y="613421"/>
                  </a:lnTo>
                  <a:cubicBezTo>
                    <a:pt x="1226842" y="952204"/>
                    <a:pt x="952204" y="1226842"/>
                    <a:pt x="613421" y="1226842"/>
                  </a:cubicBezTo>
                  <a:cubicBezTo>
                    <a:pt x="274638" y="1226842"/>
                    <a:pt x="0" y="952204"/>
                    <a:pt x="0" y="613421"/>
                  </a:cubicBezTo>
                  <a:cubicBezTo>
                    <a:pt x="0" y="274638"/>
                    <a:pt x="274638" y="0"/>
                    <a:pt x="61342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108" name="Group 39"/>
          <p:cNvGrpSpPr/>
          <p:nvPr/>
        </p:nvGrpSpPr>
        <p:grpSpPr>
          <a:xfrm>
            <a:off x="6809654" y="1195179"/>
            <a:ext cx="3464392" cy="1015464"/>
            <a:chOff x="5355758" y="2304226"/>
            <a:chExt cx="3464392" cy="1015464"/>
          </a:xfrm>
        </p:grpSpPr>
        <p:sp>
          <p:nvSpPr>
            <p:cNvPr id="109" name="Rectangle 40"/>
            <p:cNvSpPr/>
            <p:nvPr/>
          </p:nvSpPr>
          <p:spPr>
            <a:xfrm>
              <a:off x="6457897" y="2308307"/>
              <a:ext cx="2362253" cy="1011383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00" cap="small" dirty="0">
                  <a:latin typeface="Calibri Light" panose="020F0302020204030204" pitchFamily="34" charset="0"/>
                  <a:cs typeface="Arial" pitchFamily="34" charset="0"/>
                </a:rPr>
                <a:t>Техническое обеспечение эксплуатации робототехнических комплексов</a:t>
              </a:r>
              <a:endParaRPr lang="en-US" sz="1300" cap="small" dirty="0">
                <a:latin typeface="Calibri Light" panose="020F0302020204030204" pitchFamily="34" charset="0"/>
                <a:cs typeface="Arial" pitchFamily="34" charset="0"/>
              </a:endParaRPr>
            </a:p>
          </p:txBody>
        </p:sp>
        <p:grpSp>
          <p:nvGrpSpPr>
            <p:cNvPr id="110" name="Group 41"/>
            <p:cNvGrpSpPr/>
            <p:nvPr/>
          </p:nvGrpSpPr>
          <p:grpSpPr>
            <a:xfrm>
              <a:off x="5355758" y="2304227"/>
              <a:ext cx="1003486" cy="1011383"/>
              <a:chOff x="5368714" y="2304227"/>
              <a:chExt cx="1003486" cy="1011383"/>
            </a:xfrm>
          </p:grpSpPr>
          <p:sp>
            <p:nvSpPr>
              <p:cNvPr id="112" name="Rectangle 43"/>
              <p:cNvSpPr/>
              <p:nvPr/>
            </p:nvSpPr>
            <p:spPr>
              <a:xfrm>
                <a:off x="5374190" y="2304227"/>
                <a:ext cx="996508" cy="1011383"/>
              </a:xfrm>
              <a:prstGeom prst="rect">
                <a:avLst/>
              </a:prstGeom>
              <a:solidFill>
                <a:srgbClr val="06538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113" name="L-Shape 44"/>
              <p:cNvSpPr/>
              <p:nvPr/>
            </p:nvSpPr>
            <p:spPr>
              <a:xfrm>
                <a:off x="5368714" y="2304227"/>
                <a:ext cx="1003486" cy="1011383"/>
              </a:xfrm>
              <a:prstGeom prst="corner">
                <a:avLst>
                  <a:gd name="adj1" fmla="val 9680"/>
                  <a:gd name="adj2" fmla="val 9681"/>
                </a:avLst>
              </a:prstGeom>
              <a:solidFill>
                <a:srgbClr val="032B43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  <p:sp>
          <p:nvSpPr>
            <p:cNvPr id="111" name="L-Shape 42"/>
            <p:cNvSpPr/>
            <p:nvPr/>
          </p:nvSpPr>
          <p:spPr>
            <a:xfrm>
              <a:off x="6464136" y="2304226"/>
              <a:ext cx="2356013" cy="1011383"/>
            </a:xfrm>
            <a:prstGeom prst="corner">
              <a:avLst>
                <a:gd name="adj1" fmla="val 9680"/>
                <a:gd name="adj2" fmla="val 0"/>
              </a:avLst>
            </a:prstGeom>
            <a:solidFill>
              <a:srgbClr val="0543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14" name="Group 45"/>
          <p:cNvGrpSpPr/>
          <p:nvPr/>
        </p:nvGrpSpPr>
        <p:grpSpPr>
          <a:xfrm>
            <a:off x="6809654" y="2320618"/>
            <a:ext cx="3464392" cy="1015465"/>
            <a:chOff x="5355758" y="2363739"/>
            <a:chExt cx="3464392" cy="1015465"/>
          </a:xfrm>
        </p:grpSpPr>
        <p:sp>
          <p:nvSpPr>
            <p:cNvPr id="115" name="Rectangle 46"/>
            <p:cNvSpPr/>
            <p:nvPr/>
          </p:nvSpPr>
          <p:spPr>
            <a:xfrm>
              <a:off x="6457897" y="2367821"/>
              <a:ext cx="2362253" cy="1011383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00" cap="small" dirty="0">
                  <a:latin typeface="Calibri Light" panose="020F0302020204030204" pitchFamily="34" charset="0"/>
                </a:rPr>
                <a:t>Пуско-наладка и техническое обслуживание робототехнологических комплексов</a:t>
              </a:r>
              <a:endParaRPr lang="en-US" sz="1300" cap="small" dirty="0"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Calibri Light" panose="020F0302020204030204" pitchFamily="34" charset="0"/>
                <a:cs typeface="Arial" pitchFamily="34" charset="0"/>
              </a:endParaRPr>
            </a:p>
          </p:txBody>
        </p:sp>
        <p:sp>
          <p:nvSpPr>
            <p:cNvPr id="116" name="Rectangle 47"/>
            <p:cNvSpPr/>
            <p:nvPr/>
          </p:nvSpPr>
          <p:spPr>
            <a:xfrm>
              <a:off x="5361234" y="2365101"/>
              <a:ext cx="996508" cy="1011383"/>
            </a:xfrm>
            <a:prstGeom prst="rect">
              <a:avLst/>
            </a:prstGeom>
            <a:solidFill>
              <a:srgbClr val="8B1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7" name="L-Shape 48"/>
            <p:cNvSpPr/>
            <p:nvPr/>
          </p:nvSpPr>
          <p:spPr>
            <a:xfrm>
              <a:off x="5355758" y="2365101"/>
              <a:ext cx="1003486" cy="1011383"/>
            </a:xfrm>
            <a:prstGeom prst="corner">
              <a:avLst>
                <a:gd name="adj1" fmla="val 9680"/>
                <a:gd name="adj2" fmla="val 9681"/>
              </a:avLst>
            </a:prstGeom>
            <a:solidFill>
              <a:srgbClr val="730E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18" name="L-Shape 49"/>
            <p:cNvSpPr/>
            <p:nvPr/>
          </p:nvSpPr>
          <p:spPr>
            <a:xfrm>
              <a:off x="6464136" y="2363739"/>
              <a:ext cx="2356013" cy="1011383"/>
            </a:xfrm>
            <a:prstGeom prst="corner">
              <a:avLst>
                <a:gd name="adj1" fmla="val 9680"/>
                <a:gd name="adj2" fmla="val 0"/>
              </a:avLst>
            </a:prstGeom>
            <a:solidFill>
              <a:srgbClr val="730E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19" name="Group 50"/>
          <p:cNvGrpSpPr/>
          <p:nvPr/>
        </p:nvGrpSpPr>
        <p:grpSpPr>
          <a:xfrm>
            <a:off x="6809654" y="3446058"/>
            <a:ext cx="3464392" cy="1012743"/>
            <a:chOff x="5355758" y="3489179"/>
            <a:chExt cx="3464392" cy="1012743"/>
          </a:xfrm>
        </p:grpSpPr>
        <p:sp>
          <p:nvSpPr>
            <p:cNvPr id="120" name="Rectangle 51"/>
            <p:cNvSpPr/>
            <p:nvPr/>
          </p:nvSpPr>
          <p:spPr>
            <a:xfrm>
              <a:off x="6457897" y="3490539"/>
              <a:ext cx="2362253" cy="1011383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00" cap="small" dirty="0">
                  <a:latin typeface="Calibri Light" panose="020F0302020204030204" pitchFamily="34" charset="0"/>
                </a:rPr>
                <a:t>Организационное обеспечение внедрения средств автоматизации и механизации технологических операций</a:t>
              </a:r>
              <a:endParaRPr lang="en-US" sz="1300" cap="small" dirty="0"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Calibri Light" panose="020F0302020204030204" pitchFamily="34" charset="0"/>
                <a:cs typeface="Arial" pitchFamily="34" charset="0"/>
              </a:endParaRPr>
            </a:p>
          </p:txBody>
        </p:sp>
        <p:sp>
          <p:nvSpPr>
            <p:cNvPr id="121" name="Rectangle 52"/>
            <p:cNvSpPr/>
            <p:nvPr/>
          </p:nvSpPr>
          <p:spPr>
            <a:xfrm>
              <a:off x="5361234" y="3489179"/>
              <a:ext cx="996508" cy="1011383"/>
            </a:xfrm>
            <a:prstGeom prst="rect">
              <a:avLst/>
            </a:prstGeom>
            <a:solidFill>
              <a:srgbClr val="E348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22" name="L-Shape 53"/>
            <p:cNvSpPr/>
            <p:nvPr/>
          </p:nvSpPr>
          <p:spPr>
            <a:xfrm>
              <a:off x="5355758" y="3489179"/>
              <a:ext cx="1003486" cy="1011383"/>
            </a:xfrm>
            <a:prstGeom prst="corner">
              <a:avLst>
                <a:gd name="adj1" fmla="val 9680"/>
                <a:gd name="adj2" fmla="val 9681"/>
              </a:avLst>
            </a:prstGeom>
            <a:solidFill>
              <a:srgbClr val="C134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schemeClr val="tx1"/>
                </a:solidFill>
              </a:endParaRPr>
            </a:p>
          </p:txBody>
        </p:sp>
        <p:sp>
          <p:nvSpPr>
            <p:cNvPr id="123" name="L-Shape 54"/>
            <p:cNvSpPr/>
            <p:nvPr/>
          </p:nvSpPr>
          <p:spPr>
            <a:xfrm>
              <a:off x="6464137" y="3489179"/>
              <a:ext cx="2356013" cy="1011383"/>
            </a:xfrm>
            <a:prstGeom prst="corner">
              <a:avLst>
                <a:gd name="adj1" fmla="val 9680"/>
                <a:gd name="adj2" fmla="val 0"/>
              </a:avLst>
            </a:prstGeom>
            <a:solidFill>
              <a:srgbClr val="C134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24" name="Group 55"/>
          <p:cNvGrpSpPr/>
          <p:nvPr/>
        </p:nvGrpSpPr>
        <p:grpSpPr>
          <a:xfrm>
            <a:off x="6809654" y="4568776"/>
            <a:ext cx="3705946" cy="1011383"/>
            <a:chOff x="5355758" y="4611897"/>
            <a:chExt cx="3705946" cy="1011383"/>
          </a:xfrm>
        </p:grpSpPr>
        <p:sp>
          <p:nvSpPr>
            <p:cNvPr id="125" name="Rectangle 56"/>
            <p:cNvSpPr/>
            <p:nvPr/>
          </p:nvSpPr>
          <p:spPr>
            <a:xfrm>
              <a:off x="6457897" y="4611897"/>
              <a:ext cx="2603807" cy="1011383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00" cap="small" dirty="0">
                  <a:latin typeface="Calibri Light" panose="020F0302020204030204" pitchFamily="34" charset="0"/>
                  <a:cs typeface="Arial" pitchFamily="34" charset="0"/>
                </a:rPr>
                <a:t>Подготовка и ведение технологического процесса (по видам) на робототехнологическом комплексе</a:t>
              </a:r>
              <a:endParaRPr lang="en-US" sz="1300" cap="small" dirty="0">
                <a:latin typeface="Calibri Light" panose="020F0302020204030204" pitchFamily="34" charset="0"/>
                <a:cs typeface="Arial" pitchFamily="34" charset="0"/>
              </a:endParaRPr>
            </a:p>
          </p:txBody>
        </p:sp>
        <p:sp>
          <p:nvSpPr>
            <p:cNvPr id="126" name="Rectangle 57"/>
            <p:cNvSpPr/>
            <p:nvPr/>
          </p:nvSpPr>
          <p:spPr>
            <a:xfrm>
              <a:off x="5361234" y="4611897"/>
              <a:ext cx="996508" cy="1011383"/>
            </a:xfrm>
            <a:prstGeom prst="rect">
              <a:avLst/>
            </a:prstGeom>
            <a:solidFill>
              <a:srgbClr val="FD91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127" name="L-Shape 58"/>
            <p:cNvSpPr/>
            <p:nvPr/>
          </p:nvSpPr>
          <p:spPr>
            <a:xfrm>
              <a:off x="5355758" y="4611897"/>
              <a:ext cx="1003486" cy="1011383"/>
            </a:xfrm>
            <a:prstGeom prst="corner">
              <a:avLst>
                <a:gd name="adj1" fmla="val 9680"/>
                <a:gd name="adj2" fmla="val 9681"/>
              </a:avLst>
            </a:prstGeom>
            <a:solidFill>
              <a:srgbClr val="EE81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28" name="L-Shape 59"/>
            <p:cNvSpPr/>
            <p:nvPr/>
          </p:nvSpPr>
          <p:spPr>
            <a:xfrm>
              <a:off x="6464137" y="4611897"/>
              <a:ext cx="2356013" cy="1011383"/>
            </a:xfrm>
            <a:prstGeom prst="corner">
              <a:avLst>
                <a:gd name="adj1" fmla="val 9680"/>
                <a:gd name="adj2" fmla="val 0"/>
              </a:avLst>
            </a:prstGeom>
            <a:solidFill>
              <a:srgbClr val="EE81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29" name="Group 60"/>
          <p:cNvGrpSpPr/>
          <p:nvPr/>
        </p:nvGrpSpPr>
        <p:grpSpPr>
          <a:xfrm>
            <a:off x="6809654" y="5690135"/>
            <a:ext cx="3464392" cy="1015465"/>
            <a:chOff x="5355758" y="5733256"/>
            <a:chExt cx="3464392" cy="1015465"/>
          </a:xfrm>
        </p:grpSpPr>
        <p:sp>
          <p:nvSpPr>
            <p:cNvPr id="130" name="Rectangle 61"/>
            <p:cNvSpPr/>
            <p:nvPr/>
          </p:nvSpPr>
          <p:spPr>
            <a:xfrm>
              <a:off x="6457897" y="5737338"/>
              <a:ext cx="2362253" cy="1011383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300" cap="small" dirty="0">
                  <a:latin typeface="Calibri Light" panose="020F0302020204030204" pitchFamily="34" charset="0"/>
                </a:rPr>
                <a:t>Выполнение работ по профессии "14899 Наладчик автоматических линий и агрегатных станков"</a:t>
              </a:r>
              <a:endParaRPr lang="en-US" sz="900" cap="small" dirty="0"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Calibri Light" panose="020F0302020204030204" pitchFamily="34" charset="0"/>
                <a:cs typeface="Arial" pitchFamily="34" charset="0"/>
              </a:endParaRPr>
            </a:p>
          </p:txBody>
        </p:sp>
        <p:sp>
          <p:nvSpPr>
            <p:cNvPr id="131" name="Rectangle 62"/>
            <p:cNvSpPr/>
            <p:nvPr/>
          </p:nvSpPr>
          <p:spPr>
            <a:xfrm>
              <a:off x="5361234" y="5734618"/>
              <a:ext cx="996508" cy="1011383"/>
            </a:xfrm>
            <a:prstGeom prst="rect">
              <a:avLst/>
            </a:prstGeom>
            <a:solidFill>
              <a:srgbClr val="72D4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132" name="L-Shape 63"/>
            <p:cNvSpPr/>
            <p:nvPr/>
          </p:nvSpPr>
          <p:spPr>
            <a:xfrm>
              <a:off x="5355758" y="5734618"/>
              <a:ext cx="1003486" cy="1011383"/>
            </a:xfrm>
            <a:prstGeom prst="corner">
              <a:avLst>
                <a:gd name="adj1" fmla="val 9680"/>
                <a:gd name="adj2" fmla="val 9681"/>
              </a:avLst>
            </a:prstGeom>
            <a:solidFill>
              <a:srgbClr val="23919D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33" name="L-Shape 64"/>
            <p:cNvSpPr/>
            <p:nvPr/>
          </p:nvSpPr>
          <p:spPr>
            <a:xfrm>
              <a:off x="6464136" y="5733256"/>
              <a:ext cx="2356013" cy="1011383"/>
            </a:xfrm>
            <a:prstGeom prst="corner">
              <a:avLst>
                <a:gd name="adj1" fmla="val 9680"/>
                <a:gd name="adj2" fmla="val 0"/>
              </a:avLst>
            </a:prstGeom>
            <a:solidFill>
              <a:srgbClr val="52B9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sp>
        <p:nvSpPr>
          <p:cNvPr id="134" name="PA-ís1ïdê">
            <a:extLst>
              <a:ext uri="{FF2B5EF4-FFF2-40B4-BE49-F238E27FC236}">
                <a16:creationId xmlns:a16="http://schemas.microsoft.com/office/drawing/2014/main" id="{D9AD51D2-8176-B2BC-F8F1-B4C7C8F37D2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53943" y="5998130"/>
            <a:ext cx="438464" cy="395392"/>
          </a:xfrm>
          <a:custGeom>
            <a:avLst/>
            <a:gdLst>
              <a:gd name="connsiteX0" fmla="*/ 521432 w 608344"/>
              <a:gd name="connsiteY0" fmla="*/ 370453 h 548582"/>
              <a:gd name="connsiteX1" fmla="*/ 465737 w 608344"/>
              <a:gd name="connsiteY1" fmla="*/ 425787 h 548582"/>
              <a:gd name="connsiteX2" fmla="*/ 442491 w 608344"/>
              <a:gd name="connsiteY2" fmla="*/ 402479 h 548582"/>
              <a:gd name="connsiteX3" fmla="*/ 418201 w 608344"/>
              <a:gd name="connsiteY3" fmla="*/ 426545 h 548582"/>
              <a:gd name="connsiteX4" fmla="*/ 441447 w 608344"/>
              <a:gd name="connsiteY4" fmla="*/ 449948 h 548582"/>
              <a:gd name="connsiteX5" fmla="*/ 465642 w 608344"/>
              <a:gd name="connsiteY5" fmla="*/ 474204 h 548582"/>
              <a:gd name="connsiteX6" fmla="*/ 489932 w 608344"/>
              <a:gd name="connsiteY6" fmla="*/ 450043 h 548582"/>
              <a:gd name="connsiteX7" fmla="*/ 545532 w 608344"/>
              <a:gd name="connsiteY7" fmla="*/ 394709 h 548582"/>
              <a:gd name="connsiteX8" fmla="*/ 481962 w 608344"/>
              <a:gd name="connsiteY8" fmla="*/ 296170 h 548582"/>
              <a:gd name="connsiteX9" fmla="*/ 608344 w 608344"/>
              <a:gd name="connsiteY9" fmla="*/ 422376 h 548582"/>
              <a:gd name="connsiteX10" fmla="*/ 481962 w 608344"/>
              <a:gd name="connsiteY10" fmla="*/ 548582 h 548582"/>
              <a:gd name="connsiteX11" fmla="*/ 355579 w 608344"/>
              <a:gd name="connsiteY11" fmla="*/ 422376 h 548582"/>
              <a:gd name="connsiteX12" fmla="*/ 481962 w 608344"/>
              <a:gd name="connsiteY12" fmla="*/ 296170 h 548582"/>
              <a:gd name="connsiteX13" fmla="*/ 255835 w 608344"/>
              <a:gd name="connsiteY13" fmla="*/ 446 h 548582"/>
              <a:gd name="connsiteX14" fmla="*/ 317801 w 608344"/>
              <a:gd name="connsiteY14" fmla="*/ 13616 h 548582"/>
              <a:gd name="connsiteX15" fmla="*/ 348072 w 608344"/>
              <a:gd name="connsiteY15" fmla="*/ 41661 h 548582"/>
              <a:gd name="connsiteX16" fmla="*/ 381190 w 608344"/>
              <a:gd name="connsiteY16" fmla="*/ 146831 h 548582"/>
              <a:gd name="connsiteX17" fmla="*/ 378913 w 608344"/>
              <a:gd name="connsiteY17" fmla="*/ 156211 h 548582"/>
              <a:gd name="connsiteX18" fmla="*/ 387833 w 608344"/>
              <a:gd name="connsiteY18" fmla="*/ 200458 h 548582"/>
              <a:gd name="connsiteX19" fmla="*/ 366387 w 608344"/>
              <a:gd name="connsiteY19" fmla="*/ 237694 h 548582"/>
              <a:gd name="connsiteX20" fmla="*/ 351393 w 608344"/>
              <a:gd name="connsiteY20" fmla="*/ 278720 h 548582"/>
              <a:gd name="connsiteX21" fmla="*/ 351393 w 608344"/>
              <a:gd name="connsiteY21" fmla="*/ 322873 h 548582"/>
              <a:gd name="connsiteX22" fmla="*/ 317611 w 608344"/>
              <a:gd name="connsiteY22" fmla="*/ 422358 h 548582"/>
              <a:gd name="connsiteX23" fmla="*/ 376635 w 608344"/>
              <a:gd name="connsiteY23" fmla="*/ 548088 h 548582"/>
              <a:gd name="connsiteX24" fmla="*/ 26855 w 608344"/>
              <a:gd name="connsiteY24" fmla="*/ 548088 h 548582"/>
              <a:gd name="connsiteX25" fmla="*/ 0 w 608344"/>
              <a:gd name="connsiteY25" fmla="*/ 521274 h 548582"/>
              <a:gd name="connsiteX26" fmla="*/ 0 w 608344"/>
              <a:gd name="connsiteY26" fmla="*/ 473806 h 548582"/>
              <a:gd name="connsiteX27" fmla="*/ 19453 w 608344"/>
              <a:gd name="connsiteY27" fmla="*/ 432969 h 548582"/>
              <a:gd name="connsiteX28" fmla="*/ 173751 w 608344"/>
              <a:gd name="connsiteY28" fmla="*/ 334242 h 548582"/>
              <a:gd name="connsiteX29" fmla="*/ 176408 w 608344"/>
              <a:gd name="connsiteY29" fmla="*/ 329884 h 548582"/>
              <a:gd name="connsiteX30" fmla="*/ 176408 w 608344"/>
              <a:gd name="connsiteY30" fmla="*/ 278720 h 548582"/>
              <a:gd name="connsiteX31" fmla="*/ 161320 w 608344"/>
              <a:gd name="connsiteY31" fmla="*/ 237694 h 548582"/>
              <a:gd name="connsiteX32" fmla="*/ 139969 w 608344"/>
              <a:gd name="connsiteY32" fmla="*/ 200458 h 548582"/>
              <a:gd name="connsiteX33" fmla="*/ 148320 w 608344"/>
              <a:gd name="connsiteY33" fmla="*/ 156211 h 548582"/>
              <a:gd name="connsiteX34" fmla="*/ 146042 w 608344"/>
              <a:gd name="connsiteY34" fmla="*/ 146736 h 548582"/>
              <a:gd name="connsiteX35" fmla="*/ 145758 w 608344"/>
              <a:gd name="connsiteY35" fmla="*/ 95099 h 548582"/>
              <a:gd name="connsiteX36" fmla="*/ 176029 w 608344"/>
              <a:gd name="connsiteY36" fmla="*/ 42135 h 548582"/>
              <a:gd name="connsiteX37" fmla="*/ 203928 w 608344"/>
              <a:gd name="connsiteY37" fmla="*/ 19017 h 548582"/>
              <a:gd name="connsiteX38" fmla="*/ 231162 w 608344"/>
              <a:gd name="connsiteY38" fmla="*/ 5089 h 548582"/>
              <a:gd name="connsiteX39" fmla="*/ 255835 w 608344"/>
              <a:gd name="connsiteY39" fmla="*/ 446 h 54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08344" h="548582">
                <a:moveTo>
                  <a:pt x="521432" y="370453"/>
                </a:moveTo>
                <a:lnTo>
                  <a:pt x="465737" y="425787"/>
                </a:lnTo>
                <a:lnTo>
                  <a:pt x="442491" y="402479"/>
                </a:lnTo>
                <a:lnTo>
                  <a:pt x="418201" y="426545"/>
                </a:lnTo>
                <a:lnTo>
                  <a:pt x="441447" y="449948"/>
                </a:lnTo>
                <a:lnTo>
                  <a:pt x="465642" y="474204"/>
                </a:lnTo>
                <a:lnTo>
                  <a:pt x="489932" y="450043"/>
                </a:lnTo>
                <a:lnTo>
                  <a:pt x="545532" y="394709"/>
                </a:lnTo>
                <a:close/>
                <a:moveTo>
                  <a:pt x="481962" y="296170"/>
                </a:moveTo>
                <a:cubicBezTo>
                  <a:pt x="551795" y="296170"/>
                  <a:pt x="608344" y="352641"/>
                  <a:pt x="608344" y="422376"/>
                </a:cubicBezTo>
                <a:cubicBezTo>
                  <a:pt x="608344" y="492111"/>
                  <a:pt x="551795" y="548582"/>
                  <a:pt x="481962" y="548582"/>
                </a:cubicBezTo>
                <a:cubicBezTo>
                  <a:pt x="412129" y="548582"/>
                  <a:pt x="355579" y="492111"/>
                  <a:pt x="355579" y="422376"/>
                </a:cubicBezTo>
                <a:cubicBezTo>
                  <a:pt x="355579" y="352641"/>
                  <a:pt x="412129" y="296170"/>
                  <a:pt x="481962" y="296170"/>
                </a:cubicBezTo>
                <a:close/>
                <a:moveTo>
                  <a:pt x="255835" y="446"/>
                </a:moveTo>
                <a:cubicBezTo>
                  <a:pt x="282785" y="-1828"/>
                  <a:pt x="303187" y="4899"/>
                  <a:pt x="317801" y="13616"/>
                </a:cubicBezTo>
                <a:cubicBezTo>
                  <a:pt x="339721" y="25744"/>
                  <a:pt x="348072" y="41661"/>
                  <a:pt x="348072" y="41661"/>
                </a:cubicBezTo>
                <a:cubicBezTo>
                  <a:pt x="348072" y="41661"/>
                  <a:pt x="398176" y="45167"/>
                  <a:pt x="381190" y="146831"/>
                </a:cubicBezTo>
                <a:cubicBezTo>
                  <a:pt x="380621" y="149863"/>
                  <a:pt x="379862" y="153085"/>
                  <a:pt x="378913" y="156211"/>
                </a:cubicBezTo>
                <a:cubicBezTo>
                  <a:pt x="388592" y="156211"/>
                  <a:pt x="398271" y="163507"/>
                  <a:pt x="387833" y="200458"/>
                </a:cubicBezTo>
                <a:cubicBezTo>
                  <a:pt x="379672" y="229262"/>
                  <a:pt x="372080" y="237221"/>
                  <a:pt x="366387" y="237694"/>
                </a:cubicBezTo>
                <a:cubicBezTo>
                  <a:pt x="364394" y="250675"/>
                  <a:pt x="359175" y="265076"/>
                  <a:pt x="351393" y="278720"/>
                </a:cubicBezTo>
                <a:lnTo>
                  <a:pt x="351393" y="322873"/>
                </a:lnTo>
                <a:cubicBezTo>
                  <a:pt x="330232" y="350539"/>
                  <a:pt x="317611" y="385027"/>
                  <a:pt x="317611" y="422358"/>
                </a:cubicBezTo>
                <a:cubicBezTo>
                  <a:pt x="317611" y="472764"/>
                  <a:pt x="340480" y="518053"/>
                  <a:pt x="376635" y="548088"/>
                </a:cubicBezTo>
                <a:lnTo>
                  <a:pt x="26855" y="548088"/>
                </a:lnTo>
                <a:cubicBezTo>
                  <a:pt x="12052" y="548088"/>
                  <a:pt x="0" y="536055"/>
                  <a:pt x="0" y="521274"/>
                </a:cubicBezTo>
                <a:lnTo>
                  <a:pt x="0" y="473806"/>
                </a:lnTo>
                <a:cubicBezTo>
                  <a:pt x="0" y="457983"/>
                  <a:pt x="7212" y="443013"/>
                  <a:pt x="19453" y="432969"/>
                </a:cubicBezTo>
                <a:cubicBezTo>
                  <a:pt x="86638" y="377921"/>
                  <a:pt x="159043" y="341443"/>
                  <a:pt x="173751" y="334242"/>
                </a:cubicBezTo>
                <a:cubicBezTo>
                  <a:pt x="175365" y="333484"/>
                  <a:pt x="176408" y="331779"/>
                  <a:pt x="176408" y="329884"/>
                </a:cubicBezTo>
                <a:lnTo>
                  <a:pt x="176408" y="278720"/>
                </a:lnTo>
                <a:cubicBezTo>
                  <a:pt x="168437" y="265076"/>
                  <a:pt x="163313" y="250675"/>
                  <a:pt x="161320" y="237694"/>
                </a:cubicBezTo>
                <a:cubicBezTo>
                  <a:pt x="155627" y="237221"/>
                  <a:pt x="148035" y="229072"/>
                  <a:pt x="139969" y="200458"/>
                </a:cubicBezTo>
                <a:cubicBezTo>
                  <a:pt x="129531" y="164170"/>
                  <a:pt x="138925" y="156496"/>
                  <a:pt x="148320" y="156211"/>
                </a:cubicBezTo>
                <a:cubicBezTo>
                  <a:pt x="147371" y="153085"/>
                  <a:pt x="146612" y="149863"/>
                  <a:pt x="146042" y="146736"/>
                </a:cubicBezTo>
                <a:cubicBezTo>
                  <a:pt x="142436" y="128450"/>
                  <a:pt x="141487" y="111396"/>
                  <a:pt x="145758" y="95099"/>
                </a:cubicBezTo>
                <a:cubicBezTo>
                  <a:pt x="150787" y="73212"/>
                  <a:pt x="162744" y="55684"/>
                  <a:pt x="176029" y="42135"/>
                </a:cubicBezTo>
                <a:cubicBezTo>
                  <a:pt x="184379" y="33134"/>
                  <a:pt x="193869" y="25459"/>
                  <a:pt x="203928" y="19017"/>
                </a:cubicBezTo>
                <a:cubicBezTo>
                  <a:pt x="212183" y="13332"/>
                  <a:pt x="221293" y="8405"/>
                  <a:pt x="231162" y="5089"/>
                </a:cubicBezTo>
                <a:cubicBezTo>
                  <a:pt x="238849" y="2625"/>
                  <a:pt x="247105" y="825"/>
                  <a:pt x="255835" y="4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5" name="PA-ïšḻïḑè">
            <a:extLst>
              <a:ext uri="{FF2B5EF4-FFF2-40B4-BE49-F238E27FC236}">
                <a16:creationId xmlns:a16="http://schemas.microsoft.com/office/drawing/2014/main" id="{BD484164-D9CA-8644-A319-54692705FC39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094121" y="2636639"/>
            <a:ext cx="434552" cy="379340"/>
          </a:xfrm>
          <a:custGeom>
            <a:avLst/>
            <a:gdLst>
              <a:gd name="connsiteX0" fmla="*/ 424975 w 608697"/>
              <a:gd name="connsiteY0" fmla="*/ 168488 h 531358"/>
              <a:gd name="connsiteX1" fmla="*/ 387604 w 608697"/>
              <a:gd name="connsiteY1" fmla="*/ 205806 h 531358"/>
              <a:gd name="connsiteX2" fmla="*/ 424975 w 608697"/>
              <a:gd name="connsiteY2" fmla="*/ 243124 h 531358"/>
              <a:gd name="connsiteX3" fmla="*/ 462346 w 608697"/>
              <a:gd name="connsiteY3" fmla="*/ 205806 h 531358"/>
              <a:gd name="connsiteX4" fmla="*/ 424975 w 608697"/>
              <a:gd name="connsiteY4" fmla="*/ 168488 h 531358"/>
              <a:gd name="connsiteX5" fmla="*/ 287947 w 608697"/>
              <a:gd name="connsiteY5" fmla="*/ 168488 h 531358"/>
              <a:gd name="connsiteX6" fmla="*/ 250576 w 608697"/>
              <a:gd name="connsiteY6" fmla="*/ 205806 h 531358"/>
              <a:gd name="connsiteX7" fmla="*/ 287947 w 608697"/>
              <a:gd name="connsiteY7" fmla="*/ 243124 h 531358"/>
              <a:gd name="connsiteX8" fmla="*/ 325318 w 608697"/>
              <a:gd name="connsiteY8" fmla="*/ 205806 h 531358"/>
              <a:gd name="connsiteX9" fmla="*/ 287947 w 608697"/>
              <a:gd name="connsiteY9" fmla="*/ 168488 h 531358"/>
              <a:gd name="connsiteX10" fmla="*/ 102356 w 608697"/>
              <a:gd name="connsiteY10" fmla="*/ 121231 h 531358"/>
              <a:gd name="connsiteX11" fmla="*/ 98850 w 608697"/>
              <a:gd name="connsiteY11" fmla="*/ 127711 h 531358"/>
              <a:gd name="connsiteX12" fmla="*/ 76842 w 608697"/>
              <a:gd name="connsiteY12" fmla="*/ 217990 h 531358"/>
              <a:gd name="connsiteX13" fmla="*/ 98850 w 608697"/>
              <a:gd name="connsiteY13" fmla="*/ 308194 h 531358"/>
              <a:gd name="connsiteX14" fmla="*/ 157488 w 608697"/>
              <a:gd name="connsiteY14" fmla="*/ 380223 h 531358"/>
              <a:gd name="connsiteX15" fmla="*/ 344668 w 608697"/>
              <a:gd name="connsiteY15" fmla="*/ 444729 h 531358"/>
              <a:gd name="connsiteX16" fmla="*/ 370257 w 608697"/>
              <a:gd name="connsiteY16" fmla="*/ 443687 h 531358"/>
              <a:gd name="connsiteX17" fmla="*/ 236717 w 608697"/>
              <a:gd name="connsiteY17" fmla="*/ 477876 h 531358"/>
              <a:gd name="connsiteX18" fmla="*/ 198072 w 608697"/>
              <a:gd name="connsiteY18" fmla="*/ 475344 h 531358"/>
              <a:gd name="connsiteX19" fmla="*/ 82437 w 608697"/>
              <a:gd name="connsiteY19" fmla="*/ 531284 h 531358"/>
              <a:gd name="connsiteX20" fmla="*/ 81542 w 608697"/>
              <a:gd name="connsiteY20" fmla="*/ 531358 h 531358"/>
              <a:gd name="connsiteX21" fmla="*/ 75051 w 608697"/>
              <a:gd name="connsiteY21" fmla="*/ 527857 h 531358"/>
              <a:gd name="connsiteX22" fmla="*/ 74753 w 608697"/>
              <a:gd name="connsiteY22" fmla="*/ 519738 h 531358"/>
              <a:gd name="connsiteX23" fmla="*/ 88778 w 608697"/>
              <a:gd name="connsiteY23" fmla="*/ 435046 h 531358"/>
              <a:gd name="connsiteX24" fmla="*/ 0 w 608697"/>
              <a:gd name="connsiteY24" fmla="*/ 282198 h 531358"/>
              <a:gd name="connsiteX25" fmla="*/ 102356 w 608697"/>
              <a:gd name="connsiteY25" fmla="*/ 121231 h 531358"/>
              <a:gd name="connsiteX26" fmla="*/ 356424 w 608697"/>
              <a:gd name="connsiteY26" fmla="*/ 0 h 531358"/>
              <a:gd name="connsiteX27" fmla="*/ 608697 w 608697"/>
              <a:gd name="connsiteY27" fmla="*/ 211244 h 531358"/>
              <a:gd name="connsiteX28" fmla="*/ 518290 w 608697"/>
              <a:gd name="connsiteY28" fmla="*/ 373401 h 531358"/>
              <a:gd name="connsiteX29" fmla="*/ 531941 w 608697"/>
              <a:gd name="connsiteY29" fmla="*/ 441109 h 531358"/>
              <a:gd name="connsiteX30" fmla="*/ 531120 w 608697"/>
              <a:gd name="connsiteY30" fmla="*/ 465391 h 531358"/>
              <a:gd name="connsiteX31" fmla="*/ 511577 w 608697"/>
              <a:gd name="connsiteY31" fmla="*/ 475894 h 531358"/>
              <a:gd name="connsiteX32" fmla="*/ 509041 w 608697"/>
              <a:gd name="connsiteY32" fmla="*/ 475745 h 531358"/>
              <a:gd name="connsiteX33" fmla="*/ 391408 w 608697"/>
              <a:gd name="connsiteY33" fmla="*/ 420476 h 531358"/>
              <a:gd name="connsiteX34" fmla="*/ 356424 w 608697"/>
              <a:gd name="connsiteY34" fmla="*/ 422487 h 531358"/>
              <a:gd name="connsiteX35" fmla="*/ 104225 w 608697"/>
              <a:gd name="connsiteY35" fmla="*/ 211244 h 531358"/>
              <a:gd name="connsiteX36" fmla="*/ 356424 w 608697"/>
              <a:gd name="connsiteY36" fmla="*/ 0 h 53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08697" h="531358">
                <a:moveTo>
                  <a:pt x="424975" y="168488"/>
                </a:moveTo>
                <a:cubicBezTo>
                  <a:pt x="404312" y="168488"/>
                  <a:pt x="387604" y="185248"/>
                  <a:pt x="387604" y="205806"/>
                </a:cubicBezTo>
                <a:cubicBezTo>
                  <a:pt x="387604" y="226439"/>
                  <a:pt x="404312" y="243124"/>
                  <a:pt x="424975" y="243124"/>
                </a:cubicBezTo>
                <a:cubicBezTo>
                  <a:pt x="445562" y="243124"/>
                  <a:pt x="462346" y="226439"/>
                  <a:pt x="462346" y="205806"/>
                </a:cubicBezTo>
                <a:cubicBezTo>
                  <a:pt x="462346" y="185248"/>
                  <a:pt x="445637" y="168488"/>
                  <a:pt x="424975" y="168488"/>
                </a:cubicBezTo>
                <a:close/>
                <a:moveTo>
                  <a:pt x="287947" y="168488"/>
                </a:moveTo>
                <a:cubicBezTo>
                  <a:pt x="267285" y="168488"/>
                  <a:pt x="250576" y="185248"/>
                  <a:pt x="250576" y="205806"/>
                </a:cubicBezTo>
                <a:cubicBezTo>
                  <a:pt x="250576" y="226439"/>
                  <a:pt x="267285" y="243124"/>
                  <a:pt x="287947" y="243124"/>
                </a:cubicBezTo>
                <a:cubicBezTo>
                  <a:pt x="308610" y="243124"/>
                  <a:pt x="325318" y="226439"/>
                  <a:pt x="325318" y="205806"/>
                </a:cubicBezTo>
                <a:cubicBezTo>
                  <a:pt x="325318" y="185248"/>
                  <a:pt x="308610" y="168488"/>
                  <a:pt x="287947" y="168488"/>
                </a:cubicBezTo>
                <a:close/>
                <a:moveTo>
                  <a:pt x="102356" y="121231"/>
                </a:moveTo>
                <a:cubicBezTo>
                  <a:pt x="101162" y="123317"/>
                  <a:pt x="99969" y="125477"/>
                  <a:pt x="98850" y="127711"/>
                </a:cubicBezTo>
                <a:cubicBezTo>
                  <a:pt x="84227" y="156240"/>
                  <a:pt x="76842" y="186631"/>
                  <a:pt x="76842" y="217990"/>
                </a:cubicBezTo>
                <a:cubicBezTo>
                  <a:pt x="76842" y="249275"/>
                  <a:pt x="84227" y="279666"/>
                  <a:pt x="98850" y="308194"/>
                </a:cubicBezTo>
                <a:cubicBezTo>
                  <a:pt x="112726" y="335308"/>
                  <a:pt x="132496" y="359516"/>
                  <a:pt x="157488" y="380223"/>
                </a:cubicBezTo>
                <a:cubicBezTo>
                  <a:pt x="207845" y="421787"/>
                  <a:pt x="274317" y="444729"/>
                  <a:pt x="344668" y="444729"/>
                </a:cubicBezTo>
                <a:cubicBezTo>
                  <a:pt x="353173" y="444729"/>
                  <a:pt x="361752" y="444357"/>
                  <a:pt x="370257" y="443687"/>
                </a:cubicBezTo>
                <a:cubicBezTo>
                  <a:pt x="332209" y="465288"/>
                  <a:pt x="286254" y="477876"/>
                  <a:pt x="236717" y="477876"/>
                </a:cubicBezTo>
                <a:cubicBezTo>
                  <a:pt x="223736" y="477876"/>
                  <a:pt x="210755" y="477057"/>
                  <a:pt x="198072" y="475344"/>
                </a:cubicBezTo>
                <a:cubicBezTo>
                  <a:pt x="160397" y="499478"/>
                  <a:pt x="110637" y="528155"/>
                  <a:pt x="82437" y="531284"/>
                </a:cubicBezTo>
                <a:cubicBezTo>
                  <a:pt x="82138" y="531358"/>
                  <a:pt x="81840" y="531358"/>
                  <a:pt x="81542" y="531358"/>
                </a:cubicBezTo>
                <a:cubicBezTo>
                  <a:pt x="78930" y="531358"/>
                  <a:pt x="76469" y="530017"/>
                  <a:pt x="75051" y="527857"/>
                </a:cubicBezTo>
                <a:cubicBezTo>
                  <a:pt x="73410" y="525399"/>
                  <a:pt x="73335" y="522271"/>
                  <a:pt x="74753" y="519738"/>
                </a:cubicBezTo>
                <a:cubicBezTo>
                  <a:pt x="75051" y="519291"/>
                  <a:pt x="99223" y="476014"/>
                  <a:pt x="88778" y="435046"/>
                </a:cubicBezTo>
                <a:cubicBezTo>
                  <a:pt x="32303" y="397653"/>
                  <a:pt x="0" y="342160"/>
                  <a:pt x="0" y="282198"/>
                </a:cubicBezTo>
                <a:cubicBezTo>
                  <a:pt x="0" y="215532"/>
                  <a:pt x="40584" y="156538"/>
                  <a:pt x="102356" y="121231"/>
                </a:cubicBezTo>
                <a:close/>
                <a:moveTo>
                  <a:pt x="356424" y="0"/>
                </a:moveTo>
                <a:cubicBezTo>
                  <a:pt x="495540" y="0"/>
                  <a:pt x="608697" y="94747"/>
                  <a:pt x="608697" y="211244"/>
                </a:cubicBezTo>
                <a:cubicBezTo>
                  <a:pt x="608697" y="274408"/>
                  <a:pt x="575802" y="333178"/>
                  <a:pt x="518290" y="373401"/>
                </a:cubicBezTo>
                <a:cubicBezTo>
                  <a:pt x="512845" y="406324"/>
                  <a:pt x="531717" y="440811"/>
                  <a:pt x="531941" y="441109"/>
                </a:cubicBezTo>
                <a:cubicBezTo>
                  <a:pt x="536267" y="448781"/>
                  <a:pt x="535969" y="458092"/>
                  <a:pt x="531120" y="465391"/>
                </a:cubicBezTo>
                <a:cubicBezTo>
                  <a:pt x="526794" y="472021"/>
                  <a:pt x="519484" y="475894"/>
                  <a:pt x="511577" y="475894"/>
                </a:cubicBezTo>
                <a:cubicBezTo>
                  <a:pt x="510756" y="475894"/>
                  <a:pt x="509936" y="475894"/>
                  <a:pt x="509041" y="475745"/>
                </a:cubicBezTo>
                <a:cubicBezTo>
                  <a:pt x="484574" y="473064"/>
                  <a:pt x="444966" y="454442"/>
                  <a:pt x="391408" y="420476"/>
                </a:cubicBezTo>
                <a:cubicBezTo>
                  <a:pt x="379920" y="421817"/>
                  <a:pt x="368135" y="422487"/>
                  <a:pt x="356424" y="422487"/>
                </a:cubicBezTo>
                <a:cubicBezTo>
                  <a:pt x="217382" y="422487"/>
                  <a:pt x="104225" y="327741"/>
                  <a:pt x="104225" y="211244"/>
                </a:cubicBezTo>
                <a:cubicBezTo>
                  <a:pt x="104225" y="94747"/>
                  <a:pt x="217382" y="0"/>
                  <a:pt x="3564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6" name="PA-isḻîḋé">
            <a:extLst>
              <a:ext uri="{FF2B5EF4-FFF2-40B4-BE49-F238E27FC236}">
                <a16:creationId xmlns:a16="http://schemas.microsoft.com/office/drawing/2014/main" id="{945FDCD4-40E1-F8C0-24FE-69F9D2576E6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153943" y="3712865"/>
            <a:ext cx="436196" cy="394686"/>
          </a:xfrm>
          <a:custGeom>
            <a:avLst/>
            <a:gdLst>
              <a:gd name="connsiteX0" fmla="*/ 407586 w 606580"/>
              <a:gd name="connsiteY0" fmla="*/ 252695 h 548858"/>
              <a:gd name="connsiteX1" fmla="*/ 502285 w 606580"/>
              <a:gd name="connsiteY1" fmla="*/ 252695 h 548858"/>
              <a:gd name="connsiteX2" fmla="*/ 502285 w 606580"/>
              <a:gd name="connsiteY2" fmla="*/ 346759 h 548858"/>
              <a:gd name="connsiteX3" fmla="*/ 407586 w 606580"/>
              <a:gd name="connsiteY3" fmla="*/ 346759 h 548858"/>
              <a:gd name="connsiteX4" fmla="*/ 104296 w 606580"/>
              <a:gd name="connsiteY4" fmla="*/ 205698 h 548858"/>
              <a:gd name="connsiteX5" fmla="*/ 199065 w 606580"/>
              <a:gd name="connsiteY5" fmla="*/ 205698 h 548858"/>
              <a:gd name="connsiteX6" fmla="*/ 199065 w 606580"/>
              <a:gd name="connsiteY6" fmla="*/ 346758 h 548858"/>
              <a:gd name="connsiteX7" fmla="*/ 104296 w 606580"/>
              <a:gd name="connsiteY7" fmla="*/ 346758 h 548858"/>
              <a:gd name="connsiteX8" fmla="*/ 255870 w 606580"/>
              <a:gd name="connsiteY8" fmla="*/ 96040 h 548858"/>
              <a:gd name="connsiteX9" fmla="*/ 350710 w 606580"/>
              <a:gd name="connsiteY9" fmla="*/ 96040 h 548858"/>
              <a:gd name="connsiteX10" fmla="*/ 350710 w 606580"/>
              <a:gd name="connsiteY10" fmla="*/ 346759 h 548858"/>
              <a:gd name="connsiteX11" fmla="*/ 255870 w 606580"/>
              <a:gd name="connsiteY11" fmla="*/ 346759 h 548858"/>
              <a:gd name="connsiteX12" fmla="*/ 37882 w 606580"/>
              <a:gd name="connsiteY12" fmla="*/ 37913 h 548858"/>
              <a:gd name="connsiteX13" fmla="*/ 37882 w 606580"/>
              <a:gd name="connsiteY13" fmla="*/ 405363 h 548858"/>
              <a:gd name="connsiteX14" fmla="*/ 568698 w 606580"/>
              <a:gd name="connsiteY14" fmla="*/ 405363 h 548858"/>
              <a:gd name="connsiteX15" fmla="*/ 568698 w 606580"/>
              <a:gd name="connsiteY15" fmla="*/ 37913 h 548858"/>
              <a:gd name="connsiteX16" fmla="*/ 18941 w 606580"/>
              <a:gd name="connsiteY16" fmla="*/ 0 h 548858"/>
              <a:gd name="connsiteX17" fmla="*/ 587639 w 606580"/>
              <a:gd name="connsiteY17" fmla="*/ 0 h 548858"/>
              <a:gd name="connsiteX18" fmla="*/ 606580 w 606580"/>
              <a:gd name="connsiteY18" fmla="*/ 18910 h 548858"/>
              <a:gd name="connsiteX19" fmla="*/ 606580 w 606580"/>
              <a:gd name="connsiteY19" fmla="*/ 424274 h 548858"/>
              <a:gd name="connsiteX20" fmla="*/ 587639 w 606580"/>
              <a:gd name="connsiteY20" fmla="*/ 443184 h 548858"/>
              <a:gd name="connsiteX21" fmla="*/ 322278 w 606580"/>
              <a:gd name="connsiteY21" fmla="*/ 443184 h 548858"/>
              <a:gd name="connsiteX22" fmla="*/ 322278 w 606580"/>
              <a:gd name="connsiteY22" fmla="*/ 511038 h 548858"/>
              <a:gd name="connsiteX23" fmla="*/ 450223 w 606580"/>
              <a:gd name="connsiteY23" fmla="*/ 511038 h 548858"/>
              <a:gd name="connsiteX24" fmla="*/ 450223 w 606580"/>
              <a:gd name="connsiteY24" fmla="*/ 548858 h 548858"/>
              <a:gd name="connsiteX25" fmla="*/ 156357 w 606580"/>
              <a:gd name="connsiteY25" fmla="*/ 548858 h 548858"/>
              <a:gd name="connsiteX26" fmla="*/ 156357 w 606580"/>
              <a:gd name="connsiteY26" fmla="*/ 511038 h 548858"/>
              <a:gd name="connsiteX27" fmla="*/ 284302 w 606580"/>
              <a:gd name="connsiteY27" fmla="*/ 511038 h 548858"/>
              <a:gd name="connsiteX28" fmla="*/ 284302 w 606580"/>
              <a:gd name="connsiteY28" fmla="*/ 443184 h 548858"/>
              <a:gd name="connsiteX29" fmla="*/ 18941 w 606580"/>
              <a:gd name="connsiteY29" fmla="*/ 443184 h 548858"/>
              <a:gd name="connsiteX30" fmla="*/ 0 w 606580"/>
              <a:gd name="connsiteY30" fmla="*/ 424274 h 548858"/>
              <a:gd name="connsiteX31" fmla="*/ 0 w 606580"/>
              <a:gd name="connsiteY31" fmla="*/ 18910 h 548858"/>
              <a:gd name="connsiteX32" fmla="*/ 18941 w 606580"/>
              <a:gd name="connsiteY32" fmla="*/ 0 h 54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6580" h="548858">
                <a:moveTo>
                  <a:pt x="407586" y="252695"/>
                </a:moveTo>
                <a:lnTo>
                  <a:pt x="502285" y="252695"/>
                </a:lnTo>
                <a:lnTo>
                  <a:pt x="502285" y="346759"/>
                </a:lnTo>
                <a:lnTo>
                  <a:pt x="407586" y="346759"/>
                </a:lnTo>
                <a:close/>
                <a:moveTo>
                  <a:pt x="104296" y="205698"/>
                </a:moveTo>
                <a:lnTo>
                  <a:pt x="199065" y="205698"/>
                </a:lnTo>
                <a:lnTo>
                  <a:pt x="199065" y="346758"/>
                </a:lnTo>
                <a:lnTo>
                  <a:pt x="104296" y="346758"/>
                </a:lnTo>
                <a:close/>
                <a:moveTo>
                  <a:pt x="255870" y="96040"/>
                </a:moveTo>
                <a:lnTo>
                  <a:pt x="350710" y="96040"/>
                </a:lnTo>
                <a:lnTo>
                  <a:pt x="350710" y="346759"/>
                </a:lnTo>
                <a:lnTo>
                  <a:pt x="255870" y="346759"/>
                </a:lnTo>
                <a:close/>
                <a:moveTo>
                  <a:pt x="37882" y="37913"/>
                </a:moveTo>
                <a:lnTo>
                  <a:pt x="37882" y="405363"/>
                </a:lnTo>
                <a:lnTo>
                  <a:pt x="568698" y="405363"/>
                </a:lnTo>
                <a:lnTo>
                  <a:pt x="568698" y="37913"/>
                </a:lnTo>
                <a:close/>
                <a:moveTo>
                  <a:pt x="18941" y="0"/>
                </a:moveTo>
                <a:lnTo>
                  <a:pt x="587639" y="0"/>
                </a:lnTo>
                <a:cubicBezTo>
                  <a:pt x="598038" y="0"/>
                  <a:pt x="606580" y="8528"/>
                  <a:pt x="606580" y="18910"/>
                </a:cubicBezTo>
                <a:lnTo>
                  <a:pt x="606580" y="424274"/>
                </a:lnTo>
                <a:cubicBezTo>
                  <a:pt x="606580" y="434656"/>
                  <a:pt x="598038" y="443184"/>
                  <a:pt x="587639" y="443184"/>
                </a:cubicBezTo>
                <a:lnTo>
                  <a:pt x="322278" y="443184"/>
                </a:lnTo>
                <a:lnTo>
                  <a:pt x="322278" y="511038"/>
                </a:lnTo>
                <a:lnTo>
                  <a:pt x="450223" y="511038"/>
                </a:lnTo>
                <a:lnTo>
                  <a:pt x="450223" y="548858"/>
                </a:lnTo>
                <a:lnTo>
                  <a:pt x="156357" y="548858"/>
                </a:lnTo>
                <a:lnTo>
                  <a:pt x="156357" y="511038"/>
                </a:lnTo>
                <a:lnTo>
                  <a:pt x="284302" y="511038"/>
                </a:lnTo>
                <a:lnTo>
                  <a:pt x="284302" y="443184"/>
                </a:lnTo>
                <a:lnTo>
                  <a:pt x="18941" y="443184"/>
                </a:lnTo>
                <a:cubicBezTo>
                  <a:pt x="8542" y="443184"/>
                  <a:pt x="0" y="434656"/>
                  <a:pt x="0" y="424274"/>
                </a:cubicBezTo>
                <a:lnTo>
                  <a:pt x="0" y="18910"/>
                </a:lnTo>
                <a:cubicBezTo>
                  <a:pt x="0" y="8528"/>
                  <a:pt x="8542" y="0"/>
                  <a:pt x="18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7" name="PA-iṧḷiḓè">
            <a:extLst>
              <a:ext uri="{FF2B5EF4-FFF2-40B4-BE49-F238E27FC236}">
                <a16:creationId xmlns:a16="http://schemas.microsoft.com/office/drawing/2014/main" id="{2FD17741-106A-F91D-CEE8-273819CCD05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144224" y="1448119"/>
            <a:ext cx="410146" cy="407810"/>
          </a:xfrm>
          <a:custGeom>
            <a:avLst/>
            <a:gdLst>
              <a:gd name="T0" fmla="*/ 3682 w 4808"/>
              <a:gd name="T1" fmla="*/ 2763 h 4789"/>
              <a:gd name="T2" fmla="*/ 3420 w 4808"/>
              <a:gd name="T3" fmla="*/ 2703 h 4789"/>
              <a:gd name="T4" fmla="*/ 3026 w 4808"/>
              <a:gd name="T5" fmla="*/ 2392 h 4789"/>
              <a:gd name="T6" fmla="*/ 2818 w 4808"/>
              <a:gd name="T7" fmla="*/ 2517 h 4789"/>
              <a:gd name="T8" fmla="*/ 3219 w 4808"/>
              <a:gd name="T9" fmla="*/ 1876 h 4789"/>
              <a:gd name="T10" fmla="*/ 3609 w 4808"/>
              <a:gd name="T11" fmla="*/ 1953 h 4789"/>
              <a:gd name="T12" fmla="*/ 4553 w 4808"/>
              <a:gd name="T13" fmla="*/ 720 h 4789"/>
              <a:gd name="T14" fmla="*/ 4388 w 4808"/>
              <a:gd name="T15" fmla="*/ 680 h 4789"/>
              <a:gd name="T16" fmla="*/ 3872 w 4808"/>
              <a:gd name="T17" fmla="*/ 1161 h 4789"/>
              <a:gd name="T18" fmla="*/ 3859 w 4808"/>
              <a:gd name="T19" fmla="*/ 1160 h 4789"/>
              <a:gd name="T20" fmla="*/ 3491 w 4808"/>
              <a:gd name="T21" fmla="*/ 1099 h 4789"/>
              <a:gd name="T22" fmla="*/ 3432 w 4808"/>
              <a:gd name="T23" fmla="*/ 731 h 4789"/>
              <a:gd name="T24" fmla="*/ 3454 w 4808"/>
              <a:gd name="T25" fmla="*/ 658 h 4789"/>
              <a:gd name="T26" fmla="*/ 3938 w 4808"/>
              <a:gd name="T27" fmla="*/ 104 h 4789"/>
              <a:gd name="T28" fmla="*/ 3609 w 4808"/>
              <a:gd name="T29" fmla="*/ 0 h 4789"/>
              <a:gd name="T30" fmla="*/ 2710 w 4808"/>
              <a:gd name="T31" fmla="*/ 1369 h 4789"/>
              <a:gd name="T32" fmla="*/ 1300 w 4808"/>
              <a:gd name="T33" fmla="*/ 999 h 4789"/>
              <a:gd name="T34" fmla="*/ 1309 w 4808"/>
              <a:gd name="T35" fmla="*/ 892 h 4789"/>
              <a:gd name="T36" fmla="*/ 865 w 4808"/>
              <a:gd name="T37" fmla="*/ 294 h 4789"/>
              <a:gd name="T38" fmla="*/ 665 w 4808"/>
              <a:gd name="T39" fmla="*/ 298 h 4789"/>
              <a:gd name="T40" fmla="*/ 278 w 4808"/>
              <a:gd name="T41" fmla="*/ 787 h 4789"/>
              <a:gd name="T42" fmla="*/ 630 w 4808"/>
              <a:gd name="T43" fmla="*/ 1163 h 4789"/>
              <a:gd name="T44" fmla="*/ 926 w 4808"/>
              <a:gd name="T45" fmla="*/ 1291 h 4789"/>
              <a:gd name="T46" fmla="*/ 1018 w 4808"/>
              <a:gd name="T47" fmla="*/ 1282 h 4789"/>
              <a:gd name="T48" fmla="*/ 1485 w 4808"/>
              <a:gd name="T49" fmla="*/ 2594 h 4789"/>
              <a:gd name="T50" fmla="*/ 1037 w 4808"/>
              <a:gd name="T51" fmla="*/ 2572 h 4789"/>
              <a:gd name="T52" fmla="*/ 92 w 4808"/>
              <a:gd name="T53" fmla="*/ 3809 h 4789"/>
              <a:gd name="T54" fmla="*/ 186 w 4808"/>
              <a:gd name="T55" fmla="*/ 3882 h 4789"/>
              <a:gd name="T56" fmla="*/ 727 w 4808"/>
              <a:gd name="T57" fmla="*/ 3384 h 4789"/>
              <a:gd name="T58" fmla="*/ 789 w 4808"/>
              <a:gd name="T59" fmla="*/ 3371 h 4789"/>
              <a:gd name="T60" fmla="*/ 796 w 4808"/>
              <a:gd name="T61" fmla="*/ 3372 h 4789"/>
              <a:gd name="T62" fmla="*/ 1218 w 4808"/>
              <a:gd name="T63" fmla="*/ 3798 h 4789"/>
              <a:gd name="T64" fmla="*/ 1192 w 4808"/>
              <a:gd name="T65" fmla="*/ 3873 h 4789"/>
              <a:gd name="T66" fmla="*/ 707 w 4808"/>
              <a:gd name="T67" fmla="*/ 4427 h 4789"/>
              <a:gd name="T68" fmla="*/ 1037 w 4808"/>
              <a:gd name="T69" fmla="*/ 4531 h 4789"/>
              <a:gd name="T70" fmla="*/ 2016 w 4808"/>
              <a:gd name="T71" fmla="*/ 3551 h 4789"/>
              <a:gd name="T72" fmla="*/ 1994 w 4808"/>
              <a:gd name="T73" fmla="*/ 3103 h 4789"/>
              <a:gd name="T74" fmla="*/ 2535 w 4808"/>
              <a:gd name="T75" fmla="*/ 2799 h 4789"/>
              <a:gd name="T76" fmla="*/ 2410 w 4808"/>
              <a:gd name="T77" fmla="*/ 3007 h 4789"/>
              <a:gd name="T78" fmla="*/ 2721 w 4808"/>
              <a:gd name="T79" fmla="*/ 3401 h 4789"/>
              <a:gd name="T80" fmla="*/ 2781 w 4808"/>
              <a:gd name="T81" fmla="*/ 3663 h 4789"/>
              <a:gd name="T82" fmla="*/ 4013 w 4808"/>
              <a:gd name="T83" fmla="*/ 4789 h 4789"/>
              <a:gd name="T84" fmla="*/ 4734 w 4808"/>
              <a:gd name="T85" fmla="*/ 4173 h 4789"/>
              <a:gd name="T86" fmla="*/ 4734 w 4808"/>
              <a:gd name="T87" fmla="*/ 3815 h 4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808" h="4789">
                <a:moveTo>
                  <a:pt x="4734" y="3815"/>
                </a:moveTo>
                <a:lnTo>
                  <a:pt x="3682" y="2763"/>
                </a:lnTo>
                <a:cubicBezTo>
                  <a:pt x="3634" y="2715"/>
                  <a:pt x="3570" y="2689"/>
                  <a:pt x="3502" y="2689"/>
                </a:cubicBezTo>
                <a:cubicBezTo>
                  <a:pt x="3474" y="2689"/>
                  <a:pt x="3446" y="2694"/>
                  <a:pt x="3420" y="2703"/>
                </a:cubicBezTo>
                <a:lnTo>
                  <a:pt x="3167" y="2450"/>
                </a:lnTo>
                <a:cubicBezTo>
                  <a:pt x="3130" y="2413"/>
                  <a:pt x="3079" y="2392"/>
                  <a:pt x="3026" y="2392"/>
                </a:cubicBezTo>
                <a:cubicBezTo>
                  <a:pt x="2972" y="2392"/>
                  <a:pt x="2922" y="2413"/>
                  <a:pt x="2884" y="2450"/>
                </a:cubicBezTo>
                <a:lnTo>
                  <a:pt x="2818" y="2517"/>
                </a:lnTo>
                <a:lnTo>
                  <a:pt x="2699" y="2398"/>
                </a:lnTo>
                <a:lnTo>
                  <a:pt x="3219" y="1876"/>
                </a:lnTo>
                <a:cubicBezTo>
                  <a:pt x="3340" y="1928"/>
                  <a:pt x="3472" y="1953"/>
                  <a:pt x="3609" y="1953"/>
                </a:cubicBezTo>
                <a:lnTo>
                  <a:pt x="3609" y="1953"/>
                </a:lnTo>
                <a:cubicBezTo>
                  <a:pt x="3870" y="1953"/>
                  <a:pt x="4116" y="1854"/>
                  <a:pt x="4301" y="1669"/>
                </a:cubicBezTo>
                <a:cubicBezTo>
                  <a:pt x="4549" y="1421"/>
                  <a:pt x="4646" y="1059"/>
                  <a:pt x="4553" y="720"/>
                </a:cubicBezTo>
                <a:cubicBezTo>
                  <a:pt x="4542" y="678"/>
                  <a:pt x="4502" y="648"/>
                  <a:pt x="4459" y="648"/>
                </a:cubicBezTo>
                <a:cubicBezTo>
                  <a:pt x="4441" y="648"/>
                  <a:pt x="4413" y="654"/>
                  <a:pt x="4388" y="680"/>
                </a:cubicBezTo>
                <a:cubicBezTo>
                  <a:pt x="4384" y="683"/>
                  <a:pt x="4034" y="1030"/>
                  <a:pt x="3918" y="1146"/>
                </a:cubicBezTo>
                <a:cubicBezTo>
                  <a:pt x="3906" y="1159"/>
                  <a:pt x="3885" y="1161"/>
                  <a:pt x="3872" y="1161"/>
                </a:cubicBezTo>
                <a:cubicBezTo>
                  <a:pt x="3864" y="1161"/>
                  <a:pt x="3859" y="1160"/>
                  <a:pt x="3859" y="1160"/>
                </a:cubicBezTo>
                <a:lnTo>
                  <a:pt x="3859" y="1160"/>
                </a:lnTo>
                <a:lnTo>
                  <a:pt x="3851" y="1159"/>
                </a:lnTo>
                <a:cubicBezTo>
                  <a:pt x="3707" y="1146"/>
                  <a:pt x="3535" y="1119"/>
                  <a:pt x="3491" y="1099"/>
                </a:cubicBezTo>
                <a:cubicBezTo>
                  <a:pt x="3470" y="1055"/>
                  <a:pt x="3445" y="879"/>
                  <a:pt x="3432" y="733"/>
                </a:cubicBezTo>
                <a:lnTo>
                  <a:pt x="3432" y="731"/>
                </a:lnTo>
                <a:lnTo>
                  <a:pt x="3429" y="727"/>
                </a:lnTo>
                <a:cubicBezTo>
                  <a:pt x="3428" y="720"/>
                  <a:pt x="3425" y="687"/>
                  <a:pt x="3454" y="658"/>
                </a:cubicBezTo>
                <a:cubicBezTo>
                  <a:pt x="3574" y="538"/>
                  <a:pt x="3905" y="204"/>
                  <a:pt x="3908" y="201"/>
                </a:cubicBezTo>
                <a:cubicBezTo>
                  <a:pt x="3936" y="173"/>
                  <a:pt x="3947" y="138"/>
                  <a:pt x="3938" y="104"/>
                </a:cubicBezTo>
                <a:cubicBezTo>
                  <a:pt x="3927" y="64"/>
                  <a:pt x="3893" y="42"/>
                  <a:pt x="3865" y="34"/>
                </a:cubicBezTo>
                <a:cubicBezTo>
                  <a:pt x="3782" y="11"/>
                  <a:pt x="3695" y="0"/>
                  <a:pt x="3609" y="0"/>
                </a:cubicBezTo>
                <a:cubicBezTo>
                  <a:pt x="3347" y="0"/>
                  <a:pt x="3101" y="102"/>
                  <a:pt x="2916" y="287"/>
                </a:cubicBezTo>
                <a:cubicBezTo>
                  <a:pt x="2624" y="579"/>
                  <a:pt x="2555" y="1011"/>
                  <a:pt x="2710" y="1369"/>
                </a:cubicBezTo>
                <a:lnTo>
                  <a:pt x="2190" y="1889"/>
                </a:lnTo>
                <a:lnTo>
                  <a:pt x="1300" y="999"/>
                </a:lnTo>
                <a:cubicBezTo>
                  <a:pt x="1300" y="998"/>
                  <a:pt x="1299" y="998"/>
                  <a:pt x="1299" y="997"/>
                </a:cubicBezTo>
                <a:cubicBezTo>
                  <a:pt x="1307" y="963"/>
                  <a:pt x="1311" y="928"/>
                  <a:pt x="1309" y="892"/>
                </a:cubicBezTo>
                <a:cubicBezTo>
                  <a:pt x="1305" y="788"/>
                  <a:pt x="1260" y="689"/>
                  <a:pt x="1182" y="611"/>
                </a:cubicBezTo>
                <a:lnTo>
                  <a:pt x="865" y="294"/>
                </a:lnTo>
                <a:cubicBezTo>
                  <a:pt x="858" y="288"/>
                  <a:pt x="821" y="253"/>
                  <a:pt x="766" y="253"/>
                </a:cubicBezTo>
                <a:cubicBezTo>
                  <a:pt x="740" y="253"/>
                  <a:pt x="702" y="261"/>
                  <a:pt x="665" y="298"/>
                </a:cubicBezTo>
                <a:lnTo>
                  <a:pt x="318" y="645"/>
                </a:lnTo>
                <a:cubicBezTo>
                  <a:pt x="277" y="685"/>
                  <a:pt x="263" y="737"/>
                  <a:pt x="278" y="787"/>
                </a:cubicBezTo>
                <a:cubicBezTo>
                  <a:pt x="288" y="820"/>
                  <a:pt x="308" y="842"/>
                  <a:pt x="314" y="848"/>
                </a:cubicBezTo>
                <a:lnTo>
                  <a:pt x="630" y="1163"/>
                </a:lnTo>
                <a:cubicBezTo>
                  <a:pt x="712" y="1246"/>
                  <a:pt x="817" y="1291"/>
                  <a:pt x="926" y="1291"/>
                </a:cubicBezTo>
                <a:lnTo>
                  <a:pt x="926" y="1291"/>
                </a:lnTo>
                <a:cubicBezTo>
                  <a:pt x="957" y="1291"/>
                  <a:pt x="987" y="1287"/>
                  <a:pt x="1016" y="1280"/>
                </a:cubicBezTo>
                <a:cubicBezTo>
                  <a:pt x="1017" y="1281"/>
                  <a:pt x="1017" y="1281"/>
                  <a:pt x="1018" y="1282"/>
                </a:cubicBezTo>
                <a:lnTo>
                  <a:pt x="1907" y="2171"/>
                </a:lnTo>
                <a:lnTo>
                  <a:pt x="1485" y="2594"/>
                </a:lnTo>
                <a:cubicBezTo>
                  <a:pt x="1466" y="2613"/>
                  <a:pt x="1449" y="2634"/>
                  <a:pt x="1435" y="2656"/>
                </a:cubicBezTo>
                <a:cubicBezTo>
                  <a:pt x="1311" y="2601"/>
                  <a:pt x="1176" y="2572"/>
                  <a:pt x="1037" y="2572"/>
                </a:cubicBezTo>
                <a:cubicBezTo>
                  <a:pt x="775" y="2572"/>
                  <a:pt x="529" y="2674"/>
                  <a:pt x="344" y="2859"/>
                </a:cubicBezTo>
                <a:cubicBezTo>
                  <a:pt x="96" y="3106"/>
                  <a:pt x="0" y="3471"/>
                  <a:pt x="92" y="3809"/>
                </a:cubicBezTo>
                <a:cubicBezTo>
                  <a:pt x="103" y="3852"/>
                  <a:pt x="143" y="3882"/>
                  <a:pt x="186" y="3882"/>
                </a:cubicBezTo>
                <a:lnTo>
                  <a:pt x="186" y="3882"/>
                </a:lnTo>
                <a:cubicBezTo>
                  <a:pt x="204" y="3882"/>
                  <a:pt x="232" y="3877"/>
                  <a:pt x="258" y="3851"/>
                </a:cubicBezTo>
                <a:cubicBezTo>
                  <a:pt x="261" y="3847"/>
                  <a:pt x="611" y="3500"/>
                  <a:pt x="727" y="3384"/>
                </a:cubicBezTo>
                <a:cubicBezTo>
                  <a:pt x="740" y="3372"/>
                  <a:pt x="762" y="3370"/>
                  <a:pt x="774" y="3370"/>
                </a:cubicBezTo>
                <a:cubicBezTo>
                  <a:pt x="783" y="3370"/>
                  <a:pt x="789" y="3371"/>
                  <a:pt x="789" y="3371"/>
                </a:cubicBezTo>
                <a:lnTo>
                  <a:pt x="789" y="3371"/>
                </a:lnTo>
                <a:lnTo>
                  <a:pt x="796" y="3372"/>
                </a:lnTo>
                <a:cubicBezTo>
                  <a:pt x="940" y="3385"/>
                  <a:pt x="1113" y="3411"/>
                  <a:pt x="1157" y="3431"/>
                </a:cubicBezTo>
                <a:cubicBezTo>
                  <a:pt x="1178" y="3475"/>
                  <a:pt x="1205" y="3652"/>
                  <a:pt x="1218" y="3798"/>
                </a:cubicBezTo>
                <a:lnTo>
                  <a:pt x="1219" y="3805"/>
                </a:lnTo>
                <a:cubicBezTo>
                  <a:pt x="1219" y="3805"/>
                  <a:pt x="1223" y="3842"/>
                  <a:pt x="1192" y="3873"/>
                </a:cubicBezTo>
                <a:cubicBezTo>
                  <a:pt x="1072" y="3993"/>
                  <a:pt x="741" y="4327"/>
                  <a:pt x="738" y="4330"/>
                </a:cubicBezTo>
                <a:cubicBezTo>
                  <a:pt x="710" y="4358"/>
                  <a:pt x="699" y="4393"/>
                  <a:pt x="707" y="4427"/>
                </a:cubicBezTo>
                <a:cubicBezTo>
                  <a:pt x="718" y="4467"/>
                  <a:pt x="752" y="4489"/>
                  <a:pt x="780" y="4497"/>
                </a:cubicBezTo>
                <a:cubicBezTo>
                  <a:pt x="864" y="4519"/>
                  <a:pt x="950" y="4531"/>
                  <a:pt x="1037" y="4531"/>
                </a:cubicBezTo>
                <a:cubicBezTo>
                  <a:pt x="1298" y="4531"/>
                  <a:pt x="1544" y="4429"/>
                  <a:pt x="1729" y="4244"/>
                </a:cubicBezTo>
                <a:cubicBezTo>
                  <a:pt x="1914" y="4059"/>
                  <a:pt x="2016" y="3813"/>
                  <a:pt x="2016" y="3551"/>
                </a:cubicBezTo>
                <a:cubicBezTo>
                  <a:pt x="2016" y="3412"/>
                  <a:pt x="1987" y="3277"/>
                  <a:pt x="1932" y="3153"/>
                </a:cubicBezTo>
                <a:cubicBezTo>
                  <a:pt x="1954" y="3139"/>
                  <a:pt x="1975" y="3122"/>
                  <a:pt x="1994" y="3103"/>
                </a:cubicBezTo>
                <a:lnTo>
                  <a:pt x="2417" y="2681"/>
                </a:lnTo>
                <a:lnTo>
                  <a:pt x="2535" y="2799"/>
                </a:lnTo>
                <a:lnTo>
                  <a:pt x="2469" y="2866"/>
                </a:lnTo>
                <a:cubicBezTo>
                  <a:pt x="2431" y="2904"/>
                  <a:pt x="2410" y="2954"/>
                  <a:pt x="2410" y="3007"/>
                </a:cubicBezTo>
                <a:cubicBezTo>
                  <a:pt x="2410" y="3061"/>
                  <a:pt x="2431" y="3111"/>
                  <a:pt x="2469" y="3149"/>
                </a:cubicBezTo>
                <a:lnTo>
                  <a:pt x="2721" y="3401"/>
                </a:lnTo>
                <a:cubicBezTo>
                  <a:pt x="2712" y="3427"/>
                  <a:pt x="2707" y="3455"/>
                  <a:pt x="2707" y="3484"/>
                </a:cubicBezTo>
                <a:cubicBezTo>
                  <a:pt x="2707" y="3552"/>
                  <a:pt x="2734" y="3615"/>
                  <a:pt x="2781" y="3663"/>
                </a:cubicBezTo>
                <a:lnTo>
                  <a:pt x="3834" y="4715"/>
                </a:lnTo>
                <a:cubicBezTo>
                  <a:pt x="3881" y="4763"/>
                  <a:pt x="3945" y="4789"/>
                  <a:pt x="4013" y="4789"/>
                </a:cubicBezTo>
                <a:cubicBezTo>
                  <a:pt x="4081" y="4789"/>
                  <a:pt x="4144" y="4763"/>
                  <a:pt x="4192" y="4715"/>
                </a:cubicBezTo>
                <a:lnTo>
                  <a:pt x="4734" y="4173"/>
                </a:lnTo>
                <a:cubicBezTo>
                  <a:pt x="4782" y="4126"/>
                  <a:pt x="4808" y="4062"/>
                  <a:pt x="4808" y="3994"/>
                </a:cubicBezTo>
                <a:cubicBezTo>
                  <a:pt x="4808" y="3926"/>
                  <a:pt x="4782" y="3863"/>
                  <a:pt x="4734" y="38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8" name="PA-iṧľîḍè">
            <a:extLst>
              <a:ext uri="{FF2B5EF4-FFF2-40B4-BE49-F238E27FC236}">
                <a16:creationId xmlns:a16="http://schemas.microsoft.com/office/drawing/2014/main" id="{C1F4F544-0877-9979-DE8F-D18819336F6A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155219" y="4818089"/>
            <a:ext cx="400660" cy="400052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78649" h="594741">
                <a:moveTo>
                  <a:pt x="411175" y="315251"/>
                </a:moveTo>
                <a:cubicBezTo>
                  <a:pt x="392328" y="315251"/>
                  <a:pt x="373301" y="322420"/>
                  <a:pt x="358940" y="336757"/>
                </a:cubicBezTo>
                <a:cubicBezTo>
                  <a:pt x="330220" y="365432"/>
                  <a:pt x="330220" y="411311"/>
                  <a:pt x="358940" y="439986"/>
                </a:cubicBezTo>
                <a:cubicBezTo>
                  <a:pt x="387661" y="468660"/>
                  <a:pt x="435049" y="468660"/>
                  <a:pt x="462333" y="439986"/>
                </a:cubicBezTo>
                <a:cubicBezTo>
                  <a:pt x="491053" y="411311"/>
                  <a:pt x="491053" y="365432"/>
                  <a:pt x="462333" y="336757"/>
                </a:cubicBezTo>
                <a:cubicBezTo>
                  <a:pt x="448691" y="322420"/>
                  <a:pt x="430023" y="315251"/>
                  <a:pt x="411175" y="315251"/>
                </a:cubicBezTo>
                <a:close/>
                <a:moveTo>
                  <a:pt x="410816" y="276182"/>
                </a:moveTo>
                <a:cubicBezTo>
                  <a:pt x="439716" y="276182"/>
                  <a:pt x="468795" y="287293"/>
                  <a:pt x="491053" y="309516"/>
                </a:cubicBezTo>
                <a:cubicBezTo>
                  <a:pt x="525517" y="342492"/>
                  <a:pt x="532697" y="394106"/>
                  <a:pt x="514029" y="435685"/>
                </a:cubicBezTo>
                <a:lnTo>
                  <a:pt x="578649" y="500203"/>
                </a:lnTo>
                <a:lnTo>
                  <a:pt x="522645" y="556118"/>
                </a:lnTo>
                <a:lnTo>
                  <a:pt x="458025" y="491600"/>
                </a:lnTo>
                <a:cubicBezTo>
                  <a:pt x="416381" y="510239"/>
                  <a:pt x="366121" y="503070"/>
                  <a:pt x="331656" y="468660"/>
                </a:cubicBezTo>
                <a:cubicBezTo>
                  <a:pt x="287140" y="424215"/>
                  <a:pt x="287140" y="352528"/>
                  <a:pt x="331656" y="309516"/>
                </a:cubicBezTo>
                <a:cubicBezTo>
                  <a:pt x="353197" y="287293"/>
                  <a:pt x="381917" y="276182"/>
                  <a:pt x="410816" y="276182"/>
                </a:cubicBezTo>
                <a:close/>
                <a:moveTo>
                  <a:pt x="134949" y="20001"/>
                </a:moveTo>
                <a:lnTo>
                  <a:pt x="134949" y="144835"/>
                </a:lnTo>
                <a:lnTo>
                  <a:pt x="17242" y="144835"/>
                </a:lnTo>
                <a:close/>
                <a:moveTo>
                  <a:pt x="172278" y="0"/>
                </a:moveTo>
                <a:lnTo>
                  <a:pt x="480943" y="0"/>
                </a:lnTo>
                <a:lnTo>
                  <a:pt x="480943" y="276591"/>
                </a:lnTo>
                <a:cubicBezTo>
                  <a:pt x="460844" y="263693"/>
                  <a:pt x="436438" y="256527"/>
                  <a:pt x="410596" y="256527"/>
                </a:cubicBezTo>
                <a:cubicBezTo>
                  <a:pt x="381883" y="256527"/>
                  <a:pt x="354606" y="265126"/>
                  <a:pt x="331636" y="282323"/>
                </a:cubicBezTo>
                <a:lnTo>
                  <a:pt x="81832" y="282323"/>
                </a:lnTo>
                <a:lnTo>
                  <a:pt x="81832" y="322450"/>
                </a:lnTo>
                <a:lnTo>
                  <a:pt x="295744" y="322450"/>
                </a:lnTo>
                <a:cubicBezTo>
                  <a:pt x="288566" y="335348"/>
                  <a:pt x="282823" y="351112"/>
                  <a:pt x="279952" y="366877"/>
                </a:cubicBezTo>
                <a:lnTo>
                  <a:pt x="81832" y="366877"/>
                </a:lnTo>
                <a:lnTo>
                  <a:pt x="81832" y="407004"/>
                </a:lnTo>
                <a:lnTo>
                  <a:pt x="279952" y="407004"/>
                </a:lnTo>
                <a:cubicBezTo>
                  <a:pt x="281388" y="422768"/>
                  <a:pt x="287130" y="438532"/>
                  <a:pt x="294309" y="451430"/>
                </a:cubicBezTo>
                <a:lnTo>
                  <a:pt x="81832" y="451430"/>
                </a:lnTo>
                <a:lnTo>
                  <a:pt x="81832" y="491557"/>
                </a:lnTo>
                <a:lnTo>
                  <a:pt x="327329" y="491557"/>
                </a:lnTo>
                <a:cubicBezTo>
                  <a:pt x="350299" y="511621"/>
                  <a:pt x="380448" y="521653"/>
                  <a:pt x="410596" y="521653"/>
                </a:cubicBezTo>
                <a:cubicBezTo>
                  <a:pt x="424953" y="521653"/>
                  <a:pt x="439309" y="518786"/>
                  <a:pt x="453666" y="514487"/>
                </a:cubicBezTo>
                <a:lnTo>
                  <a:pt x="480943" y="543149"/>
                </a:lnTo>
                <a:lnTo>
                  <a:pt x="480943" y="594741"/>
                </a:lnTo>
                <a:lnTo>
                  <a:pt x="0" y="594741"/>
                </a:lnTo>
                <a:lnTo>
                  <a:pt x="0" y="180572"/>
                </a:lnTo>
                <a:lnTo>
                  <a:pt x="172278" y="1805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176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3200" spc="375" dirty="0" smtClean="0">
                <a:latin typeface="Trebuchet MS"/>
                <a:cs typeface="Trebuchet MS"/>
              </a:rPr>
              <a:t>Факультет технологических направлений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7" name="Текст 1"/>
          <p:cNvSpPr txBox="1">
            <a:spLocks/>
          </p:cNvSpPr>
          <p:nvPr/>
        </p:nvSpPr>
        <p:spPr>
          <a:xfrm>
            <a:off x="609600" y="1910827"/>
            <a:ext cx="10972800" cy="5170646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200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平行四边形 3">
            <a:extLst>
              <a:ext uri="{FF2B5EF4-FFF2-40B4-BE49-F238E27FC236}">
                <a16:creationId xmlns:a16="http://schemas.microsoft.com/office/drawing/2014/main" id="{62010B49-B4BC-406B-B7E2-8CA509D04FA6}"/>
              </a:ext>
            </a:extLst>
          </p:cNvPr>
          <p:cNvSpPr/>
          <p:nvPr/>
        </p:nvSpPr>
        <p:spPr>
          <a:xfrm flipH="1">
            <a:off x="6830459" y="2079871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平行四边形 4">
            <a:extLst>
              <a:ext uri="{FF2B5EF4-FFF2-40B4-BE49-F238E27FC236}">
                <a16:creationId xmlns:a16="http://schemas.microsoft.com/office/drawing/2014/main" id="{C6EAAD9F-5CA1-4639-9828-1552DAA12EA8}"/>
              </a:ext>
            </a:extLst>
          </p:cNvPr>
          <p:cNvSpPr/>
          <p:nvPr/>
        </p:nvSpPr>
        <p:spPr>
          <a:xfrm flipH="1">
            <a:off x="6506241" y="1950179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平行四边形 5">
            <a:extLst>
              <a:ext uri="{FF2B5EF4-FFF2-40B4-BE49-F238E27FC236}">
                <a16:creationId xmlns:a16="http://schemas.microsoft.com/office/drawing/2014/main" id="{C71B572E-373D-4B7A-9DF2-C1394BFC8B80}"/>
              </a:ext>
            </a:extLst>
          </p:cNvPr>
          <p:cNvSpPr/>
          <p:nvPr/>
        </p:nvSpPr>
        <p:spPr>
          <a:xfrm flipH="1">
            <a:off x="6182262" y="1822635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平行四边形 6">
            <a:extLst>
              <a:ext uri="{FF2B5EF4-FFF2-40B4-BE49-F238E27FC236}">
                <a16:creationId xmlns:a16="http://schemas.microsoft.com/office/drawing/2014/main" id="{416CF186-3951-4005-A1C7-45EDD86BAAF7}"/>
              </a:ext>
            </a:extLst>
          </p:cNvPr>
          <p:cNvSpPr/>
          <p:nvPr/>
        </p:nvSpPr>
        <p:spPr>
          <a:xfrm flipH="1">
            <a:off x="5862316" y="1694369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平行四边形 7">
            <a:extLst>
              <a:ext uri="{FF2B5EF4-FFF2-40B4-BE49-F238E27FC236}">
                <a16:creationId xmlns:a16="http://schemas.microsoft.com/office/drawing/2014/main" id="{FC710CE1-41AB-4FB7-9C84-99FCCBEA743E}"/>
              </a:ext>
            </a:extLst>
          </p:cNvPr>
          <p:cNvSpPr/>
          <p:nvPr/>
        </p:nvSpPr>
        <p:spPr>
          <a:xfrm flipH="1">
            <a:off x="5540234" y="1563962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平行四边形 8">
            <a:extLst>
              <a:ext uri="{FF2B5EF4-FFF2-40B4-BE49-F238E27FC236}">
                <a16:creationId xmlns:a16="http://schemas.microsoft.com/office/drawing/2014/main" id="{94405452-2ABB-4944-B602-2A831EFBF0E9}"/>
              </a:ext>
            </a:extLst>
          </p:cNvPr>
          <p:cNvSpPr/>
          <p:nvPr/>
        </p:nvSpPr>
        <p:spPr>
          <a:xfrm flipH="1">
            <a:off x="5217202" y="1433567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平行四边形 9">
            <a:extLst>
              <a:ext uri="{FF2B5EF4-FFF2-40B4-BE49-F238E27FC236}">
                <a16:creationId xmlns:a16="http://schemas.microsoft.com/office/drawing/2014/main" id="{C74941AD-A4FE-4F17-AB60-E5E8E21C7E68}"/>
              </a:ext>
            </a:extLst>
          </p:cNvPr>
          <p:cNvSpPr/>
          <p:nvPr/>
        </p:nvSpPr>
        <p:spPr>
          <a:xfrm flipH="1">
            <a:off x="4891559" y="1307804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平行四边形 10">
            <a:extLst>
              <a:ext uri="{FF2B5EF4-FFF2-40B4-BE49-F238E27FC236}">
                <a16:creationId xmlns:a16="http://schemas.microsoft.com/office/drawing/2014/main" id="{2D741EF8-96B8-4663-AB92-0B8007283401}"/>
              </a:ext>
            </a:extLst>
          </p:cNvPr>
          <p:cNvSpPr/>
          <p:nvPr/>
        </p:nvSpPr>
        <p:spPr>
          <a:xfrm flipH="1">
            <a:off x="4570417" y="1177566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任意多边形 11">
            <a:extLst>
              <a:ext uri="{FF2B5EF4-FFF2-40B4-BE49-F238E27FC236}">
                <a16:creationId xmlns:a16="http://schemas.microsoft.com/office/drawing/2014/main" id="{E2E7960C-48E7-4945-A327-9DD70868B05E}"/>
              </a:ext>
            </a:extLst>
          </p:cNvPr>
          <p:cNvSpPr/>
          <p:nvPr/>
        </p:nvSpPr>
        <p:spPr>
          <a:xfrm>
            <a:off x="4717462" y="1444975"/>
            <a:ext cx="2585432" cy="2310936"/>
          </a:xfrm>
          <a:custGeom>
            <a:avLst/>
            <a:gdLst>
              <a:gd name="connsiteX0" fmla="*/ 5745 w 2309807"/>
              <a:gd name="connsiteY0" fmla="*/ 1734172 h 2064573"/>
              <a:gd name="connsiteX1" fmla="*/ 139045 w 2309807"/>
              <a:gd name="connsiteY1" fmla="*/ 1974807 h 2064573"/>
              <a:gd name="connsiteX2" fmla="*/ 425892 w 2309807"/>
              <a:gd name="connsiteY2" fmla="*/ 1974807 h 2064573"/>
              <a:gd name="connsiteX3" fmla="*/ 292592 w 2309807"/>
              <a:gd name="connsiteY3" fmla="*/ 1734172 h 2064573"/>
              <a:gd name="connsiteX4" fmla="*/ 579879 w 2309807"/>
              <a:gd name="connsiteY4" fmla="*/ 1505363 h 2064573"/>
              <a:gd name="connsiteX5" fmla="*/ 712622 w 2309807"/>
              <a:gd name="connsiteY5" fmla="*/ 1744994 h 2064573"/>
              <a:gd name="connsiteX6" fmla="*/ 714974 w 2309807"/>
              <a:gd name="connsiteY6" fmla="*/ 1744994 h 2064573"/>
              <a:gd name="connsiteX7" fmla="*/ 714974 w 2309807"/>
              <a:gd name="connsiteY7" fmla="*/ 1857899 h 2064573"/>
              <a:gd name="connsiteX8" fmla="*/ 713646 w 2309807"/>
              <a:gd name="connsiteY8" fmla="*/ 1855502 h 2064573"/>
              <a:gd name="connsiteX9" fmla="*/ 713646 w 2309807"/>
              <a:gd name="connsiteY9" fmla="*/ 1748198 h 2064573"/>
              <a:gd name="connsiteX10" fmla="*/ 1508256 w 2309807"/>
              <a:gd name="connsiteY10" fmla="*/ 1386948 h 2064573"/>
              <a:gd name="connsiteX11" fmla="*/ 1580691 w 2309807"/>
              <a:gd name="connsiteY11" fmla="*/ 1513434 h 2064573"/>
              <a:gd name="connsiteX12" fmla="*/ 1578323 w 2309807"/>
              <a:gd name="connsiteY12" fmla="*/ 1513434 h 2064573"/>
              <a:gd name="connsiteX13" fmla="*/ 1867143 w 2309807"/>
              <a:gd name="connsiteY13" fmla="*/ 1285048 h 2064573"/>
              <a:gd name="connsiteX14" fmla="*/ 1869877 w 2309807"/>
              <a:gd name="connsiteY14" fmla="*/ 1285048 h 2064573"/>
              <a:gd name="connsiteX15" fmla="*/ 1869877 w 2309807"/>
              <a:gd name="connsiteY15" fmla="*/ 1397943 h 2064573"/>
              <a:gd name="connsiteX16" fmla="*/ 1869080 w 2309807"/>
              <a:gd name="connsiteY16" fmla="*/ 1397943 h 2064573"/>
              <a:gd name="connsiteX17" fmla="*/ 1869080 w 2309807"/>
              <a:gd name="connsiteY17" fmla="*/ 1288565 h 2064573"/>
              <a:gd name="connsiteX18" fmla="*/ 0 w 2309807"/>
              <a:gd name="connsiteY18" fmla="*/ 0 h 2064573"/>
              <a:gd name="connsiteX19" fmla="*/ 288726 w 2309807"/>
              <a:gd name="connsiteY19" fmla="*/ 0 h 2064573"/>
              <a:gd name="connsiteX20" fmla="*/ 288726 w 2309807"/>
              <a:gd name="connsiteY20" fmla="*/ 115490 h 2064573"/>
              <a:gd name="connsiteX21" fmla="*/ 577452 w 2309807"/>
              <a:gd name="connsiteY21" fmla="*/ 115490 h 2064573"/>
              <a:gd name="connsiteX22" fmla="*/ 577452 w 2309807"/>
              <a:gd name="connsiteY22" fmla="*/ 230981 h 2064573"/>
              <a:gd name="connsiteX23" fmla="*/ 866178 w 2309807"/>
              <a:gd name="connsiteY23" fmla="*/ 230981 h 2064573"/>
              <a:gd name="connsiteX24" fmla="*/ 866178 w 2309807"/>
              <a:gd name="connsiteY24" fmla="*/ 346471 h 2064573"/>
              <a:gd name="connsiteX25" fmla="*/ 1154904 w 2309807"/>
              <a:gd name="connsiteY25" fmla="*/ 346471 h 2064573"/>
              <a:gd name="connsiteX26" fmla="*/ 1154904 w 2309807"/>
              <a:gd name="connsiteY26" fmla="*/ 461962 h 2064573"/>
              <a:gd name="connsiteX27" fmla="*/ 1443630 w 2309807"/>
              <a:gd name="connsiteY27" fmla="*/ 461962 h 2064573"/>
              <a:gd name="connsiteX28" fmla="*/ 1443630 w 2309807"/>
              <a:gd name="connsiteY28" fmla="*/ 577452 h 2064573"/>
              <a:gd name="connsiteX29" fmla="*/ 1732355 w 2309807"/>
              <a:gd name="connsiteY29" fmla="*/ 577452 h 2064573"/>
              <a:gd name="connsiteX30" fmla="*/ 1732355 w 2309807"/>
              <a:gd name="connsiteY30" fmla="*/ 692942 h 2064573"/>
              <a:gd name="connsiteX31" fmla="*/ 2021081 w 2309807"/>
              <a:gd name="connsiteY31" fmla="*/ 692942 h 2064573"/>
              <a:gd name="connsiteX32" fmla="*/ 2021081 w 2309807"/>
              <a:gd name="connsiteY32" fmla="*/ 809075 h 2064573"/>
              <a:gd name="connsiteX33" fmla="*/ 2309807 w 2309807"/>
              <a:gd name="connsiteY33" fmla="*/ 809075 h 2064573"/>
              <a:gd name="connsiteX34" fmla="*/ 2309807 w 2309807"/>
              <a:gd name="connsiteY34" fmla="*/ 928060 h 2064573"/>
              <a:gd name="connsiteX35" fmla="*/ 2024849 w 2309807"/>
              <a:gd name="connsiteY35" fmla="*/ 928060 h 2064573"/>
              <a:gd name="connsiteX36" fmla="*/ 2158149 w 2309807"/>
              <a:gd name="connsiteY36" fmla="*/ 1168695 h 2064573"/>
              <a:gd name="connsiteX37" fmla="*/ 2158603 w 2309807"/>
              <a:gd name="connsiteY37" fmla="*/ 1168695 h 2064573"/>
              <a:gd name="connsiteX38" fmla="*/ 2158603 w 2309807"/>
              <a:gd name="connsiteY38" fmla="*/ 1282453 h 2064573"/>
              <a:gd name="connsiteX39" fmla="*/ 2158098 w 2309807"/>
              <a:gd name="connsiteY39" fmla="*/ 1282453 h 2064573"/>
              <a:gd name="connsiteX40" fmla="*/ 2158098 w 2309807"/>
              <a:gd name="connsiteY40" fmla="*/ 1171896 h 2064573"/>
              <a:gd name="connsiteX41" fmla="*/ 2023780 w 2309807"/>
              <a:gd name="connsiteY41" fmla="*/ 928060 h 2064573"/>
              <a:gd name="connsiteX42" fmla="*/ 2023780 w 2309807"/>
              <a:gd name="connsiteY42" fmla="*/ 1041212 h 2064573"/>
              <a:gd name="connsiteX43" fmla="*/ 2156669 w 2309807"/>
              <a:gd name="connsiteY43" fmla="*/ 1282453 h 2064573"/>
              <a:gd name="connsiteX44" fmla="*/ 2156654 w 2309807"/>
              <a:gd name="connsiteY44" fmla="*/ 1282453 h 2064573"/>
              <a:gd name="connsiteX45" fmla="*/ 2024791 w 2309807"/>
              <a:gd name="connsiteY45" fmla="*/ 1044413 h 2064573"/>
              <a:gd name="connsiteX46" fmla="*/ 1733479 w 2309807"/>
              <a:gd name="connsiteY46" fmla="*/ 1044413 h 2064573"/>
              <a:gd name="connsiteX47" fmla="*/ 1734761 w 2309807"/>
              <a:gd name="connsiteY47" fmla="*/ 1046727 h 2064573"/>
              <a:gd name="connsiteX48" fmla="*/ 1734761 w 2309807"/>
              <a:gd name="connsiteY48" fmla="*/ 1155478 h 2064573"/>
              <a:gd name="connsiteX49" fmla="*/ 1868325 w 2309807"/>
              <a:gd name="connsiteY49" fmla="*/ 1397943 h 2064573"/>
              <a:gd name="connsiteX50" fmla="*/ 1581151 w 2309807"/>
              <a:gd name="connsiteY50" fmla="*/ 1397943 h 2064573"/>
              <a:gd name="connsiteX51" fmla="*/ 1581151 w 2309807"/>
              <a:gd name="connsiteY51" fmla="*/ 1513434 h 2064573"/>
              <a:gd name="connsiteX52" fmla="*/ 1580958 w 2309807"/>
              <a:gd name="connsiteY52" fmla="*/ 1513434 h 2064573"/>
              <a:gd name="connsiteX53" fmla="*/ 1580958 w 2309807"/>
              <a:gd name="connsiteY53" fmla="*/ 1397403 h 2064573"/>
              <a:gd name="connsiteX54" fmla="*/ 1867165 w 2309807"/>
              <a:gd name="connsiteY54" fmla="*/ 1397403 h 2064573"/>
              <a:gd name="connsiteX55" fmla="*/ 1733865 w 2309807"/>
              <a:gd name="connsiteY55" fmla="*/ 1156768 h 2064573"/>
              <a:gd name="connsiteX56" fmla="*/ 1447016 w 2309807"/>
              <a:gd name="connsiteY56" fmla="*/ 1156768 h 2064573"/>
              <a:gd name="connsiteX57" fmla="*/ 1514070 w 2309807"/>
              <a:gd name="connsiteY57" fmla="*/ 1277814 h 2064573"/>
              <a:gd name="connsiteX58" fmla="*/ 1443292 w 2309807"/>
              <a:gd name="connsiteY58" fmla="*/ 1154223 h 2064573"/>
              <a:gd name="connsiteX59" fmla="*/ 1443292 w 2309807"/>
              <a:gd name="connsiteY59" fmla="*/ 1273263 h 2064573"/>
              <a:gd name="connsiteX60" fmla="*/ 1158422 w 2309807"/>
              <a:gd name="connsiteY60" fmla="*/ 1273263 h 2064573"/>
              <a:gd name="connsiteX61" fmla="*/ 1291721 w 2309807"/>
              <a:gd name="connsiteY61" fmla="*/ 1513897 h 2064573"/>
              <a:gd name="connsiteX62" fmla="*/ 1292426 w 2309807"/>
              <a:gd name="connsiteY62" fmla="*/ 1513897 h 2064573"/>
              <a:gd name="connsiteX63" fmla="*/ 1292426 w 2309807"/>
              <a:gd name="connsiteY63" fmla="*/ 1516528 h 2064573"/>
              <a:gd name="connsiteX64" fmla="*/ 1158421 w 2309807"/>
              <a:gd name="connsiteY64" fmla="*/ 1273262 h 2064573"/>
              <a:gd name="connsiteX65" fmla="*/ 1158421 w 2309807"/>
              <a:gd name="connsiteY65" fmla="*/ 1386570 h 2064573"/>
              <a:gd name="connsiteX66" fmla="*/ 1291924 w 2309807"/>
              <a:gd name="connsiteY66" fmla="*/ 1628924 h 2064573"/>
              <a:gd name="connsiteX67" fmla="*/ 1290004 w 2309807"/>
              <a:gd name="connsiteY67" fmla="*/ 1628924 h 2064573"/>
              <a:gd name="connsiteX68" fmla="*/ 1157523 w 2309807"/>
              <a:gd name="connsiteY68" fmla="*/ 1389768 h 2064573"/>
              <a:gd name="connsiteX69" fmla="*/ 870676 w 2309807"/>
              <a:gd name="connsiteY69" fmla="*/ 1389768 h 2064573"/>
              <a:gd name="connsiteX70" fmla="*/ 1003700 w 2309807"/>
              <a:gd name="connsiteY70" fmla="*/ 1629905 h 2064573"/>
              <a:gd name="connsiteX71" fmla="*/ 1003700 w 2309807"/>
              <a:gd name="connsiteY71" fmla="*/ 1742658 h 2064573"/>
              <a:gd name="connsiteX72" fmla="*/ 1001384 w 2309807"/>
              <a:gd name="connsiteY72" fmla="*/ 1738477 h 2064573"/>
              <a:gd name="connsiteX73" fmla="*/ 1001384 w 2309807"/>
              <a:gd name="connsiteY73" fmla="*/ 1627054 h 2064573"/>
              <a:gd name="connsiteX74" fmla="*/ 870674 w 2309807"/>
              <a:gd name="connsiteY74" fmla="*/ 1389768 h 2064573"/>
              <a:gd name="connsiteX75" fmla="*/ 870674 w 2309807"/>
              <a:gd name="connsiteY75" fmla="*/ 1504360 h 2064573"/>
              <a:gd name="connsiteX76" fmla="*/ 579326 w 2309807"/>
              <a:gd name="connsiteY76" fmla="*/ 1504360 h 2064573"/>
              <a:gd name="connsiteX77" fmla="*/ 579325 w 2309807"/>
              <a:gd name="connsiteY77" fmla="*/ 1504358 h 2064573"/>
              <a:gd name="connsiteX78" fmla="*/ 579325 w 2309807"/>
              <a:gd name="connsiteY78" fmla="*/ 1504360 h 2064573"/>
              <a:gd name="connsiteX79" fmla="*/ 579323 w 2309807"/>
              <a:gd name="connsiteY79" fmla="*/ 1504360 h 2064573"/>
              <a:gd name="connsiteX80" fmla="*/ 579325 w 2309807"/>
              <a:gd name="connsiteY80" fmla="*/ 1504363 h 2064573"/>
              <a:gd name="connsiteX81" fmla="*/ 579325 w 2309807"/>
              <a:gd name="connsiteY81" fmla="*/ 1615103 h 2064573"/>
              <a:gd name="connsiteX82" fmla="*/ 581090 w 2309807"/>
              <a:gd name="connsiteY82" fmla="*/ 1618307 h 2064573"/>
              <a:gd name="connsiteX83" fmla="*/ 289880 w 2309807"/>
              <a:gd name="connsiteY83" fmla="*/ 1618307 h 2064573"/>
              <a:gd name="connsiteX84" fmla="*/ 291582 w 2309807"/>
              <a:gd name="connsiteY84" fmla="*/ 1621378 h 2064573"/>
              <a:gd name="connsiteX85" fmla="*/ 291582 w 2309807"/>
              <a:gd name="connsiteY85" fmla="*/ 1730973 h 2064573"/>
              <a:gd name="connsiteX86" fmla="*/ 425900 w 2309807"/>
              <a:gd name="connsiteY86" fmla="*/ 1974808 h 2064573"/>
              <a:gd name="connsiteX87" fmla="*/ 425900 w 2309807"/>
              <a:gd name="connsiteY87" fmla="*/ 1864057 h 2064573"/>
              <a:gd name="connsiteX88" fmla="*/ 405651 w 2309807"/>
              <a:gd name="connsiteY88" fmla="*/ 1827298 h 2064573"/>
              <a:gd name="connsiteX89" fmla="*/ 423180 w 2309807"/>
              <a:gd name="connsiteY89" fmla="*/ 1858942 h 2064573"/>
              <a:gd name="connsiteX90" fmla="*/ 713645 w 2309807"/>
              <a:gd name="connsiteY90" fmla="*/ 1858942 h 2064573"/>
              <a:gd name="connsiteX91" fmla="*/ 713646 w 2309807"/>
              <a:gd name="connsiteY91" fmla="*/ 1858943 h 2064573"/>
              <a:gd name="connsiteX92" fmla="*/ 713646 w 2309807"/>
              <a:gd name="connsiteY92" fmla="*/ 1858942 h 2064573"/>
              <a:gd name="connsiteX93" fmla="*/ 714974 w 2309807"/>
              <a:gd name="connsiteY93" fmla="*/ 1858942 h 2064573"/>
              <a:gd name="connsiteX94" fmla="*/ 714974 w 2309807"/>
              <a:gd name="connsiteY94" fmla="*/ 1859905 h 2064573"/>
              <a:gd name="connsiteX95" fmla="*/ 426248 w 2309807"/>
              <a:gd name="connsiteY95" fmla="*/ 1859905 h 2064573"/>
              <a:gd name="connsiteX96" fmla="*/ 426248 w 2309807"/>
              <a:gd name="connsiteY96" fmla="*/ 1976038 h 2064573"/>
              <a:gd name="connsiteX97" fmla="*/ 137522 w 2309807"/>
              <a:gd name="connsiteY97" fmla="*/ 1976038 h 2064573"/>
              <a:gd name="connsiteX98" fmla="*/ 137522 w 2309807"/>
              <a:gd name="connsiteY98" fmla="*/ 1976590 h 2064573"/>
              <a:gd name="connsiteX99" fmla="*/ 5732 w 2309807"/>
              <a:gd name="connsiteY99" fmla="*/ 1734174 h 2064573"/>
              <a:gd name="connsiteX100" fmla="*/ 5732 w 2309807"/>
              <a:gd name="connsiteY100" fmla="*/ 2064573 h 2064573"/>
              <a:gd name="connsiteX101" fmla="*/ 0 w 2309807"/>
              <a:gd name="connsiteY101" fmla="*/ 2064573 h 2064573"/>
              <a:gd name="connsiteX102" fmla="*/ 0 w 2309807"/>
              <a:gd name="connsiteY102" fmla="*/ 1149129 h 2064573"/>
              <a:gd name="connsiteX103" fmla="*/ 0 w 2309807"/>
              <a:gd name="connsiteY103" fmla="*/ 1149128 h 206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2309807" h="2064573">
                <a:moveTo>
                  <a:pt x="5745" y="1734172"/>
                </a:moveTo>
                <a:lnTo>
                  <a:pt x="139045" y="1974807"/>
                </a:lnTo>
                <a:lnTo>
                  <a:pt x="425892" y="1974807"/>
                </a:lnTo>
                <a:lnTo>
                  <a:pt x="292592" y="1734172"/>
                </a:lnTo>
                <a:close/>
                <a:moveTo>
                  <a:pt x="579879" y="1505363"/>
                </a:moveTo>
                <a:lnTo>
                  <a:pt x="712622" y="1744994"/>
                </a:lnTo>
                <a:lnTo>
                  <a:pt x="714974" y="1744994"/>
                </a:lnTo>
                <a:lnTo>
                  <a:pt x="714974" y="1857899"/>
                </a:lnTo>
                <a:lnTo>
                  <a:pt x="713646" y="1855502"/>
                </a:lnTo>
                <a:lnTo>
                  <a:pt x="713646" y="1748198"/>
                </a:lnTo>
                <a:close/>
                <a:moveTo>
                  <a:pt x="1508256" y="1386948"/>
                </a:moveTo>
                <a:lnTo>
                  <a:pt x="1580691" y="1513434"/>
                </a:lnTo>
                <a:lnTo>
                  <a:pt x="1578323" y="1513434"/>
                </a:lnTo>
                <a:close/>
                <a:moveTo>
                  <a:pt x="1867143" y="1285048"/>
                </a:moveTo>
                <a:lnTo>
                  <a:pt x="1869877" y="1285048"/>
                </a:lnTo>
                <a:lnTo>
                  <a:pt x="1869877" y="1397943"/>
                </a:lnTo>
                <a:lnTo>
                  <a:pt x="1869080" y="1397943"/>
                </a:lnTo>
                <a:lnTo>
                  <a:pt x="1869080" y="1288565"/>
                </a:lnTo>
                <a:close/>
                <a:moveTo>
                  <a:pt x="0" y="0"/>
                </a:moveTo>
                <a:lnTo>
                  <a:pt x="288726" y="0"/>
                </a:lnTo>
                <a:lnTo>
                  <a:pt x="288726" y="115490"/>
                </a:lnTo>
                <a:lnTo>
                  <a:pt x="577452" y="115490"/>
                </a:lnTo>
                <a:lnTo>
                  <a:pt x="577452" y="230981"/>
                </a:lnTo>
                <a:lnTo>
                  <a:pt x="866178" y="230981"/>
                </a:lnTo>
                <a:lnTo>
                  <a:pt x="866178" y="346471"/>
                </a:lnTo>
                <a:lnTo>
                  <a:pt x="1154904" y="346471"/>
                </a:lnTo>
                <a:lnTo>
                  <a:pt x="1154904" y="461962"/>
                </a:lnTo>
                <a:lnTo>
                  <a:pt x="1443630" y="461962"/>
                </a:lnTo>
                <a:lnTo>
                  <a:pt x="1443630" y="577452"/>
                </a:lnTo>
                <a:lnTo>
                  <a:pt x="1732355" y="577452"/>
                </a:lnTo>
                <a:lnTo>
                  <a:pt x="1732355" y="692942"/>
                </a:lnTo>
                <a:lnTo>
                  <a:pt x="2021081" y="692942"/>
                </a:lnTo>
                <a:lnTo>
                  <a:pt x="2021081" y="809075"/>
                </a:lnTo>
                <a:lnTo>
                  <a:pt x="2309807" y="809075"/>
                </a:lnTo>
                <a:lnTo>
                  <a:pt x="2309807" y="928060"/>
                </a:lnTo>
                <a:lnTo>
                  <a:pt x="2024849" y="928060"/>
                </a:lnTo>
                <a:lnTo>
                  <a:pt x="2158149" y="1168695"/>
                </a:lnTo>
                <a:lnTo>
                  <a:pt x="2158603" y="1168695"/>
                </a:lnTo>
                <a:lnTo>
                  <a:pt x="2158603" y="1282453"/>
                </a:lnTo>
                <a:lnTo>
                  <a:pt x="2158098" y="1282453"/>
                </a:lnTo>
                <a:lnTo>
                  <a:pt x="2158098" y="1171896"/>
                </a:lnTo>
                <a:lnTo>
                  <a:pt x="2023780" y="928060"/>
                </a:lnTo>
                <a:lnTo>
                  <a:pt x="2023780" y="1041212"/>
                </a:lnTo>
                <a:lnTo>
                  <a:pt x="2156669" y="1282453"/>
                </a:lnTo>
                <a:lnTo>
                  <a:pt x="2156654" y="1282453"/>
                </a:lnTo>
                <a:lnTo>
                  <a:pt x="2024791" y="1044413"/>
                </a:lnTo>
                <a:lnTo>
                  <a:pt x="1733479" y="1044413"/>
                </a:lnTo>
                <a:lnTo>
                  <a:pt x="1734761" y="1046727"/>
                </a:lnTo>
                <a:lnTo>
                  <a:pt x="1734761" y="1155478"/>
                </a:lnTo>
                <a:lnTo>
                  <a:pt x="1868325" y="1397943"/>
                </a:lnTo>
                <a:lnTo>
                  <a:pt x="1581151" y="1397943"/>
                </a:lnTo>
                <a:lnTo>
                  <a:pt x="1581151" y="1513434"/>
                </a:lnTo>
                <a:lnTo>
                  <a:pt x="1580958" y="1513434"/>
                </a:lnTo>
                <a:lnTo>
                  <a:pt x="1580958" y="1397403"/>
                </a:lnTo>
                <a:lnTo>
                  <a:pt x="1867165" y="1397403"/>
                </a:lnTo>
                <a:lnTo>
                  <a:pt x="1733865" y="1156768"/>
                </a:lnTo>
                <a:lnTo>
                  <a:pt x="1447016" y="1156768"/>
                </a:lnTo>
                <a:lnTo>
                  <a:pt x="1514070" y="1277814"/>
                </a:lnTo>
                <a:lnTo>
                  <a:pt x="1443292" y="1154223"/>
                </a:lnTo>
                <a:lnTo>
                  <a:pt x="1443292" y="1273263"/>
                </a:lnTo>
                <a:lnTo>
                  <a:pt x="1158422" y="1273263"/>
                </a:lnTo>
                <a:lnTo>
                  <a:pt x="1291721" y="1513897"/>
                </a:lnTo>
                <a:lnTo>
                  <a:pt x="1292426" y="1513897"/>
                </a:lnTo>
                <a:lnTo>
                  <a:pt x="1292426" y="1516528"/>
                </a:lnTo>
                <a:lnTo>
                  <a:pt x="1158421" y="1273262"/>
                </a:lnTo>
                <a:lnTo>
                  <a:pt x="1158421" y="1386570"/>
                </a:lnTo>
                <a:lnTo>
                  <a:pt x="1291924" y="1628924"/>
                </a:lnTo>
                <a:lnTo>
                  <a:pt x="1290004" y="1628924"/>
                </a:lnTo>
                <a:lnTo>
                  <a:pt x="1157523" y="1389768"/>
                </a:lnTo>
                <a:lnTo>
                  <a:pt x="870676" y="1389768"/>
                </a:lnTo>
                <a:lnTo>
                  <a:pt x="1003700" y="1629905"/>
                </a:lnTo>
                <a:lnTo>
                  <a:pt x="1003700" y="1742658"/>
                </a:lnTo>
                <a:lnTo>
                  <a:pt x="1001384" y="1738477"/>
                </a:lnTo>
                <a:lnTo>
                  <a:pt x="1001384" y="1627054"/>
                </a:lnTo>
                <a:lnTo>
                  <a:pt x="870674" y="1389768"/>
                </a:lnTo>
                <a:lnTo>
                  <a:pt x="870674" y="1504360"/>
                </a:lnTo>
                <a:lnTo>
                  <a:pt x="579326" y="1504360"/>
                </a:lnTo>
                <a:lnTo>
                  <a:pt x="579325" y="1504358"/>
                </a:lnTo>
                <a:lnTo>
                  <a:pt x="579325" y="1504360"/>
                </a:lnTo>
                <a:lnTo>
                  <a:pt x="579323" y="1504360"/>
                </a:lnTo>
                <a:lnTo>
                  <a:pt x="579325" y="1504363"/>
                </a:lnTo>
                <a:lnTo>
                  <a:pt x="579325" y="1615103"/>
                </a:lnTo>
                <a:lnTo>
                  <a:pt x="581090" y="1618307"/>
                </a:lnTo>
                <a:lnTo>
                  <a:pt x="289880" y="1618307"/>
                </a:lnTo>
                <a:lnTo>
                  <a:pt x="291582" y="1621378"/>
                </a:lnTo>
                <a:lnTo>
                  <a:pt x="291582" y="1730973"/>
                </a:lnTo>
                <a:lnTo>
                  <a:pt x="425900" y="1974808"/>
                </a:lnTo>
                <a:lnTo>
                  <a:pt x="425900" y="1864057"/>
                </a:lnTo>
                <a:lnTo>
                  <a:pt x="405651" y="1827298"/>
                </a:lnTo>
                <a:lnTo>
                  <a:pt x="423180" y="1858942"/>
                </a:lnTo>
                <a:lnTo>
                  <a:pt x="713645" y="1858942"/>
                </a:lnTo>
                <a:lnTo>
                  <a:pt x="713646" y="1858943"/>
                </a:lnTo>
                <a:lnTo>
                  <a:pt x="713646" y="1858942"/>
                </a:lnTo>
                <a:lnTo>
                  <a:pt x="714974" y="1858942"/>
                </a:lnTo>
                <a:lnTo>
                  <a:pt x="714974" y="1859905"/>
                </a:lnTo>
                <a:lnTo>
                  <a:pt x="426248" y="1859905"/>
                </a:lnTo>
                <a:lnTo>
                  <a:pt x="426248" y="1976038"/>
                </a:lnTo>
                <a:lnTo>
                  <a:pt x="137522" y="1976038"/>
                </a:lnTo>
                <a:lnTo>
                  <a:pt x="137522" y="1976590"/>
                </a:lnTo>
                <a:lnTo>
                  <a:pt x="5732" y="1734174"/>
                </a:lnTo>
                <a:lnTo>
                  <a:pt x="5732" y="2064573"/>
                </a:lnTo>
                <a:lnTo>
                  <a:pt x="0" y="2064573"/>
                </a:lnTo>
                <a:lnTo>
                  <a:pt x="0" y="1149129"/>
                </a:lnTo>
                <a:lnTo>
                  <a:pt x="0" y="114912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平行四边形 12">
            <a:extLst>
              <a:ext uri="{FF2B5EF4-FFF2-40B4-BE49-F238E27FC236}">
                <a16:creationId xmlns:a16="http://schemas.microsoft.com/office/drawing/2014/main" id="{32D81F29-5866-4A0A-A9C6-C802842A78AF}"/>
              </a:ext>
            </a:extLst>
          </p:cNvPr>
          <p:cNvSpPr/>
          <p:nvPr/>
        </p:nvSpPr>
        <p:spPr>
          <a:xfrm rot="16200000" flipH="1" flipV="1">
            <a:off x="2323550" y="3429282"/>
            <a:ext cx="4643523" cy="149666"/>
          </a:xfrm>
          <a:prstGeom prst="parallelogram">
            <a:avLst>
              <a:gd name="adj" fmla="val 18394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平行四边形 13">
            <a:extLst>
              <a:ext uri="{FF2B5EF4-FFF2-40B4-BE49-F238E27FC236}">
                <a16:creationId xmlns:a16="http://schemas.microsoft.com/office/drawing/2014/main" id="{D5F250FD-B063-4089-BE9C-B1B2F5A5FA04}"/>
              </a:ext>
            </a:extLst>
          </p:cNvPr>
          <p:cNvSpPr/>
          <p:nvPr/>
        </p:nvSpPr>
        <p:spPr>
          <a:xfrm flipH="1">
            <a:off x="4716741" y="3387697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2" name="平行四边形 14">
            <a:extLst>
              <a:ext uri="{FF2B5EF4-FFF2-40B4-BE49-F238E27FC236}">
                <a16:creationId xmlns:a16="http://schemas.microsoft.com/office/drawing/2014/main" id="{CA521A8B-A93A-46C8-BB59-26843DA9C7FC}"/>
              </a:ext>
            </a:extLst>
          </p:cNvPr>
          <p:cNvSpPr/>
          <p:nvPr/>
        </p:nvSpPr>
        <p:spPr>
          <a:xfrm rot="5400000">
            <a:off x="4913407" y="3383424"/>
            <a:ext cx="396897" cy="150350"/>
          </a:xfrm>
          <a:prstGeom prst="parallelogram">
            <a:avLst>
              <a:gd name="adj" fmla="val 181535"/>
            </a:avLst>
          </a:prstGeom>
          <a:gradFill flip="none" rotWithShape="1"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3" name="平行四边形 15">
            <a:extLst>
              <a:ext uri="{FF2B5EF4-FFF2-40B4-BE49-F238E27FC236}">
                <a16:creationId xmlns:a16="http://schemas.microsoft.com/office/drawing/2014/main" id="{2179A5F0-A9EF-48B1-8D42-3BB77BED86CE}"/>
              </a:ext>
            </a:extLst>
          </p:cNvPr>
          <p:cNvSpPr/>
          <p:nvPr/>
        </p:nvSpPr>
        <p:spPr>
          <a:xfrm flipH="1">
            <a:off x="5034780" y="3258007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4" name="平行四边形 16">
            <a:extLst>
              <a:ext uri="{FF2B5EF4-FFF2-40B4-BE49-F238E27FC236}">
                <a16:creationId xmlns:a16="http://schemas.microsoft.com/office/drawing/2014/main" id="{80E8F0B9-DFFB-4C94-A321-4C9F51C1808E}"/>
              </a:ext>
            </a:extLst>
          </p:cNvPr>
          <p:cNvSpPr/>
          <p:nvPr/>
        </p:nvSpPr>
        <p:spPr>
          <a:xfrm rot="5400000">
            <a:off x="5235489" y="3253734"/>
            <a:ext cx="39689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5" name="平行四边形 17">
            <a:extLst>
              <a:ext uri="{FF2B5EF4-FFF2-40B4-BE49-F238E27FC236}">
                <a16:creationId xmlns:a16="http://schemas.microsoft.com/office/drawing/2014/main" id="{03950594-821C-4C5E-9550-918C2629129B}"/>
              </a:ext>
            </a:extLst>
          </p:cNvPr>
          <p:cNvSpPr/>
          <p:nvPr/>
        </p:nvSpPr>
        <p:spPr>
          <a:xfrm flipH="1">
            <a:off x="5358763" y="3130462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6" name="平行四边形 18">
            <a:extLst>
              <a:ext uri="{FF2B5EF4-FFF2-40B4-BE49-F238E27FC236}">
                <a16:creationId xmlns:a16="http://schemas.microsoft.com/office/drawing/2014/main" id="{88D274FA-64C8-4C0D-9169-00B28941B14C}"/>
              </a:ext>
            </a:extLst>
          </p:cNvPr>
          <p:cNvSpPr/>
          <p:nvPr/>
        </p:nvSpPr>
        <p:spPr>
          <a:xfrm rot="5400000">
            <a:off x="5559227" y="3127851"/>
            <a:ext cx="397617" cy="146308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平行四边形 19">
            <a:extLst>
              <a:ext uri="{FF2B5EF4-FFF2-40B4-BE49-F238E27FC236}">
                <a16:creationId xmlns:a16="http://schemas.microsoft.com/office/drawing/2014/main" id="{60364374-FCA7-4049-97EB-12050E1EAFD8}"/>
              </a:ext>
            </a:extLst>
          </p:cNvPr>
          <p:cNvSpPr/>
          <p:nvPr/>
        </p:nvSpPr>
        <p:spPr>
          <a:xfrm flipH="1">
            <a:off x="5684883" y="3002196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8" name="平行四边形 20">
            <a:extLst>
              <a:ext uri="{FF2B5EF4-FFF2-40B4-BE49-F238E27FC236}">
                <a16:creationId xmlns:a16="http://schemas.microsoft.com/office/drawing/2014/main" id="{2E19977C-F1EC-4A93-9DBB-21358AC513DE}"/>
              </a:ext>
            </a:extLst>
          </p:cNvPr>
          <p:cNvSpPr/>
          <p:nvPr/>
        </p:nvSpPr>
        <p:spPr>
          <a:xfrm rot="5400000">
            <a:off x="5882255" y="2996493"/>
            <a:ext cx="399760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9" name="平行四边形 21">
            <a:extLst>
              <a:ext uri="{FF2B5EF4-FFF2-40B4-BE49-F238E27FC236}">
                <a16:creationId xmlns:a16="http://schemas.microsoft.com/office/drawing/2014/main" id="{22598CF9-6E68-4723-88D9-BB0A582F065C}"/>
              </a:ext>
            </a:extLst>
          </p:cNvPr>
          <p:cNvSpPr/>
          <p:nvPr/>
        </p:nvSpPr>
        <p:spPr>
          <a:xfrm flipH="1">
            <a:off x="6006966" y="2871788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0" name="平行四边形 22">
            <a:extLst>
              <a:ext uri="{FF2B5EF4-FFF2-40B4-BE49-F238E27FC236}">
                <a16:creationId xmlns:a16="http://schemas.microsoft.com/office/drawing/2014/main" id="{77D9E5E4-64F1-48BD-B642-9555C647BDD1}"/>
              </a:ext>
            </a:extLst>
          </p:cNvPr>
          <p:cNvSpPr/>
          <p:nvPr/>
        </p:nvSpPr>
        <p:spPr>
          <a:xfrm rot="5400000">
            <a:off x="6202208" y="2866091"/>
            <a:ext cx="399745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1" name="平行四边形 23">
            <a:extLst>
              <a:ext uri="{FF2B5EF4-FFF2-40B4-BE49-F238E27FC236}">
                <a16:creationId xmlns:a16="http://schemas.microsoft.com/office/drawing/2014/main" id="{AB114933-51A2-43F1-8163-618F5939C199}"/>
              </a:ext>
            </a:extLst>
          </p:cNvPr>
          <p:cNvSpPr/>
          <p:nvPr/>
        </p:nvSpPr>
        <p:spPr>
          <a:xfrm flipH="1">
            <a:off x="6329996" y="2741392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2" name="平行四边形 24">
            <a:extLst>
              <a:ext uri="{FF2B5EF4-FFF2-40B4-BE49-F238E27FC236}">
                <a16:creationId xmlns:a16="http://schemas.microsoft.com/office/drawing/2014/main" id="{29F144D0-0102-4796-85A5-86537FB3152F}"/>
              </a:ext>
            </a:extLst>
          </p:cNvPr>
          <p:cNvSpPr/>
          <p:nvPr/>
        </p:nvSpPr>
        <p:spPr>
          <a:xfrm rot="5400000">
            <a:off x="6528801" y="2739258"/>
            <a:ext cx="39689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3" name="平行四边形 25">
            <a:extLst>
              <a:ext uri="{FF2B5EF4-FFF2-40B4-BE49-F238E27FC236}">
                <a16:creationId xmlns:a16="http://schemas.microsoft.com/office/drawing/2014/main" id="{2728E9CA-449C-4246-9935-09512FC4254F}"/>
              </a:ext>
            </a:extLst>
          </p:cNvPr>
          <p:cNvSpPr/>
          <p:nvPr/>
        </p:nvSpPr>
        <p:spPr>
          <a:xfrm flipH="1">
            <a:off x="6650642" y="2615630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4" name="平行四边形 26">
            <a:extLst>
              <a:ext uri="{FF2B5EF4-FFF2-40B4-BE49-F238E27FC236}">
                <a16:creationId xmlns:a16="http://schemas.microsoft.com/office/drawing/2014/main" id="{CC325507-24DB-40C9-9A31-39172C86883A}"/>
              </a:ext>
            </a:extLst>
          </p:cNvPr>
          <p:cNvSpPr/>
          <p:nvPr/>
        </p:nvSpPr>
        <p:spPr>
          <a:xfrm rot="5400000">
            <a:off x="6850962" y="2610011"/>
            <a:ext cx="399587" cy="150350"/>
          </a:xfrm>
          <a:prstGeom prst="parallelogram">
            <a:avLst>
              <a:gd name="adj" fmla="val 181535"/>
            </a:avLst>
          </a:prstGeom>
          <a:gradFill>
            <a:gsLst>
              <a:gs pos="0">
                <a:schemeClr val="bg1">
                  <a:lumMod val="50000"/>
                  <a:alpha val="82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5" name="平行四边形 27">
            <a:extLst>
              <a:ext uri="{FF2B5EF4-FFF2-40B4-BE49-F238E27FC236}">
                <a16:creationId xmlns:a16="http://schemas.microsoft.com/office/drawing/2014/main" id="{15FFBD49-F47D-4D2F-B163-CB8F46F48444}"/>
              </a:ext>
            </a:extLst>
          </p:cNvPr>
          <p:cNvSpPr/>
          <p:nvPr/>
        </p:nvSpPr>
        <p:spPr>
          <a:xfrm flipH="1">
            <a:off x="6976782" y="2485393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6" name="任意多边形 28">
            <a:extLst>
              <a:ext uri="{FF2B5EF4-FFF2-40B4-BE49-F238E27FC236}">
                <a16:creationId xmlns:a16="http://schemas.microsoft.com/office/drawing/2014/main" id="{6AC54E60-6608-4AEB-BCAD-ECACBDB55F18}"/>
              </a:ext>
            </a:extLst>
          </p:cNvPr>
          <p:cNvSpPr/>
          <p:nvPr/>
        </p:nvSpPr>
        <p:spPr>
          <a:xfrm flipH="1">
            <a:off x="4864243" y="2752802"/>
            <a:ext cx="2585432" cy="2085148"/>
          </a:xfrm>
          <a:custGeom>
            <a:avLst/>
            <a:gdLst>
              <a:gd name="connsiteX0" fmla="*/ 440516 w 2309807"/>
              <a:gd name="connsiteY0" fmla="*/ 1861894 h 1862856"/>
              <a:gd name="connsiteX1" fmla="*/ 216019 w 2309807"/>
              <a:gd name="connsiteY1" fmla="*/ 1861894 h 1862856"/>
              <a:gd name="connsiteX2" fmla="*/ 215486 w 2309807"/>
              <a:gd name="connsiteY2" fmla="*/ 1862856 h 1862856"/>
              <a:gd name="connsiteX3" fmla="*/ 440516 w 2309807"/>
              <a:gd name="connsiteY3" fmla="*/ 1862856 h 1862856"/>
              <a:gd name="connsiteX4" fmla="*/ 1017967 w 2309807"/>
              <a:gd name="connsiteY4" fmla="*/ 1631189 h 1862856"/>
              <a:gd name="connsiteX5" fmla="*/ 1017586 w 2309807"/>
              <a:gd name="connsiteY5" fmla="*/ 1631876 h 1862856"/>
              <a:gd name="connsiteX6" fmla="*/ 1017967 w 2309807"/>
              <a:gd name="connsiteY6" fmla="*/ 1631876 h 1862856"/>
              <a:gd name="connsiteX7" fmla="*/ 1306693 w 2309807"/>
              <a:gd name="connsiteY7" fmla="*/ 1512912 h 1862856"/>
              <a:gd name="connsiteX8" fmla="*/ 1304769 w 2309807"/>
              <a:gd name="connsiteY8" fmla="*/ 1516385 h 1862856"/>
              <a:gd name="connsiteX9" fmla="*/ 1306693 w 2309807"/>
              <a:gd name="connsiteY9" fmla="*/ 1516385 h 1862856"/>
              <a:gd name="connsiteX10" fmla="*/ 1595419 w 2309807"/>
              <a:gd name="connsiteY10" fmla="*/ 1396182 h 1862856"/>
              <a:gd name="connsiteX11" fmla="*/ 1593107 w 2309807"/>
              <a:gd name="connsiteY11" fmla="*/ 1400356 h 1862856"/>
              <a:gd name="connsiteX12" fmla="*/ 1369044 w 2309807"/>
              <a:gd name="connsiteY12" fmla="*/ 1400356 h 1862856"/>
              <a:gd name="connsiteX13" fmla="*/ 1368745 w 2309807"/>
              <a:gd name="connsiteY13" fmla="*/ 1400895 h 1862856"/>
              <a:gd name="connsiteX14" fmla="*/ 1595419 w 2309807"/>
              <a:gd name="connsiteY14" fmla="*/ 1400895 h 1862856"/>
              <a:gd name="connsiteX15" fmla="*/ 288726 w 2309807"/>
              <a:gd name="connsiteY15" fmla="*/ 0 h 1862856"/>
              <a:gd name="connsiteX16" fmla="*/ 0 w 2309807"/>
              <a:gd name="connsiteY16" fmla="*/ 0 h 1862856"/>
              <a:gd name="connsiteX17" fmla="*/ 0 w 2309807"/>
              <a:gd name="connsiteY17" fmla="*/ 1149129 h 1862856"/>
              <a:gd name="connsiteX18" fmla="*/ 2325 w 2309807"/>
              <a:gd name="connsiteY18" fmla="*/ 1149129 h 1862856"/>
              <a:gd name="connsiteX19" fmla="*/ 2325 w 2309807"/>
              <a:gd name="connsiteY19" fmla="*/ 1737124 h 1862856"/>
              <a:gd name="connsiteX20" fmla="*/ 218232 w 2309807"/>
              <a:gd name="connsiteY20" fmla="*/ 1737124 h 1862856"/>
              <a:gd name="connsiteX21" fmla="*/ 282415 w 2309807"/>
              <a:gd name="connsiteY21" fmla="*/ 1621259 h 1862856"/>
              <a:gd name="connsiteX22" fmla="*/ 508738 w 2309807"/>
              <a:gd name="connsiteY22" fmla="*/ 1621259 h 1862856"/>
              <a:gd name="connsiteX23" fmla="*/ 571859 w 2309807"/>
              <a:gd name="connsiteY23" fmla="*/ 1507312 h 1862856"/>
              <a:gd name="connsiteX24" fmla="*/ 799734 w 2309807"/>
              <a:gd name="connsiteY24" fmla="*/ 1507312 h 1862856"/>
              <a:gd name="connsiteX25" fmla="*/ 863212 w 2309807"/>
              <a:gd name="connsiteY25" fmla="*/ 1392720 h 1862856"/>
              <a:gd name="connsiteX26" fmla="*/ 1086418 w 2309807"/>
              <a:gd name="connsiteY26" fmla="*/ 1392720 h 1862856"/>
              <a:gd name="connsiteX27" fmla="*/ 1150957 w 2309807"/>
              <a:gd name="connsiteY27" fmla="*/ 1276214 h 1862856"/>
              <a:gd name="connsiteX28" fmla="*/ 1375021 w 2309807"/>
              <a:gd name="connsiteY28" fmla="*/ 1276214 h 1862856"/>
              <a:gd name="connsiteX29" fmla="*/ 1439552 w 2309807"/>
              <a:gd name="connsiteY29" fmla="*/ 1159721 h 1862856"/>
              <a:gd name="connsiteX30" fmla="*/ 1663775 w 2309807"/>
              <a:gd name="connsiteY30" fmla="*/ 1159721 h 1862856"/>
              <a:gd name="connsiteX31" fmla="*/ 1726015 w 2309807"/>
              <a:gd name="connsiteY31" fmla="*/ 1047365 h 1862856"/>
              <a:gd name="connsiteX32" fmla="*/ 1952931 w 2309807"/>
              <a:gd name="connsiteY32" fmla="*/ 1047365 h 1862856"/>
              <a:gd name="connsiteX33" fmla="*/ 2017385 w 2309807"/>
              <a:gd name="connsiteY33" fmla="*/ 931012 h 1862856"/>
              <a:gd name="connsiteX34" fmla="*/ 2304240 w 2309807"/>
              <a:gd name="connsiteY34" fmla="*/ 931012 h 1862856"/>
              <a:gd name="connsiteX35" fmla="*/ 2299103 w 2309807"/>
              <a:gd name="connsiteY35" fmla="*/ 940286 h 1862856"/>
              <a:gd name="connsiteX36" fmla="*/ 2309807 w 2309807"/>
              <a:gd name="connsiteY36" fmla="*/ 940286 h 1862856"/>
              <a:gd name="connsiteX37" fmla="*/ 2309807 w 2309807"/>
              <a:gd name="connsiteY37" fmla="*/ 809075 h 1862856"/>
              <a:gd name="connsiteX38" fmla="*/ 2021081 w 2309807"/>
              <a:gd name="connsiteY38" fmla="*/ 809075 h 1862856"/>
              <a:gd name="connsiteX39" fmla="*/ 2021081 w 2309807"/>
              <a:gd name="connsiteY39" fmla="*/ 692942 h 1862856"/>
              <a:gd name="connsiteX40" fmla="*/ 1732355 w 2309807"/>
              <a:gd name="connsiteY40" fmla="*/ 692942 h 1862856"/>
              <a:gd name="connsiteX41" fmla="*/ 1732355 w 2309807"/>
              <a:gd name="connsiteY41" fmla="*/ 577452 h 1862856"/>
              <a:gd name="connsiteX42" fmla="*/ 1443630 w 2309807"/>
              <a:gd name="connsiteY42" fmla="*/ 577452 h 1862856"/>
              <a:gd name="connsiteX43" fmla="*/ 1443630 w 2309807"/>
              <a:gd name="connsiteY43" fmla="*/ 461961 h 1862856"/>
              <a:gd name="connsiteX44" fmla="*/ 1154904 w 2309807"/>
              <a:gd name="connsiteY44" fmla="*/ 461961 h 1862856"/>
              <a:gd name="connsiteX45" fmla="*/ 1154904 w 2309807"/>
              <a:gd name="connsiteY45" fmla="*/ 346471 h 1862856"/>
              <a:gd name="connsiteX46" fmla="*/ 866178 w 2309807"/>
              <a:gd name="connsiteY46" fmla="*/ 346471 h 1862856"/>
              <a:gd name="connsiteX47" fmla="*/ 866178 w 2309807"/>
              <a:gd name="connsiteY47" fmla="*/ 230981 h 1862856"/>
              <a:gd name="connsiteX48" fmla="*/ 577452 w 2309807"/>
              <a:gd name="connsiteY48" fmla="*/ 230981 h 1862856"/>
              <a:gd name="connsiteX49" fmla="*/ 577452 w 2309807"/>
              <a:gd name="connsiteY49" fmla="*/ 115490 h 1862856"/>
              <a:gd name="connsiteX50" fmla="*/ 288726 w 2309807"/>
              <a:gd name="connsiteY50" fmla="*/ 115490 h 1862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309807" h="1862856">
                <a:moveTo>
                  <a:pt x="440516" y="1861894"/>
                </a:moveTo>
                <a:lnTo>
                  <a:pt x="216019" y="1861894"/>
                </a:lnTo>
                <a:lnTo>
                  <a:pt x="215486" y="1862856"/>
                </a:lnTo>
                <a:lnTo>
                  <a:pt x="440516" y="1862856"/>
                </a:lnTo>
                <a:close/>
                <a:moveTo>
                  <a:pt x="1017967" y="1631189"/>
                </a:moveTo>
                <a:lnTo>
                  <a:pt x="1017586" y="1631876"/>
                </a:lnTo>
                <a:lnTo>
                  <a:pt x="1017967" y="1631876"/>
                </a:lnTo>
                <a:close/>
                <a:moveTo>
                  <a:pt x="1306693" y="1512912"/>
                </a:moveTo>
                <a:lnTo>
                  <a:pt x="1304769" y="1516385"/>
                </a:lnTo>
                <a:lnTo>
                  <a:pt x="1306693" y="1516385"/>
                </a:lnTo>
                <a:close/>
                <a:moveTo>
                  <a:pt x="1595419" y="1396182"/>
                </a:moveTo>
                <a:lnTo>
                  <a:pt x="1593107" y="1400356"/>
                </a:lnTo>
                <a:lnTo>
                  <a:pt x="1369044" y="1400356"/>
                </a:lnTo>
                <a:lnTo>
                  <a:pt x="1368745" y="1400895"/>
                </a:lnTo>
                <a:lnTo>
                  <a:pt x="1595419" y="1400895"/>
                </a:lnTo>
                <a:close/>
                <a:moveTo>
                  <a:pt x="288726" y="0"/>
                </a:moveTo>
                <a:lnTo>
                  <a:pt x="0" y="0"/>
                </a:lnTo>
                <a:lnTo>
                  <a:pt x="0" y="1149129"/>
                </a:lnTo>
                <a:lnTo>
                  <a:pt x="2325" y="1149129"/>
                </a:lnTo>
                <a:lnTo>
                  <a:pt x="2325" y="1737124"/>
                </a:lnTo>
                <a:lnTo>
                  <a:pt x="218232" y="1737124"/>
                </a:lnTo>
                <a:lnTo>
                  <a:pt x="282415" y="1621259"/>
                </a:lnTo>
                <a:lnTo>
                  <a:pt x="508738" y="1621259"/>
                </a:lnTo>
                <a:lnTo>
                  <a:pt x="571859" y="1507312"/>
                </a:lnTo>
                <a:lnTo>
                  <a:pt x="799734" y="1507312"/>
                </a:lnTo>
                <a:lnTo>
                  <a:pt x="863212" y="1392720"/>
                </a:lnTo>
                <a:lnTo>
                  <a:pt x="1086418" y="1392720"/>
                </a:lnTo>
                <a:lnTo>
                  <a:pt x="1150957" y="1276214"/>
                </a:lnTo>
                <a:lnTo>
                  <a:pt x="1375021" y="1276214"/>
                </a:lnTo>
                <a:lnTo>
                  <a:pt x="1439552" y="1159721"/>
                </a:lnTo>
                <a:lnTo>
                  <a:pt x="1663775" y="1159721"/>
                </a:lnTo>
                <a:lnTo>
                  <a:pt x="1726015" y="1047365"/>
                </a:lnTo>
                <a:lnTo>
                  <a:pt x="1952931" y="1047365"/>
                </a:lnTo>
                <a:lnTo>
                  <a:pt x="2017385" y="931012"/>
                </a:lnTo>
                <a:lnTo>
                  <a:pt x="2304240" y="931012"/>
                </a:lnTo>
                <a:lnTo>
                  <a:pt x="2299103" y="940286"/>
                </a:lnTo>
                <a:lnTo>
                  <a:pt x="2309807" y="940286"/>
                </a:lnTo>
                <a:lnTo>
                  <a:pt x="2309807" y="809075"/>
                </a:lnTo>
                <a:lnTo>
                  <a:pt x="2021081" y="809075"/>
                </a:lnTo>
                <a:lnTo>
                  <a:pt x="2021081" y="692942"/>
                </a:lnTo>
                <a:lnTo>
                  <a:pt x="1732355" y="692942"/>
                </a:lnTo>
                <a:lnTo>
                  <a:pt x="1732355" y="577452"/>
                </a:lnTo>
                <a:lnTo>
                  <a:pt x="1443630" y="577452"/>
                </a:lnTo>
                <a:lnTo>
                  <a:pt x="1443630" y="461961"/>
                </a:lnTo>
                <a:lnTo>
                  <a:pt x="1154904" y="461961"/>
                </a:lnTo>
                <a:lnTo>
                  <a:pt x="1154904" y="346471"/>
                </a:lnTo>
                <a:lnTo>
                  <a:pt x="866178" y="346471"/>
                </a:lnTo>
                <a:lnTo>
                  <a:pt x="866178" y="230981"/>
                </a:lnTo>
                <a:lnTo>
                  <a:pt x="577452" y="230981"/>
                </a:lnTo>
                <a:lnTo>
                  <a:pt x="577452" y="115490"/>
                </a:lnTo>
                <a:lnTo>
                  <a:pt x="288726" y="11549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7" name="平行四边形 29">
            <a:extLst>
              <a:ext uri="{FF2B5EF4-FFF2-40B4-BE49-F238E27FC236}">
                <a16:creationId xmlns:a16="http://schemas.microsoft.com/office/drawing/2014/main" id="{64962366-9D40-4998-B7D0-0D421F1E290C}"/>
              </a:ext>
            </a:extLst>
          </p:cNvPr>
          <p:cNvSpPr/>
          <p:nvPr/>
        </p:nvSpPr>
        <p:spPr>
          <a:xfrm rot="16200000" flipH="1" flipV="1">
            <a:off x="3432060" y="4672375"/>
            <a:ext cx="2719023" cy="149666"/>
          </a:xfrm>
          <a:prstGeom prst="parallelogram">
            <a:avLst>
              <a:gd name="adj" fmla="val 183941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8" name="任意多边形 30">
            <a:extLst>
              <a:ext uri="{FF2B5EF4-FFF2-40B4-BE49-F238E27FC236}">
                <a16:creationId xmlns:a16="http://schemas.microsoft.com/office/drawing/2014/main" id="{B5331D61-8854-4039-B5B9-EBAB1C47E31E}"/>
              </a:ext>
            </a:extLst>
          </p:cNvPr>
          <p:cNvSpPr/>
          <p:nvPr/>
        </p:nvSpPr>
        <p:spPr>
          <a:xfrm rot="5400000">
            <a:off x="4973855" y="344577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9" name="任意多边形 31">
            <a:extLst>
              <a:ext uri="{FF2B5EF4-FFF2-40B4-BE49-F238E27FC236}">
                <a16:creationId xmlns:a16="http://schemas.microsoft.com/office/drawing/2014/main" id="{B24C92B0-1228-47B1-91CE-C29C95E130DB}"/>
              </a:ext>
            </a:extLst>
          </p:cNvPr>
          <p:cNvSpPr/>
          <p:nvPr/>
        </p:nvSpPr>
        <p:spPr>
          <a:xfrm rot="5400000">
            <a:off x="5299501" y="331608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0" name="任意多边形 32">
            <a:extLst>
              <a:ext uri="{FF2B5EF4-FFF2-40B4-BE49-F238E27FC236}">
                <a16:creationId xmlns:a16="http://schemas.microsoft.com/office/drawing/2014/main" id="{6A1CE1C8-2B16-441E-8CE1-6FEABEB5B279}"/>
              </a:ext>
            </a:extLst>
          </p:cNvPr>
          <p:cNvSpPr/>
          <p:nvPr/>
        </p:nvSpPr>
        <p:spPr>
          <a:xfrm rot="5400000">
            <a:off x="5623484" y="3188535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1" name="任意多边形 33">
            <a:extLst>
              <a:ext uri="{FF2B5EF4-FFF2-40B4-BE49-F238E27FC236}">
                <a16:creationId xmlns:a16="http://schemas.microsoft.com/office/drawing/2014/main" id="{C0B23630-E870-4CFD-90C1-85039F1F2880}"/>
              </a:ext>
            </a:extLst>
          </p:cNvPr>
          <p:cNvSpPr/>
          <p:nvPr/>
        </p:nvSpPr>
        <p:spPr>
          <a:xfrm rot="5400000">
            <a:off x="5943540" y="3058129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2" name="任意多边形 34">
            <a:extLst>
              <a:ext uri="{FF2B5EF4-FFF2-40B4-BE49-F238E27FC236}">
                <a16:creationId xmlns:a16="http://schemas.microsoft.com/office/drawing/2014/main" id="{CDAA5B13-32F0-499B-AA9A-18652EE37308}"/>
              </a:ext>
            </a:extLst>
          </p:cNvPr>
          <p:cNvSpPr/>
          <p:nvPr/>
        </p:nvSpPr>
        <p:spPr>
          <a:xfrm rot="5400000">
            <a:off x="6265978" y="2929863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3" name="任意多边形 35">
            <a:extLst>
              <a:ext uri="{FF2B5EF4-FFF2-40B4-BE49-F238E27FC236}">
                <a16:creationId xmlns:a16="http://schemas.microsoft.com/office/drawing/2014/main" id="{EFFA5B76-29EB-4F3A-8F4B-4EB91EB27087}"/>
              </a:ext>
            </a:extLst>
          </p:cNvPr>
          <p:cNvSpPr/>
          <p:nvPr/>
        </p:nvSpPr>
        <p:spPr>
          <a:xfrm rot="5400000">
            <a:off x="6589012" y="2799467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4" name="任意多边形 36">
            <a:extLst>
              <a:ext uri="{FF2B5EF4-FFF2-40B4-BE49-F238E27FC236}">
                <a16:creationId xmlns:a16="http://schemas.microsoft.com/office/drawing/2014/main" id="{29A290CB-D5EA-42A0-B3F0-36A544D71296}"/>
              </a:ext>
            </a:extLst>
          </p:cNvPr>
          <p:cNvSpPr/>
          <p:nvPr/>
        </p:nvSpPr>
        <p:spPr>
          <a:xfrm rot="5400000">
            <a:off x="6914656" y="267370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5" name="平行四边形 37">
            <a:extLst>
              <a:ext uri="{FF2B5EF4-FFF2-40B4-BE49-F238E27FC236}">
                <a16:creationId xmlns:a16="http://schemas.microsoft.com/office/drawing/2014/main" id="{FF011DF0-7B69-4737-A438-7B85FD50BA46}"/>
              </a:ext>
            </a:extLst>
          </p:cNvPr>
          <p:cNvSpPr/>
          <p:nvPr/>
        </p:nvSpPr>
        <p:spPr>
          <a:xfrm flipH="1">
            <a:off x="7126885" y="4697214"/>
            <a:ext cx="470291" cy="269349"/>
          </a:xfrm>
          <a:prstGeom prst="parallelogram">
            <a:avLst>
              <a:gd name="adj" fmla="val 55395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6" name="平行四边形 38">
            <a:extLst>
              <a:ext uri="{FF2B5EF4-FFF2-40B4-BE49-F238E27FC236}">
                <a16:creationId xmlns:a16="http://schemas.microsoft.com/office/drawing/2014/main" id="{0E0E909A-E4AA-47AE-967E-AF0C5480977B}"/>
              </a:ext>
            </a:extLst>
          </p:cNvPr>
          <p:cNvSpPr/>
          <p:nvPr/>
        </p:nvSpPr>
        <p:spPr>
          <a:xfrm flipH="1">
            <a:off x="6802669" y="4567523"/>
            <a:ext cx="476467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7" name="平行四边形 39">
            <a:extLst>
              <a:ext uri="{FF2B5EF4-FFF2-40B4-BE49-F238E27FC236}">
                <a16:creationId xmlns:a16="http://schemas.microsoft.com/office/drawing/2014/main" id="{7E86DE39-83FD-4970-8294-0DB059EE57E2}"/>
              </a:ext>
            </a:extLst>
          </p:cNvPr>
          <p:cNvSpPr/>
          <p:nvPr/>
        </p:nvSpPr>
        <p:spPr>
          <a:xfrm flipH="1">
            <a:off x="6478688" y="4439979"/>
            <a:ext cx="476465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8" name="平行四边形 40">
            <a:extLst>
              <a:ext uri="{FF2B5EF4-FFF2-40B4-BE49-F238E27FC236}">
                <a16:creationId xmlns:a16="http://schemas.microsoft.com/office/drawing/2014/main" id="{808057FD-28BD-4829-B415-9EED8A46AEB5}"/>
              </a:ext>
            </a:extLst>
          </p:cNvPr>
          <p:cNvSpPr/>
          <p:nvPr/>
        </p:nvSpPr>
        <p:spPr>
          <a:xfrm flipH="1">
            <a:off x="6158742" y="4311713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9" name="平行四边形 41">
            <a:extLst>
              <a:ext uri="{FF2B5EF4-FFF2-40B4-BE49-F238E27FC236}">
                <a16:creationId xmlns:a16="http://schemas.microsoft.com/office/drawing/2014/main" id="{77E70352-E02A-4C48-A1FA-3ED161EC3BAE}"/>
              </a:ext>
            </a:extLst>
          </p:cNvPr>
          <p:cNvSpPr/>
          <p:nvPr/>
        </p:nvSpPr>
        <p:spPr>
          <a:xfrm flipH="1">
            <a:off x="5836662" y="4181305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0" name="平行四边形 42">
            <a:extLst>
              <a:ext uri="{FF2B5EF4-FFF2-40B4-BE49-F238E27FC236}">
                <a16:creationId xmlns:a16="http://schemas.microsoft.com/office/drawing/2014/main" id="{0F7938A7-D103-43F7-9E30-526452A9F5C6}"/>
              </a:ext>
            </a:extLst>
          </p:cNvPr>
          <p:cNvSpPr/>
          <p:nvPr/>
        </p:nvSpPr>
        <p:spPr>
          <a:xfrm flipH="1">
            <a:off x="5513628" y="4050911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1" name="平行四边形 43">
            <a:extLst>
              <a:ext uri="{FF2B5EF4-FFF2-40B4-BE49-F238E27FC236}">
                <a16:creationId xmlns:a16="http://schemas.microsoft.com/office/drawing/2014/main" id="{9314FEBC-8E0F-4428-9522-6B32E800965F}"/>
              </a:ext>
            </a:extLst>
          </p:cNvPr>
          <p:cNvSpPr/>
          <p:nvPr/>
        </p:nvSpPr>
        <p:spPr>
          <a:xfrm flipH="1">
            <a:off x="5187986" y="3925148"/>
            <a:ext cx="475288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2" name="平行四边形 44">
            <a:extLst>
              <a:ext uri="{FF2B5EF4-FFF2-40B4-BE49-F238E27FC236}">
                <a16:creationId xmlns:a16="http://schemas.microsoft.com/office/drawing/2014/main" id="{20F16857-9D08-47FC-A272-9138B74CCA56}"/>
              </a:ext>
            </a:extLst>
          </p:cNvPr>
          <p:cNvSpPr/>
          <p:nvPr/>
        </p:nvSpPr>
        <p:spPr>
          <a:xfrm flipH="1">
            <a:off x="4866845" y="3794910"/>
            <a:ext cx="470291" cy="269349"/>
          </a:xfrm>
          <a:prstGeom prst="parallelogram">
            <a:avLst>
              <a:gd name="adj" fmla="val 55395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3" name="任意多边形 45">
            <a:extLst>
              <a:ext uri="{FF2B5EF4-FFF2-40B4-BE49-F238E27FC236}">
                <a16:creationId xmlns:a16="http://schemas.microsoft.com/office/drawing/2014/main" id="{332E8754-5DAE-4E41-8728-83573981D02C}"/>
              </a:ext>
            </a:extLst>
          </p:cNvPr>
          <p:cNvSpPr/>
          <p:nvPr/>
        </p:nvSpPr>
        <p:spPr>
          <a:xfrm>
            <a:off x="5013889" y="4062319"/>
            <a:ext cx="2585432" cy="1942466"/>
          </a:xfrm>
          <a:custGeom>
            <a:avLst/>
            <a:gdLst>
              <a:gd name="connsiteX0" fmla="*/ 575875 w 2309807"/>
              <a:gd name="connsiteY0" fmla="*/ 1500534 h 1735385"/>
              <a:gd name="connsiteX1" fmla="*/ 705971 w 2309807"/>
              <a:gd name="connsiteY1" fmla="*/ 1735385 h 1735385"/>
              <a:gd name="connsiteX2" fmla="*/ 705245 w 2309807"/>
              <a:gd name="connsiteY2" fmla="*/ 1735385 h 1735385"/>
              <a:gd name="connsiteX3" fmla="*/ 1504249 w 2309807"/>
              <a:gd name="connsiteY3" fmla="*/ 1382113 h 1735385"/>
              <a:gd name="connsiteX4" fmla="*/ 1576684 w 2309807"/>
              <a:gd name="connsiteY4" fmla="*/ 1508598 h 1735385"/>
              <a:gd name="connsiteX5" fmla="*/ 1574315 w 2309807"/>
              <a:gd name="connsiteY5" fmla="*/ 1508598 h 1735385"/>
              <a:gd name="connsiteX6" fmla="*/ 1863136 w 2309807"/>
              <a:gd name="connsiteY6" fmla="*/ 1280213 h 1735385"/>
              <a:gd name="connsiteX7" fmla="*/ 1865870 w 2309807"/>
              <a:gd name="connsiteY7" fmla="*/ 1280213 h 1735385"/>
              <a:gd name="connsiteX8" fmla="*/ 1865870 w 2309807"/>
              <a:gd name="connsiteY8" fmla="*/ 1393108 h 1735385"/>
              <a:gd name="connsiteX9" fmla="*/ 1865073 w 2309807"/>
              <a:gd name="connsiteY9" fmla="*/ 1393108 h 1735385"/>
              <a:gd name="connsiteX10" fmla="*/ 1865073 w 2309807"/>
              <a:gd name="connsiteY10" fmla="*/ 1283730 h 1735385"/>
              <a:gd name="connsiteX11" fmla="*/ 0 w 2309807"/>
              <a:gd name="connsiteY11" fmla="*/ 0 h 1735385"/>
              <a:gd name="connsiteX12" fmla="*/ 288726 w 2309807"/>
              <a:gd name="connsiteY12" fmla="*/ 0 h 1735385"/>
              <a:gd name="connsiteX13" fmla="*/ 288726 w 2309807"/>
              <a:gd name="connsiteY13" fmla="*/ 115490 h 1735385"/>
              <a:gd name="connsiteX14" fmla="*/ 577452 w 2309807"/>
              <a:gd name="connsiteY14" fmla="*/ 115490 h 1735385"/>
              <a:gd name="connsiteX15" fmla="*/ 577452 w 2309807"/>
              <a:gd name="connsiteY15" fmla="*/ 230981 h 1735385"/>
              <a:gd name="connsiteX16" fmla="*/ 866178 w 2309807"/>
              <a:gd name="connsiteY16" fmla="*/ 230981 h 1735385"/>
              <a:gd name="connsiteX17" fmla="*/ 866178 w 2309807"/>
              <a:gd name="connsiteY17" fmla="*/ 346471 h 1735385"/>
              <a:gd name="connsiteX18" fmla="*/ 1154904 w 2309807"/>
              <a:gd name="connsiteY18" fmla="*/ 346471 h 1735385"/>
              <a:gd name="connsiteX19" fmla="*/ 1154904 w 2309807"/>
              <a:gd name="connsiteY19" fmla="*/ 461962 h 1735385"/>
              <a:gd name="connsiteX20" fmla="*/ 1443630 w 2309807"/>
              <a:gd name="connsiteY20" fmla="*/ 461962 h 1735385"/>
              <a:gd name="connsiteX21" fmla="*/ 1443630 w 2309807"/>
              <a:gd name="connsiteY21" fmla="*/ 577452 h 1735385"/>
              <a:gd name="connsiteX22" fmla="*/ 1732355 w 2309807"/>
              <a:gd name="connsiteY22" fmla="*/ 577452 h 1735385"/>
              <a:gd name="connsiteX23" fmla="*/ 1732355 w 2309807"/>
              <a:gd name="connsiteY23" fmla="*/ 692942 h 1735385"/>
              <a:gd name="connsiteX24" fmla="*/ 2021081 w 2309807"/>
              <a:gd name="connsiteY24" fmla="*/ 692942 h 1735385"/>
              <a:gd name="connsiteX25" fmla="*/ 2021081 w 2309807"/>
              <a:gd name="connsiteY25" fmla="*/ 809075 h 1735385"/>
              <a:gd name="connsiteX26" fmla="*/ 2309807 w 2309807"/>
              <a:gd name="connsiteY26" fmla="*/ 809075 h 1735385"/>
              <a:gd name="connsiteX27" fmla="*/ 2309807 w 2309807"/>
              <a:gd name="connsiteY27" fmla="*/ 927033 h 1735385"/>
              <a:gd name="connsiteX28" fmla="*/ 2307697 w 2309807"/>
              <a:gd name="connsiteY28" fmla="*/ 923224 h 1735385"/>
              <a:gd name="connsiteX29" fmla="*/ 2020842 w 2309807"/>
              <a:gd name="connsiteY29" fmla="*/ 923224 h 1735385"/>
              <a:gd name="connsiteX30" fmla="*/ 2154142 w 2309807"/>
              <a:gd name="connsiteY30" fmla="*/ 1163859 h 1735385"/>
              <a:gd name="connsiteX31" fmla="*/ 2154596 w 2309807"/>
              <a:gd name="connsiteY31" fmla="*/ 1163859 h 1735385"/>
              <a:gd name="connsiteX32" fmla="*/ 2154596 w 2309807"/>
              <a:gd name="connsiteY32" fmla="*/ 1277618 h 1735385"/>
              <a:gd name="connsiteX33" fmla="*/ 2154091 w 2309807"/>
              <a:gd name="connsiteY33" fmla="*/ 1277618 h 1735385"/>
              <a:gd name="connsiteX34" fmla="*/ 2154091 w 2309807"/>
              <a:gd name="connsiteY34" fmla="*/ 1167061 h 1735385"/>
              <a:gd name="connsiteX35" fmla="*/ 2019773 w 2309807"/>
              <a:gd name="connsiteY35" fmla="*/ 923225 h 1735385"/>
              <a:gd name="connsiteX36" fmla="*/ 2019773 w 2309807"/>
              <a:gd name="connsiteY36" fmla="*/ 1036377 h 1735385"/>
              <a:gd name="connsiteX37" fmla="*/ 2152662 w 2309807"/>
              <a:gd name="connsiteY37" fmla="*/ 1277618 h 1735385"/>
              <a:gd name="connsiteX38" fmla="*/ 2152646 w 2309807"/>
              <a:gd name="connsiteY38" fmla="*/ 1277618 h 1735385"/>
              <a:gd name="connsiteX39" fmla="*/ 2020784 w 2309807"/>
              <a:gd name="connsiteY39" fmla="*/ 1039578 h 1735385"/>
              <a:gd name="connsiteX40" fmla="*/ 1729472 w 2309807"/>
              <a:gd name="connsiteY40" fmla="*/ 1039578 h 1735385"/>
              <a:gd name="connsiteX41" fmla="*/ 1730754 w 2309807"/>
              <a:gd name="connsiteY41" fmla="*/ 1041892 h 1735385"/>
              <a:gd name="connsiteX42" fmla="*/ 1730754 w 2309807"/>
              <a:gd name="connsiteY42" fmla="*/ 1150643 h 1735385"/>
              <a:gd name="connsiteX43" fmla="*/ 1864318 w 2309807"/>
              <a:gd name="connsiteY43" fmla="*/ 1393108 h 1735385"/>
              <a:gd name="connsiteX44" fmla="*/ 1577144 w 2309807"/>
              <a:gd name="connsiteY44" fmla="*/ 1393108 h 1735385"/>
              <a:gd name="connsiteX45" fmla="*/ 1577144 w 2309807"/>
              <a:gd name="connsiteY45" fmla="*/ 1508598 h 1735385"/>
              <a:gd name="connsiteX46" fmla="*/ 1576951 w 2309807"/>
              <a:gd name="connsiteY46" fmla="*/ 1508598 h 1735385"/>
              <a:gd name="connsiteX47" fmla="*/ 1576951 w 2309807"/>
              <a:gd name="connsiteY47" fmla="*/ 1392568 h 1735385"/>
              <a:gd name="connsiteX48" fmla="*/ 1863158 w 2309807"/>
              <a:gd name="connsiteY48" fmla="*/ 1392568 h 1735385"/>
              <a:gd name="connsiteX49" fmla="*/ 1729858 w 2309807"/>
              <a:gd name="connsiteY49" fmla="*/ 1151933 h 1735385"/>
              <a:gd name="connsiteX50" fmla="*/ 1443009 w 2309807"/>
              <a:gd name="connsiteY50" fmla="*/ 1151933 h 1735385"/>
              <a:gd name="connsiteX51" fmla="*/ 1510063 w 2309807"/>
              <a:gd name="connsiteY51" fmla="*/ 1272980 h 1735385"/>
              <a:gd name="connsiteX52" fmla="*/ 1439285 w 2309807"/>
              <a:gd name="connsiteY52" fmla="*/ 1149388 h 1735385"/>
              <a:gd name="connsiteX53" fmla="*/ 1439285 w 2309807"/>
              <a:gd name="connsiteY53" fmla="*/ 1268428 h 1735385"/>
              <a:gd name="connsiteX54" fmla="*/ 1154415 w 2309807"/>
              <a:gd name="connsiteY54" fmla="*/ 1268428 h 1735385"/>
              <a:gd name="connsiteX55" fmla="*/ 1287714 w 2309807"/>
              <a:gd name="connsiteY55" fmla="*/ 1509062 h 1735385"/>
              <a:gd name="connsiteX56" fmla="*/ 1288419 w 2309807"/>
              <a:gd name="connsiteY56" fmla="*/ 1509062 h 1735385"/>
              <a:gd name="connsiteX57" fmla="*/ 1288419 w 2309807"/>
              <a:gd name="connsiteY57" fmla="*/ 1511693 h 1735385"/>
              <a:gd name="connsiteX58" fmla="*/ 1154414 w 2309807"/>
              <a:gd name="connsiteY58" fmla="*/ 1268427 h 1735385"/>
              <a:gd name="connsiteX59" fmla="*/ 1154414 w 2309807"/>
              <a:gd name="connsiteY59" fmla="*/ 1381735 h 1735385"/>
              <a:gd name="connsiteX60" fmla="*/ 1287917 w 2309807"/>
              <a:gd name="connsiteY60" fmla="*/ 1624089 h 1735385"/>
              <a:gd name="connsiteX61" fmla="*/ 1285997 w 2309807"/>
              <a:gd name="connsiteY61" fmla="*/ 1624089 h 1735385"/>
              <a:gd name="connsiteX62" fmla="*/ 1153516 w 2309807"/>
              <a:gd name="connsiteY62" fmla="*/ 1384933 h 1735385"/>
              <a:gd name="connsiteX63" fmla="*/ 866669 w 2309807"/>
              <a:gd name="connsiteY63" fmla="*/ 1384933 h 1735385"/>
              <a:gd name="connsiteX64" fmla="*/ 999693 w 2309807"/>
              <a:gd name="connsiteY64" fmla="*/ 1625070 h 1735385"/>
              <a:gd name="connsiteX65" fmla="*/ 999693 w 2309807"/>
              <a:gd name="connsiteY65" fmla="*/ 1735385 h 1735385"/>
              <a:gd name="connsiteX66" fmla="*/ 998343 w 2309807"/>
              <a:gd name="connsiteY66" fmla="*/ 1735385 h 1735385"/>
              <a:gd name="connsiteX67" fmla="*/ 997377 w 2309807"/>
              <a:gd name="connsiteY67" fmla="*/ 1733642 h 1735385"/>
              <a:gd name="connsiteX68" fmla="*/ 997377 w 2309807"/>
              <a:gd name="connsiteY68" fmla="*/ 1622219 h 1735385"/>
              <a:gd name="connsiteX69" fmla="*/ 866667 w 2309807"/>
              <a:gd name="connsiteY69" fmla="*/ 1384933 h 1735385"/>
              <a:gd name="connsiteX70" fmla="*/ 866667 w 2309807"/>
              <a:gd name="connsiteY70" fmla="*/ 1499525 h 1735385"/>
              <a:gd name="connsiteX71" fmla="*/ 575319 w 2309807"/>
              <a:gd name="connsiteY71" fmla="*/ 1499525 h 1735385"/>
              <a:gd name="connsiteX72" fmla="*/ 575318 w 2309807"/>
              <a:gd name="connsiteY72" fmla="*/ 1499523 h 1735385"/>
              <a:gd name="connsiteX73" fmla="*/ 575318 w 2309807"/>
              <a:gd name="connsiteY73" fmla="*/ 1499525 h 1735385"/>
              <a:gd name="connsiteX74" fmla="*/ 575316 w 2309807"/>
              <a:gd name="connsiteY74" fmla="*/ 1499525 h 1735385"/>
              <a:gd name="connsiteX75" fmla="*/ 575318 w 2309807"/>
              <a:gd name="connsiteY75" fmla="*/ 1499528 h 1735385"/>
              <a:gd name="connsiteX76" fmla="*/ 575318 w 2309807"/>
              <a:gd name="connsiteY76" fmla="*/ 1610268 h 1735385"/>
              <a:gd name="connsiteX77" fmla="*/ 577083 w 2309807"/>
              <a:gd name="connsiteY77" fmla="*/ 1613472 h 1735385"/>
              <a:gd name="connsiteX78" fmla="*/ 285873 w 2309807"/>
              <a:gd name="connsiteY78" fmla="*/ 1613472 h 1735385"/>
              <a:gd name="connsiteX79" fmla="*/ 287575 w 2309807"/>
              <a:gd name="connsiteY79" fmla="*/ 1616543 h 1735385"/>
              <a:gd name="connsiteX80" fmla="*/ 287575 w 2309807"/>
              <a:gd name="connsiteY80" fmla="*/ 1726138 h 1735385"/>
              <a:gd name="connsiteX81" fmla="*/ 292669 w 2309807"/>
              <a:gd name="connsiteY81" fmla="*/ 1735385 h 1735385"/>
              <a:gd name="connsiteX82" fmla="*/ 291936 w 2309807"/>
              <a:gd name="connsiteY82" fmla="*/ 1735385 h 1735385"/>
              <a:gd name="connsiteX83" fmla="*/ 288585 w 2309807"/>
              <a:gd name="connsiteY83" fmla="*/ 1729337 h 1735385"/>
              <a:gd name="connsiteX84" fmla="*/ 1738 w 2309807"/>
              <a:gd name="connsiteY84" fmla="*/ 1729337 h 1735385"/>
              <a:gd name="connsiteX85" fmla="*/ 5089 w 2309807"/>
              <a:gd name="connsiteY85" fmla="*/ 1735385 h 1735385"/>
              <a:gd name="connsiteX86" fmla="*/ 0 w 2309807"/>
              <a:gd name="connsiteY86" fmla="*/ 1735385 h 1735385"/>
              <a:gd name="connsiteX87" fmla="*/ 0 w 2309807"/>
              <a:gd name="connsiteY87" fmla="*/ 1149129 h 1735385"/>
              <a:gd name="connsiteX88" fmla="*/ 0 w 2309807"/>
              <a:gd name="connsiteY88" fmla="*/ 1149128 h 1735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309807" h="1735385">
                <a:moveTo>
                  <a:pt x="575875" y="1500534"/>
                </a:moveTo>
                <a:lnTo>
                  <a:pt x="705971" y="1735385"/>
                </a:lnTo>
                <a:lnTo>
                  <a:pt x="705245" y="1735385"/>
                </a:lnTo>
                <a:close/>
                <a:moveTo>
                  <a:pt x="1504249" y="1382113"/>
                </a:moveTo>
                <a:lnTo>
                  <a:pt x="1576684" y="1508598"/>
                </a:lnTo>
                <a:lnTo>
                  <a:pt x="1574315" y="1508598"/>
                </a:lnTo>
                <a:close/>
                <a:moveTo>
                  <a:pt x="1863136" y="1280213"/>
                </a:moveTo>
                <a:lnTo>
                  <a:pt x="1865870" y="1280213"/>
                </a:lnTo>
                <a:lnTo>
                  <a:pt x="1865870" y="1393108"/>
                </a:lnTo>
                <a:lnTo>
                  <a:pt x="1865073" y="1393108"/>
                </a:lnTo>
                <a:lnTo>
                  <a:pt x="1865073" y="1283730"/>
                </a:lnTo>
                <a:close/>
                <a:moveTo>
                  <a:pt x="0" y="0"/>
                </a:moveTo>
                <a:lnTo>
                  <a:pt x="288726" y="0"/>
                </a:lnTo>
                <a:lnTo>
                  <a:pt x="288726" y="115490"/>
                </a:lnTo>
                <a:lnTo>
                  <a:pt x="577452" y="115490"/>
                </a:lnTo>
                <a:lnTo>
                  <a:pt x="577452" y="230981"/>
                </a:lnTo>
                <a:lnTo>
                  <a:pt x="866178" y="230981"/>
                </a:lnTo>
                <a:lnTo>
                  <a:pt x="866178" y="346471"/>
                </a:lnTo>
                <a:lnTo>
                  <a:pt x="1154904" y="346471"/>
                </a:lnTo>
                <a:lnTo>
                  <a:pt x="1154904" y="461962"/>
                </a:lnTo>
                <a:lnTo>
                  <a:pt x="1443630" y="461962"/>
                </a:lnTo>
                <a:lnTo>
                  <a:pt x="1443630" y="577452"/>
                </a:lnTo>
                <a:lnTo>
                  <a:pt x="1732355" y="577452"/>
                </a:lnTo>
                <a:lnTo>
                  <a:pt x="1732355" y="692942"/>
                </a:lnTo>
                <a:lnTo>
                  <a:pt x="2021081" y="692942"/>
                </a:lnTo>
                <a:lnTo>
                  <a:pt x="2021081" y="809075"/>
                </a:lnTo>
                <a:lnTo>
                  <a:pt x="2309807" y="809075"/>
                </a:lnTo>
                <a:lnTo>
                  <a:pt x="2309807" y="927033"/>
                </a:lnTo>
                <a:lnTo>
                  <a:pt x="2307697" y="923224"/>
                </a:lnTo>
                <a:lnTo>
                  <a:pt x="2020842" y="923224"/>
                </a:lnTo>
                <a:lnTo>
                  <a:pt x="2154142" y="1163859"/>
                </a:lnTo>
                <a:lnTo>
                  <a:pt x="2154596" y="1163859"/>
                </a:lnTo>
                <a:lnTo>
                  <a:pt x="2154596" y="1277618"/>
                </a:lnTo>
                <a:lnTo>
                  <a:pt x="2154091" y="1277618"/>
                </a:lnTo>
                <a:lnTo>
                  <a:pt x="2154091" y="1167061"/>
                </a:lnTo>
                <a:lnTo>
                  <a:pt x="2019773" y="923225"/>
                </a:lnTo>
                <a:lnTo>
                  <a:pt x="2019773" y="1036377"/>
                </a:lnTo>
                <a:lnTo>
                  <a:pt x="2152662" y="1277618"/>
                </a:lnTo>
                <a:lnTo>
                  <a:pt x="2152646" y="1277618"/>
                </a:lnTo>
                <a:lnTo>
                  <a:pt x="2020784" y="1039578"/>
                </a:lnTo>
                <a:lnTo>
                  <a:pt x="1729472" y="1039578"/>
                </a:lnTo>
                <a:lnTo>
                  <a:pt x="1730754" y="1041892"/>
                </a:lnTo>
                <a:lnTo>
                  <a:pt x="1730754" y="1150643"/>
                </a:lnTo>
                <a:lnTo>
                  <a:pt x="1864318" y="1393108"/>
                </a:lnTo>
                <a:lnTo>
                  <a:pt x="1577144" y="1393108"/>
                </a:lnTo>
                <a:lnTo>
                  <a:pt x="1577144" y="1508598"/>
                </a:lnTo>
                <a:lnTo>
                  <a:pt x="1576951" y="1508598"/>
                </a:lnTo>
                <a:lnTo>
                  <a:pt x="1576951" y="1392568"/>
                </a:lnTo>
                <a:lnTo>
                  <a:pt x="1863158" y="1392568"/>
                </a:lnTo>
                <a:lnTo>
                  <a:pt x="1729858" y="1151933"/>
                </a:lnTo>
                <a:lnTo>
                  <a:pt x="1443009" y="1151933"/>
                </a:lnTo>
                <a:lnTo>
                  <a:pt x="1510063" y="1272980"/>
                </a:lnTo>
                <a:lnTo>
                  <a:pt x="1439285" y="1149388"/>
                </a:lnTo>
                <a:lnTo>
                  <a:pt x="1439285" y="1268428"/>
                </a:lnTo>
                <a:lnTo>
                  <a:pt x="1154415" y="1268428"/>
                </a:lnTo>
                <a:lnTo>
                  <a:pt x="1287714" y="1509062"/>
                </a:lnTo>
                <a:lnTo>
                  <a:pt x="1288419" y="1509062"/>
                </a:lnTo>
                <a:lnTo>
                  <a:pt x="1288419" y="1511693"/>
                </a:lnTo>
                <a:lnTo>
                  <a:pt x="1154414" y="1268427"/>
                </a:lnTo>
                <a:lnTo>
                  <a:pt x="1154414" y="1381735"/>
                </a:lnTo>
                <a:lnTo>
                  <a:pt x="1287917" y="1624089"/>
                </a:lnTo>
                <a:lnTo>
                  <a:pt x="1285997" y="1624089"/>
                </a:lnTo>
                <a:lnTo>
                  <a:pt x="1153516" y="1384933"/>
                </a:lnTo>
                <a:lnTo>
                  <a:pt x="866669" y="1384933"/>
                </a:lnTo>
                <a:lnTo>
                  <a:pt x="999693" y="1625070"/>
                </a:lnTo>
                <a:lnTo>
                  <a:pt x="999693" y="1735385"/>
                </a:lnTo>
                <a:lnTo>
                  <a:pt x="998343" y="1735385"/>
                </a:lnTo>
                <a:lnTo>
                  <a:pt x="997377" y="1733642"/>
                </a:lnTo>
                <a:lnTo>
                  <a:pt x="997377" y="1622219"/>
                </a:lnTo>
                <a:lnTo>
                  <a:pt x="866667" y="1384933"/>
                </a:lnTo>
                <a:lnTo>
                  <a:pt x="866667" y="1499525"/>
                </a:lnTo>
                <a:lnTo>
                  <a:pt x="575319" y="1499525"/>
                </a:lnTo>
                <a:lnTo>
                  <a:pt x="575318" y="1499523"/>
                </a:lnTo>
                <a:lnTo>
                  <a:pt x="575318" y="1499525"/>
                </a:lnTo>
                <a:lnTo>
                  <a:pt x="575316" y="1499525"/>
                </a:lnTo>
                <a:lnTo>
                  <a:pt x="575318" y="1499528"/>
                </a:lnTo>
                <a:lnTo>
                  <a:pt x="575318" y="1610268"/>
                </a:lnTo>
                <a:lnTo>
                  <a:pt x="577083" y="1613472"/>
                </a:lnTo>
                <a:lnTo>
                  <a:pt x="285873" y="1613472"/>
                </a:lnTo>
                <a:lnTo>
                  <a:pt x="287575" y="1616543"/>
                </a:lnTo>
                <a:lnTo>
                  <a:pt x="287575" y="1726138"/>
                </a:lnTo>
                <a:lnTo>
                  <a:pt x="292669" y="1735385"/>
                </a:lnTo>
                <a:lnTo>
                  <a:pt x="291936" y="1735385"/>
                </a:lnTo>
                <a:lnTo>
                  <a:pt x="288585" y="1729337"/>
                </a:lnTo>
                <a:lnTo>
                  <a:pt x="1738" y="1729337"/>
                </a:lnTo>
                <a:lnTo>
                  <a:pt x="5089" y="1735385"/>
                </a:lnTo>
                <a:lnTo>
                  <a:pt x="0" y="1735385"/>
                </a:lnTo>
                <a:lnTo>
                  <a:pt x="0" y="1149129"/>
                </a:lnTo>
                <a:lnTo>
                  <a:pt x="0" y="114912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54" name="平行四边形 46">
            <a:extLst>
              <a:ext uri="{FF2B5EF4-FFF2-40B4-BE49-F238E27FC236}">
                <a16:creationId xmlns:a16="http://schemas.microsoft.com/office/drawing/2014/main" id="{F9A314AB-BC60-4AB5-A45D-E03331D4DB6D}"/>
              </a:ext>
            </a:extLst>
          </p:cNvPr>
          <p:cNvSpPr/>
          <p:nvPr/>
        </p:nvSpPr>
        <p:spPr>
          <a:xfrm rot="16200000" flipH="1" flipV="1">
            <a:off x="3654961" y="5011645"/>
            <a:ext cx="2573558" cy="149666"/>
          </a:xfrm>
          <a:prstGeom prst="parallelogram">
            <a:avLst>
              <a:gd name="adj" fmla="val 183941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55" name="组合 48">
            <a:extLst>
              <a:ext uri="{FF2B5EF4-FFF2-40B4-BE49-F238E27FC236}">
                <a16:creationId xmlns:a16="http://schemas.microsoft.com/office/drawing/2014/main" id="{2E5297D0-72E9-4C3D-81BC-3BD22649025E}"/>
              </a:ext>
            </a:extLst>
          </p:cNvPr>
          <p:cNvGrpSpPr/>
          <p:nvPr/>
        </p:nvGrpSpPr>
        <p:grpSpPr>
          <a:xfrm>
            <a:off x="5019940" y="5097496"/>
            <a:ext cx="2732945" cy="1553664"/>
            <a:chOff x="4815705" y="4823399"/>
            <a:chExt cx="3044341" cy="1730678"/>
          </a:xfrm>
        </p:grpSpPr>
        <p:grpSp>
          <p:nvGrpSpPr>
            <p:cNvPr id="56" name="组合 49">
              <a:extLst>
                <a:ext uri="{FF2B5EF4-FFF2-40B4-BE49-F238E27FC236}">
                  <a16:creationId xmlns:a16="http://schemas.microsoft.com/office/drawing/2014/main" id="{0CD2803C-AE18-45DB-B1B5-C4B97C9DB1BD}"/>
                </a:ext>
              </a:extLst>
            </p:cNvPr>
            <p:cNvGrpSpPr/>
            <p:nvPr/>
          </p:nvGrpSpPr>
          <p:grpSpPr>
            <a:xfrm>
              <a:off x="4815714" y="5686428"/>
              <a:ext cx="523877" cy="442117"/>
              <a:chOff x="4815657" y="5686426"/>
              <a:chExt cx="523896" cy="442117"/>
            </a:xfrm>
          </p:grpSpPr>
          <p:sp>
            <p:nvSpPr>
              <p:cNvPr id="78" name="平行四边形 72">
                <a:extLst>
                  <a:ext uri="{FF2B5EF4-FFF2-40B4-BE49-F238E27FC236}">
                    <a16:creationId xmlns:a16="http://schemas.microsoft.com/office/drawing/2014/main" id="{17FE6DB8-65BF-49CC-9DD5-357CD337901F}"/>
                  </a:ext>
                </a:extLst>
              </p:cNvPr>
              <p:cNvSpPr/>
              <p:nvPr/>
            </p:nvSpPr>
            <p:spPr>
              <a:xfrm flipH="1">
                <a:off x="4815657" y="5828505"/>
                <a:ext cx="523872" cy="300038"/>
              </a:xfrm>
              <a:prstGeom prst="parallelogram">
                <a:avLst>
                  <a:gd name="adj" fmla="val 55395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平行四边形 73">
                <a:extLst>
                  <a:ext uri="{FF2B5EF4-FFF2-40B4-BE49-F238E27FC236}">
                    <a16:creationId xmlns:a16="http://schemas.microsoft.com/office/drawing/2014/main" id="{E997E766-A820-4622-8657-D0203BB37794}"/>
                  </a:ext>
                </a:extLst>
              </p:cNvPr>
              <p:cNvSpPr/>
              <p:nvPr/>
            </p:nvSpPr>
            <p:spPr>
              <a:xfrm rot="5400000">
                <a:off x="5034755" y="5823746"/>
                <a:ext cx="442117" cy="167478"/>
              </a:xfrm>
              <a:prstGeom prst="parallelogram">
                <a:avLst>
                  <a:gd name="adj" fmla="val 181535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7" name="组合 50">
              <a:extLst>
                <a:ext uri="{FF2B5EF4-FFF2-40B4-BE49-F238E27FC236}">
                  <a16:creationId xmlns:a16="http://schemas.microsoft.com/office/drawing/2014/main" id="{4D967CED-A452-4BFD-BF35-878C470F3DA2}"/>
                </a:ext>
              </a:extLst>
            </p:cNvPr>
            <p:cNvGrpSpPr/>
            <p:nvPr/>
          </p:nvGrpSpPr>
          <p:grpSpPr>
            <a:xfrm>
              <a:off x="5169992" y="5541960"/>
              <a:ext cx="530756" cy="442117"/>
              <a:chOff x="4811176" y="5686427"/>
              <a:chExt cx="530752" cy="442117"/>
            </a:xfrm>
          </p:grpSpPr>
          <p:sp>
            <p:nvSpPr>
              <p:cNvPr id="76" name="平行四边形 70">
                <a:extLst>
                  <a:ext uri="{FF2B5EF4-FFF2-40B4-BE49-F238E27FC236}">
                    <a16:creationId xmlns:a16="http://schemas.microsoft.com/office/drawing/2014/main" id="{A07AEA93-A912-4A4F-847E-B79F7AB63326}"/>
                  </a:ext>
                </a:extLst>
              </p:cNvPr>
              <p:cNvSpPr/>
              <p:nvPr/>
            </p:nvSpPr>
            <p:spPr>
              <a:xfrm flipH="1">
                <a:off x="4811176" y="5828505"/>
                <a:ext cx="530752" cy="300038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平行四边形 71">
                <a:extLst>
                  <a:ext uri="{FF2B5EF4-FFF2-40B4-BE49-F238E27FC236}">
                    <a16:creationId xmlns:a16="http://schemas.microsoft.com/office/drawing/2014/main" id="{319016E3-472E-435B-BA5E-F44BAFBE2D15}"/>
                  </a:ext>
                </a:extLst>
              </p:cNvPr>
              <p:cNvSpPr/>
              <p:nvPr/>
            </p:nvSpPr>
            <p:spPr>
              <a:xfrm rot="5400000">
                <a:off x="5034755" y="5823746"/>
                <a:ext cx="442117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8" name="组合 51">
              <a:extLst>
                <a:ext uri="{FF2B5EF4-FFF2-40B4-BE49-F238E27FC236}">
                  <a16:creationId xmlns:a16="http://schemas.microsoft.com/office/drawing/2014/main" id="{EEB90E3C-AF14-48B8-AAA3-5E3C88DB4FBC}"/>
                </a:ext>
              </a:extLst>
            </p:cNvPr>
            <p:cNvGrpSpPr/>
            <p:nvPr/>
          </p:nvGrpSpPr>
          <p:grpSpPr>
            <a:xfrm>
              <a:off x="5530889" y="5399083"/>
              <a:ext cx="530755" cy="442919"/>
              <a:chOff x="4813300" y="5685625"/>
              <a:chExt cx="530751" cy="442919"/>
            </a:xfrm>
          </p:grpSpPr>
          <p:sp>
            <p:nvSpPr>
              <p:cNvPr id="74" name="平行四边形 68">
                <a:extLst>
                  <a:ext uri="{FF2B5EF4-FFF2-40B4-BE49-F238E27FC236}">
                    <a16:creationId xmlns:a16="http://schemas.microsoft.com/office/drawing/2014/main" id="{2B20AF84-873A-47E7-ACD9-48B9DE50841B}"/>
                  </a:ext>
                </a:extLst>
              </p:cNvPr>
              <p:cNvSpPr/>
              <p:nvPr/>
            </p:nvSpPr>
            <p:spPr>
              <a:xfrm flipH="1">
                <a:off x="4813300" y="5828505"/>
                <a:ext cx="530751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平行四边形 69">
                <a:extLst>
                  <a:ext uri="{FF2B5EF4-FFF2-40B4-BE49-F238E27FC236}">
                    <a16:creationId xmlns:a16="http://schemas.microsoft.com/office/drawing/2014/main" id="{62CCA6E9-6254-4684-B220-F0DA3505F624}"/>
                  </a:ext>
                </a:extLst>
              </p:cNvPr>
              <p:cNvSpPr/>
              <p:nvPr/>
            </p:nvSpPr>
            <p:spPr>
              <a:xfrm rot="5400000">
                <a:off x="5036601" y="5825596"/>
                <a:ext cx="442919" cy="162978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9" name="组合 52">
              <a:extLst>
                <a:ext uri="{FF2B5EF4-FFF2-40B4-BE49-F238E27FC236}">
                  <a16:creationId xmlns:a16="http://schemas.microsoft.com/office/drawing/2014/main" id="{42C6028E-E2E3-4A5E-88E1-19ABE4A0AD68}"/>
                </a:ext>
              </a:extLst>
            </p:cNvPr>
            <p:cNvGrpSpPr/>
            <p:nvPr/>
          </p:nvGrpSpPr>
          <p:grpSpPr>
            <a:xfrm>
              <a:off x="5894168" y="5253817"/>
              <a:ext cx="526256" cy="445305"/>
              <a:chOff x="4813276" y="5683238"/>
              <a:chExt cx="526276" cy="445305"/>
            </a:xfrm>
          </p:grpSpPr>
          <p:sp>
            <p:nvSpPr>
              <p:cNvPr id="72" name="平行四边形 66">
                <a:extLst>
                  <a:ext uri="{FF2B5EF4-FFF2-40B4-BE49-F238E27FC236}">
                    <a16:creationId xmlns:a16="http://schemas.microsoft.com/office/drawing/2014/main" id="{5F8D6DF4-E17E-4552-A72D-D35CA9849B98}"/>
                  </a:ext>
                </a:extLst>
              </p:cNvPr>
              <p:cNvSpPr/>
              <p:nvPr/>
            </p:nvSpPr>
            <p:spPr>
              <a:xfrm flipH="1">
                <a:off x="4813276" y="5828506"/>
                <a:ext cx="523872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平行四边形 67">
                <a:extLst>
                  <a:ext uri="{FF2B5EF4-FFF2-40B4-BE49-F238E27FC236}">
                    <a16:creationId xmlns:a16="http://schemas.microsoft.com/office/drawing/2014/main" id="{B0C8EE59-0B18-4CDA-97BA-DAE8DC3A6564}"/>
                  </a:ext>
                </a:extLst>
              </p:cNvPr>
              <p:cNvSpPr/>
              <p:nvPr/>
            </p:nvSpPr>
            <p:spPr>
              <a:xfrm rot="5400000">
                <a:off x="5033160" y="5822152"/>
                <a:ext cx="445305" cy="167478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0" name="组合 53">
              <a:extLst>
                <a:ext uri="{FF2B5EF4-FFF2-40B4-BE49-F238E27FC236}">
                  <a16:creationId xmlns:a16="http://schemas.microsoft.com/office/drawing/2014/main" id="{AF9F5E9F-A35B-4503-97C2-3A6ED74D403B}"/>
                </a:ext>
              </a:extLst>
            </p:cNvPr>
            <p:cNvGrpSpPr/>
            <p:nvPr/>
          </p:nvGrpSpPr>
          <p:grpSpPr>
            <a:xfrm>
              <a:off x="6252948" y="5105393"/>
              <a:ext cx="526847" cy="448465"/>
              <a:chOff x="4815689" y="5680080"/>
              <a:chExt cx="526833" cy="448465"/>
            </a:xfrm>
          </p:grpSpPr>
          <p:sp>
            <p:nvSpPr>
              <p:cNvPr id="70" name="平行四边形 64">
                <a:extLst>
                  <a:ext uri="{FF2B5EF4-FFF2-40B4-BE49-F238E27FC236}">
                    <a16:creationId xmlns:a16="http://schemas.microsoft.com/office/drawing/2014/main" id="{EE4790D6-D562-41B5-AB1E-DDABE3698FD7}"/>
                  </a:ext>
                </a:extLst>
              </p:cNvPr>
              <p:cNvSpPr/>
              <p:nvPr/>
            </p:nvSpPr>
            <p:spPr>
              <a:xfrm flipH="1">
                <a:off x="4815689" y="5828505"/>
                <a:ext cx="523876" cy="300036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平行四边形 65">
                <a:extLst>
                  <a:ext uri="{FF2B5EF4-FFF2-40B4-BE49-F238E27FC236}">
                    <a16:creationId xmlns:a16="http://schemas.microsoft.com/office/drawing/2014/main" id="{56550273-24D7-4841-A68F-7948061C93B4}"/>
                  </a:ext>
                </a:extLst>
              </p:cNvPr>
              <p:cNvSpPr/>
              <p:nvPr/>
            </p:nvSpPr>
            <p:spPr>
              <a:xfrm rot="5400000">
                <a:off x="5032464" y="5818487"/>
                <a:ext cx="448465" cy="171651"/>
              </a:xfrm>
              <a:prstGeom prst="parallelogram">
                <a:avLst>
                  <a:gd name="adj" fmla="val 174617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1" name="组合 54">
              <a:extLst>
                <a:ext uri="{FF2B5EF4-FFF2-40B4-BE49-F238E27FC236}">
                  <a16:creationId xmlns:a16="http://schemas.microsoft.com/office/drawing/2014/main" id="{6C53B49B-B206-44E3-89EA-D17F0123DE20}"/>
                </a:ext>
              </a:extLst>
            </p:cNvPr>
            <p:cNvGrpSpPr/>
            <p:nvPr/>
          </p:nvGrpSpPr>
          <p:grpSpPr>
            <a:xfrm>
              <a:off x="6612787" y="4968869"/>
              <a:ext cx="526258" cy="442117"/>
              <a:chOff x="4815673" y="5686427"/>
              <a:chExt cx="526261" cy="442117"/>
            </a:xfrm>
          </p:grpSpPr>
          <p:sp>
            <p:nvSpPr>
              <p:cNvPr id="68" name="平行四边形 62">
                <a:extLst>
                  <a:ext uri="{FF2B5EF4-FFF2-40B4-BE49-F238E27FC236}">
                    <a16:creationId xmlns:a16="http://schemas.microsoft.com/office/drawing/2014/main" id="{5825A950-F58D-4334-88B1-38E9492C6513}"/>
                  </a:ext>
                </a:extLst>
              </p:cNvPr>
              <p:cNvSpPr/>
              <p:nvPr/>
            </p:nvSpPr>
            <p:spPr>
              <a:xfrm flipH="1">
                <a:off x="4815673" y="5826124"/>
                <a:ext cx="523873" cy="300038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平行四边形 63">
                <a:extLst>
                  <a:ext uri="{FF2B5EF4-FFF2-40B4-BE49-F238E27FC236}">
                    <a16:creationId xmlns:a16="http://schemas.microsoft.com/office/drawing/2014/main" id="{F5DED6F3-13E0-4BD8-9F6D-FFD3AB9DF9E2}"/>
                  </a:ext>
                </a:extLst>
              </p:cNvPr>
              <p:cNvSpPr/>
              <p:nvPr/>
            </p:nvSpPr>
            <p:spPr>
              <a:xfrm rot="5400000">
                <a:off x="5037136" y="5823746"/>
                <a:ext cx="442117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2" name="组合 55">
              <a:extLst>
                <a:ext uri="{FF2B5EF4-FFF2-40B4-BE49-F238E27FC236}">
                  <a16:creationId xmlns:a16="http://schemas.microsoft.com/office/drawing/2014/main" id="{E2396634-774A-40D8-9BB0-413DCE9B7036}"/>
                </a:ext>
              </a:extLst>
            </p:cNvPr>
            <p:cNvGrpSpPr/>
            <p:nvPr/>
          </p:nvGrpSpPr>
          <p:grpSpPr>
            <a:xfrm>
              <a:off x="6969968" y="4823399"/>
              <a:ext cx="529443" cy="445113"/>
              <a:chOff x="4810093" y="5683431"/>
              <a:chExt cx="529459" cy="445113"/>
            </a:xfrm>
          </p:grpSpPr>
          <p:sp>
            <p:nvSpPr>
              <p:cNvPr id="66" name="平行四边形 60">
                <a:extLst>
                  <a:ext uri="{FF2B5EF4-FFF2-40B4-BE49-F238E27FC236}">
                    <a16:creationId xmlns:a16="http://schemas.microsoft.com/office/drawing/2014/main" id="{0E9EF988-2144-45CB-90BA-8FC095EFBE50}"/>
                  </a:ext>
                </a:extLst>
              </p:cNvPr>
              <p:cNvSpPr/>
              <p:nvPr/>
            </p:nvSpPr>
            <p:spPr>
              <a:xfrm flipH="1">
                <a:off x="4810093" y="5828507"/>
                <a:ext cx="529438" cy="300037"/>
              </a:xfrm>
              <a:prstGeom prst="parallelogram">
                <a:avLst>
                  <a:gd name="adj" fmla="val 55395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6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平行四边形 61">
                <a:extLst>
                  <a:ext uri="{FF2B5EF4-FFF2-40B4-BE49-F238E27FC236}">
                    <a16:creationId xmlns:a16="http://schemas.microsoft.com/office/drawing/2014/main" id="{9629FA02-CA44-4A88-9A65-81209F8829B5}"/>
                  </a:ext>
                </a:extLst>
              </p:cNvPr>
              <p:cNvSpPr/>
              <p:nvPr/>
            </p:nvSpPr>
            <p:spPr>
              <a:xfrm rot="5400000">
                <a:off x="5033256" y="5822248"/>
                <a:ext cx="445113" cy="167479"/>
              </a:xfrm>
              <a:prstGeom prst="parallelogram">
                <a:avLst>
                  <a:gd name="adj" fmla="val 181535"/>
                </a:avLst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平行四边形 56">
              <a:extLst>
                <a:ext uri="{FF2B5EF4-FFF2-40B4-BE49-F238E27FC236}">
                  <a16:creationId xmlns:a16="http://schemas.microsoft.com/office/drawing/2014/main" id="{941526A8-E787-4476-98C2-E8468F3C093D}"/>
                </a:ext>
              </a:extLst>
            </p:cNvPr>
            <p:cNvSpPr/>
            <p:nvPr/>
          </p:nvSpPr>
          <p:spPr>
            <a:xfrm flipH="1">
              <a:off x="7333267" y="4823399"/>
              <a:ext cx="523877" cy="300038"/>
            </a:xfrm>
            <a:prstGeom prst="parallelogram">
              <a:avLst>
                <a:gd name="adj" fmla="val 55395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4" name="任意多边形 57">
              <a:extLst>
                <a:ext uri="{FF2B5EF4-FFF2-40B4-BE49-F238E27FC236}">
                  <a16:creationId xmlns:a16="http://schemas.microsoft.com/office/drawing/2014/main" id="{5D380A60-E7DD-4675-8DEA-7E33245DC9D9}"/>
                </a:ext>
              </a:extLst>
            </p:cNvPr>
            <p:cNvSpPr/>
            <p:nvPr/>
          </p:nvSpPr>
          <p:spPr>
            <a:xfrm flipH="1">
              <a:off x="4980024" y="5121277"/>
              <a:ext cx="2880022" cy="1432800"/>
            </a:xfrm>
            <a:custGeom>
              <a:avLst/>
              <a:gdLst>
                <a:gd name="connsiteX0" fmla="*/ 360000 w 2880000"/>
                <a:gd name="connsiteY0" fmla="*/ 0 h 1432800"/>
                <a:gd name="connsiteX1" fmla="*/ 0 w 2880000"/>
                <a:gd name="connsiteY1" fmla="*/ 0 h 1432800"/>
                <a:gd name="connsiteX2" fmla="*/ 0 w 2880000"/>
                <a:gd name="connsiteY2" fmla="*/ 1432800 h 1432800"/>
                <a:gd name="connsiteX3" fmla="*/ 2880000 w 2880000"/>
                <a:gd name="connsiteY3" fmla="*/ 1432800 h 1432800"/>
                <a:gd name="connsiteX4" fmla="*/ 2880000 w 2880000"/>
                <a:gd name="connsiteY4" fmla="*/ 1008801 h 1432800"/>
                <a:gd name="connsiteX5" fmla="*/ 2520000 w 2880000"/>
                <a:gd name="connsiteY5" fmla="*/ 1008801 h 1432800"/>
                <a:gd name="connsiteX6" fmla="*/ 2520000 w 2880000"/>
                <a:gd name="connsiteY6" fmla="*/ 864000 h 1432800"/>
                <a:gd name="connsiteX7" fmla="*/ 2160000 w 2880000"/>
                <a:gd name="connsiteY7" fmla="*/ 864000 h 1432800"/>
                <a:gd name="connsiteX8" fmla="*/ 2160000 w 2880000"/>
                <a:gd name="connsiteY8" fmla="*/ 720000 h 1432800"/>
                <a:gd name="connsiteX9" fmla="*/ 1800000 w 2880000"/>
                <a:gd name="connsiteY9" fmla="*/ 720000 h 1432800"/>
                <a:gd name="connsiteX10" fmla="*/ 1800000 w 2880000"/>
                <a:gd name="connsiteY10" fmla="*/ 576000 h 1432800"/>
                <a:gd name="connsiteX11" fmla="*/ 1440000 w 2880000"/>
                <a:gd name="connsiteY11" fmla="*/ 576000 h 1432800"/>
                <a:gd name="connsiteX12" fmla="*/ 1440000 w 2880000"/>
                <a:gd name="connsiteY12" fmla="*/ 432000 h 1432800"/>
                <a:gd name="connsiteX13" fmla="*/ 1080000 w 2880000"/>
                <a:gd name="connsiteY13" fmla="*/ 432000 h 1432800"/>
                <a:gd name="connsiteX14" fmla="*/ 1080000 w 2880000"/>
                <a:gd name="connsiteY14" fmla="*/ 288000 h 1432800"/>
                <a:gd name="connsiteX15" fmla="*/ 720000 w 2880000"/>
                <a:gd name="connsiteY15" fmla="*/ 288000 h 1432800"/>
                <a:gd name="connsiteX16" fmla="*/ 720000 w 2880000"/>
                <a:gd name="connsiteY16" fmla="*/ 144000 h 1432800"/>
                <a:gd name="connsiteX17" fmla="*/ 360000 w 2880000"/>
                <a:gd name="connsiteY17" fmla="*/ 144000 h 143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880000" h="1432800">
                  <a:moveTo>
                    <a:pt x="360000" y="0"/>
                  </a:moveTo>
                  <a:lnTo>
                    <a:pt x="0" y="0"/>
                  </a:lnTo>
                  <a:lnTo>
                    <a:pt x="0" y="1432800"/>
                  </a:lnTo>
                  <a:lnTo>
                    <a:pt x="2880000" y="1432800"/>
                  </a:lnTo>
                  <a:lnTo>
                    <a:pt x="2880000" y="1008801"/>
                  </a:lnTo>
                  <a:lnTo>
                    <a:pt x="2520000" y="1008801"/>
                  </a:lnTo>
                  <a:lnTo>
                    <a:pt x="2520000" y="864000"/>
                  </a:lnTo>
                  <a:lnTo>
                    <a:pt x="2160000" y="864000"/>
                  </a:lnTo>
                  <a:lnTo>
                    <a:pt x="2160000" y="720000"/>
                  </a:lnTo>
                  <a:lnTo>
                    <a:pt x="1800000" y="720000"/>
                  </a:lnTo>
                  <a:lnTo>
                    <a:pt x="1800000" y="576000"/>
                  </a:lnTo>
                  <a:lnTo>
                    <a:pt x="1440000" y="576000"/>
                  </a:lnTo>
                  <a:lnTo>
                    <a:pt x="1440000" y="432000"/>
                  </a:lnTo>
                  <a:lnTo>
                    <a:pt x="1080000" y="432000"/>
                  </a:lnTo>
                  <a:lnTo>
                    <a:pt x="1080000" y="288000"/>
                  </a:lnTo>
                  <a:lnTo>
                    <a:pt x="720000" y="288000"/>
                  </a:lnTo>
                  <a:lnTo>
                    <a:pt x="720000" y="144000"/>
                  </a:lnTo>
                  <a:lnTo>
                    <a:pt x="360000" y="14400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平行四边形 58">
              <a:extLst>
                <a:ext uri="{FF2B5EF4-FFF2-40B4-BE49-F238E27FC236}">
                  <a16:creationId xmlns:a16="http://schemas.microsoft.com/office/drawing/2014/main" id="{C01753D1-299D-4D2A-86EA-5D2F0800F90C}"/>
                </a:ext>
              </a:extLst>
            </p:cNvPr>
            <p:cNvSpPr/>
            <p:nvPr/>
          </p:nvSpPr>
          <p:spPr>
            <a:xfrm rot="16200000" flipH="1" flipV="1">
              <a:off x="4536280" y="6107932"/>
              <a:ext cx="725570" cy="166720"/>
            </a:xfrm>
            <a:prstGeom prst="parallelogram">
              <a:avLst>
                <a:gd name="adj" fmla="val 18394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0" name="任意多边形 74">
            <a:extLst>
              <a:ext uri="{FF2B5EF4-FFF2-40B4-BE49-F238E27FC236}">
                <a16:creationId xmlns:a16="http://schemas.microsoft.com/office/drawing/2014/main" id="{B3350619-ABE2-4AB4-882B-72B249840310}"/>
              </a:ext>
            </a:extLst>
          </p:cNvPr>
          <p:cNvSpPr/>
          <p:nvPr/>
        </p:nvSpPr>
        <p:spPr>
          <a:xfrm rot="5400000">
            <a:off x="5277065" y="605787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1" name="任意多边形 75">
            <a:extLst>
              <a:ext uri="{FF2B5EF4-FFF2-40B4-BE49-F238E27FC236}">
                <a16:creationId xmlns:a16="http://schemas.microsoft.com/office/drawing/2014/main" id="{13EB5CAD-B992-4193-AADF-EEF1746BEF7A}"/>
              </a:ext>
            </a:extLst>
          </p:cNvPr>
          <p:cNvSpPr/>
          <p:nvPr/>
        </p:nvSpPr>
        <p:spPr>
          <a:xfrm rot="5400000">
            <a:off x="5602711" y="5928186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任意多边形 76">
            <a:extLst>
              <a:ext uri="{FF2B5EF4-FFF2-40B4-BE49-F238E27FC236}">
                <a16:creationId xmlns:a16="http://schemas.microsoft.com/office/drawing/2014/main" id="{1BDA7B11-9156-4ECD-81DD-2E1381322803}"/>
              </a:ext>
            </a:extLst>
          </p:cNvPr>
          <p:cNvSpPr/>
          <p:nvPr/>
        </p:nvSpPr>
        <p:spPr>
          <a:xfrm rot="5400000">
            <a:off x="5926693" y="580064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3" name="任意多边形 77">
            <a:extLst>
              <a:ext uri="{FF2B5EF4-FFF2-40B4-BE49-F238E27FC236}">
                <a16:creationId xmlns:a16="http://schemas.microsoft.com/office/drawing/2014/main" id="{2E294E90-8A3C-40DE-8723-2E805EAF3E32}"/>
              </a:ext>
            </a:extLst>
          </p:cNvPr>
          <p:cNvSpPr/>
          <p:nvPr/>
        </p:nvSpPr>
        <p:spPr>
          <a:xfrm rot="5400000">
            <a:off x="6246748" y="5670234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4" name="任意多边形 78">
            <a:extLst>
              <a:ext uri="{FF2B5EF4-FFF2-40B4-BE49-F238E27FC236}">
                <a16:creationId xmlns:a16="http://schemas.microsoft.com/office/drawing/2014/main" id="{735FA756-B433-48AB-A50D-A21521589469}"/>
              </a:ext>
            </a:extLst>
          </p:cNvPr>
          <p:cNvSpPr/>
          <p:nvPr/>
        </p:nvSpPr>
        <p:spPr>
          <a:xfrm rot="5400000">
            <a:off x="6569188" y="5541968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任意多边形 79">
            <a:extLst>
              <a:ext uri="{FF2B5EF4-FFF2-40B4-BE49-F238E27FC236}">
                <a16:creationId xmlns:a16="http://schemas.microsoft.com/office/drawing/2014/main" id="{89AA6147-6D5A-4BD5-9EE3-734858BAE6B3}"/>
              </a:ext>
            </a:extLst>
          </p:cNvPr>
          <p:cNvSpPr/>
          <p:nvPr/>
        </p:nvSpPr>
        <p:spPr>
          <a:xfrm rot="5400000">
            <a:off x="6892222" y="5411572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6" name="任意多边形 80">
            <a:extLst>
              <a:ext uri="{FF2B5EF4-FFF2-40B4-BE49-F238E27FC236}">
                <a16:creationId xmlns:a16="http://schemas.microsoft.com/office/drawing/2014/main" id="{EB5FEFEE-75AD-4F65-BDFC-F27CB619EB18}"/>
              </a:ext>
            </a:extLst>
          </p:cNvPr>
          <p:cNvSpPr/>
          <p:nvPr/>
        </p:nvSpPr>
        <p:spPr>
          <a:xfrm rot="5400000">
            <a:off x="7217864" y="5285811"/>
            <a:ext cx="272201" cy="150350"/>
          </a:xfrm>
          <a:custGeom>
            <a:avLst/>
            <a:gdLst>
              <a:gd name="connsiteX0" fmla="*/ 0 w 305749"/>
              <a:gd name="connsiteY0" fmla="*/ 167479 h 167479"/>
              <a:gd name="connsiteX1" fmla="*/ 304033 w 305749"/>
              <a:gd name="connsiteY1" fmla="*/ 0 h 167479"/>
              <a:gd name="connsiteX2" fmla="*/ 305749 w 305749"/>
              <a:gd name="connsiteY2" fmla="*/ 0 h 167479"/>
              <a:gd name="connsiteX3" fmla="*/ 305749 w 305749"/>
              <a:gd name="connsiteY3" fmla="*/ 75120 h 167479"/>
              <a:gd name="connsiteX4" fmla="*/ 138084 w 305749"/>
              <a:gd name="connsiteY4" fmla="*/ 167479 h 167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49" h="167479">
                <a:moveTo>
                  <a:pt x="0" y="167479"/>
                </a:moveTo>
                <a:lnTo>
                  <a:pt x="304033" y="0"/>
                </a:lnTo>
                <a:lnTo>
                  <a:pt x="305749" y="0"/>
                </a:lnTo>
                <a:lnTo>
                  <a:pt x="305749" y="75120"/>
                </a:lnTo>
                <a:lnTo>
                  <a:pt x="138084" y="16747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7" name="AutoShape 34">
            <a:extLst>
              <a:ext uri="{FF2B5EF4-FFF2-40B4-BE49-F238E27FC236}">
                <a16:creationId xmlns:a16="http://schemas.microsoft.com/office/drawing/2014/main" id="{33A5EF3B-C8B6-4873-BA10-B4F04F05E060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6035118" y="3745383"/>
            <a:ext cx="252325" cy="23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589" name="任意多边形 586">
            <a:extLst>
              <a:ext uri="{FF2B5EF4-FFF2-40B4-BE49-F238E27FC236}">
                <a16:creationId xmlns:a16="http://schemas.microsoft.com/office/drawing/2014/main" id="{B216487C-2189-45DE-A864-3CAB809A004D}"/>
              </a:ext>
            </a:extLst>
          </p:cNvPr>
          <p:cNvSpPr/>
          <p:nvPr/>
        </p:nvSpPr>
        <p:spPr>
          <a:xfrm flipV="1">
            <a:off x="5045505" y="1183012"/>
            <a:ext cx="209577" cy="236351"/>
          </a:xfrm>
          <a:custGeom>
            <a:avLst/>
            <a:gdLst>
              <a:gd name="connsiteX0" fmla="*/ 0 w 187235"/>
              <a:gd name="connsiteY0" fmla="*/ 211154 h 211154"/>
              <a:gd name="connsiteX1" fmla="*/ 4007 w 187235"/>
              <a:gd name="connsiteY1" fmla="*/ 211154 h 211154"/>
              <a:gd name="connsiteX2" fmla="*/ 93617 w 187235"/>
              <a:gd name="connsiteY2" fmla="*/ 167392 h 211154"/>
              <a:gd name="connsiteX3" fmla="*/ 183227 w 187235"/>
              <a:gd name="connsiteY3" fmla="*/ 211154 h 211154"/>
              <a:gd name="connsiteX4" fmla="*/ 187235 w 187235"/>
              <a:gd name="connsiteY4" fmla="*/ 211154 h 211154"/>
              <a:gd name="connsiteX5" fmla="*/ 93618 w 187235"/>
              <a:gd name="connsiteY5" fmla="*/ 0 h 211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7235" h="211154">
                <a:moveTo>
                  <a:pt x="0" y="211154"/>
                </a:moveTo>
                <a:lnTo>
                  <a:pt x="4007" y="211154"/>
                </a:lnTo>
                <a:lnTo>
                  <a:pt x="93617" y="167392"/>
                </a:lnTo>
                <a:lnTo>
                  <a:pt x="183227" y="211154"/>
                </a:lnTo>
                <a:lnTo>
                  <a:pt x="187235" y="211154"/>
                </a:lnTo>
                <a:lnTo>
                  <a:pt x="9361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90" name="组合 588">
            <a:extLst>
              <a:ext uri="{FF2B5EF4-FFF2-40B4-BE49-F238E27FC236}">
                <a16:creationId xmlns:a16="http://schemas.microsoft.com/office/drawing/2014/main" id="{EC0118E9-6985-4B09-8F79-5DC1105A7F4F}"/>
              </a:ext>
            </a:extLst>
          </p:cNvPr>
          <p:cNvGrpSpPr/>
          <p:nvPr/>
        </p:nvGrpSpPr>
        <p:grpSpPr>
          <a:xfrm flipH="1">
            <a:off x="6833149" y="1535485"/>
            <a:ext cx="464909" cy="653127"/>
            <a:chOff x="7816851" y="3132140"/>
            <a:chExt cx="133341" cy="187323"/>
          </a:xfrm>
          <a:solidFill>
            <a:schemeClr val="tx1"/>
          </a:solidFill>
          <a:effectLst>
            <a:reflection stA="33000" endPos="90000" dir="5400000" sy="-100000" algn="bl" rotWithShape="0"/>
          </a:effectLst>
        </p:grpSpPr>
        <p:sp>
          <p:nvSpPr>
            <p:cNvPr id="591" name="Freeform 1099">
              <a:extLst>
                <a:ext uri="{FF2B5EF4-FFF2-40B4-BE49-F238E27FC236}">
                  <a16:creationId xmlns:a16="http://schemas.microsoft.com/office/drawing/2014/main" id="{264885E6-9F9D-49A9-959D-70627DAE5C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5587" y="3132140"/>
              <a:ext cx="34925" cy="42863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2" name="Freeform 1100">
              <a:extLst>
                <a:ext uri="{FF2B5EF4-FFF2-40B4-BE49-F238E27FC236}">
                  <a16:creationId xmlns:a16="http://schemas.microsoft.com/office/drawing/2014/main" id="{FCE06AB0-FFD6-4615-84B2-BE7C0C10C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0025" y="3249613"/>
              <a:ext cx="55563" cy="69850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3" name="Freeform 1101">
              <a:extLst>
                <a:ext uri="{FF2B5EF4-FFF2-40B4-BE49-F238E27FC236}">
                  <a16:creationId xmlns:a16="http://schemas.microsoft.com/office/drawing/2014/main" id="{855CD8CE-6005-4E31-B2DC-F1A2AB47D8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9392" y="3175002"/>
              <a:ext cx="50800" cy="3175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4" name="Freeform 1102">
              <a:extLst>
                <a:ext uri="{FF2B5EF4-FFF2-40B4-BE49-F238E27FC236}">
                  <a16:creationId xmlns:a16="http://schemas.microsoft.com/office/drawing/2014/main" id="{CC9D3274-24B4-487A-9776-75B8E08FC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6851" y="3175001"/>
              <a:ext cx="88900" cy="136525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95" name="组合 593">
            <a:extLst>
              <a:ext uri="{FF2B5EF4-FFF2-40B4-BE49-F238E27FC236}">
                <a16:creationId xmlns:a16="http://schemas.microsoft.com/office/drawing/2014/main" id="{E860AD43-14EA-4196-9FF3-6FC4F58FE9C3}"/>
              </a:ext>
            </a:extLst>
          </p:cNvPr>
          <p:cNvGrpSpPr/>
          <p:nvPr/>
        </p:nvGrpSpPr>
        <p:grpSpPr>
          <a:xfrm>
            <a:off x="3039654" y="2091671"/>
            <a:ext cx="1419137" cy="138550"/>
            <a:chOff x="3166157" y="1945699"/>
            <a:chExt cx="1267846" cy="123780"/>
          </a:xfrm>
          <a:solidFill>
            <a:schemeClr val="tx1"/>
          </a:solidFill>
        </p:grpSpPr>
        <p:cxnSp>
          <p:nvCxnSpPr>
            <p:cNvPr id="596" name="直接连接符 594">
              <a:extLst>
                <a:ext uri="{FF2B5EF4-FFF2-40B4-BE49-F238E27FC236}">
                  <a16:creationId xmlns:a16="http://schemas.microsoft.com/office/drawing/2014/main" id="{C969F927-7EF4-4863-85A9-1B5FF1E5F6AB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rgbClr val="663A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7" name="椭圆 595">
              <a:extLst>
                <a:ext uri="{FF2B5EF4-FFF2-40B4-BE49-F238E27FC236}">
                  <a16:creationId xmlns:a16="http://schemas.microsoft.com/office/drawing/2014/main" id="{3B0523F3-4D51-49FF-96E1-61BCDCDF4EC3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98" name="文本框 1952">
            <a:extLst>
              <a:ext uri="{FF2B5EF4-FFF2-40B4-BE49-F238E27FC236}">
                <a16:creationId xmlns:a16="http://schemas.microsoft.com/office/drawing/2014/main" id="{EB85F682-19B1-45FE-B14D-51FD697F4460}"/>
              </a:ext>
            </a:extLst>
          </p:cNvPr>
          <p:cNvSpPr txBox="1"/>
          <p:nvPr/>
        </p:nvSpPr>
        <p:spPr>
          <a:xfrm>
            <a:off x="119725" y="1733653"/>
            <a:ext cx="2837902" cy="105413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22.02.08 Металлургическое производство (по видам производства</a:t>
            </a:r>
            <a:r>
              <a:rPr lang="ru-RU" sz="1600" dirty="0" smtClean="0">
                <a:ea typeface="方正正中黑简体" panose="02000000000000000000" pitchFamily="2" charset="-122"/>
              </a:rPr>
              <a:t>)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- Техник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grpSp>
        <p:nvGrpSpPr>
          <p:cNvPr id="599" name="组合 602">
            <a:extLst>
              <a:ext uri="{FF2B5EF4-FFF2-40B4-BE49-F238E27FC236}">
                <a16:creationId xmlns:a16="http://schemas.microsoft.com/office/drawing/2014/main" id="{5FB54F42-ADCB-4762-ABBB-D69CDA1E220D}"/>
              </a:ext>
            </a:extLst>
          </p:cNvPr>
          <p:cNvGrpSpPr/>
          <p:nvPr/>
        </p:nvGrpSpPr>
        <p:grpSpPr>
          <a:xfrm>
            <a:off x="3039654" y="4795728"/>
            <a:ext cx="1419137" cy="138550"/>
            <a:chOff x="3166157" y="1945699"/>
            <a:chExt cx="1267846" cy="123780"/>
          </a:xfrm>
          <a:solidFill>
            <a:schemeClr val="tx1"/>
          </a:solidFill>
        </p:grpSpPr>
        <p:cxnSp>
          <p:nvCxnSpPr>
            <p:cNvPr id="600" name="直接连接符 603">
              <a:extLst>
                <a:ext uri="{FF2B5EF4-FFF2-40B4-BE49-F238E27FC236}">
                  <a16:creationId xmlns:a16="http://schemas.microsoft.com/office/drawing/2014/main" id="{3E4641C7-B7B8-45FD-B4A5-9B2E1B7E34A9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1" name="椭圆 604">
              <a:extLst>
                <a:ext uri="{FF2B5EF4-FFF2-40B4-BE49-F238E27FC236}">
                  <a16:creationId xmlns:a16="http://schemas.microsoft.com/office/drawing/2014/main" id="{9E707002-6711-44C8-A024-C3F75A16780E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02" name="组合 605">
            <a:extLst>
              <a:ext uri="{FF2B5EF4-FFF2-40B4-BE49-F238E27FC236}">
                <a16:creationId xmlns:a16="http://schemas.microsoft.com/office/drawing/2014/main" id="{8560E26B-49A8-44C0-AD53-9C5B7BD75D48}"/>
              </a:ext>
            </a:extLst>
          </p:cNvPr>
          <p:cNvGrpSpPr/>
          <p:nvPr/>
        </p:nvGrpSpPr>
        <p:grpSpPr>
          <a:xfrm flipH="1">
            <a:off x="7894595" y="5797984"/>
            <a:ext cx="1082079" cy="138550"/>
            <a:chOff x="3166157" y="1945699"/>
            <a:chExt cx="966721" cy="123780"/>
          </a:xfrm>
          <a:solidFill>
            <a:srgbClr val="C00000"/>
          </a:solidFill>
        </p:grpSpPr>
        <p:cxnSp>
          <p:nvCxnSpPr>
            <p:cNvPr id="603" name="直接连接符 606">
              <a:extLst>
                <a:ext uri="{FF2B5EF4-FFF2-40B4-BE49-F238E27FC236}">
                  <a16:creationId xmlns:a16="http://schemas.microsoft.com/office/drawing/2014/main" id="{62AFD714-68F4-4161-8288-AFBCBABF65C5}"/>
                </a:ext>
              </a:extLst>
            </p:cNvPr>
            <p:cNvCxnSpPr/>
            <p:nvPr/>
          </p:nvCxnSpPr>
          <p:spPr>
            <a:xfrm flipH="1">
              <a:off x="3233469" y="2012479"/>
              <a:ext cx="899409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4" name="椭圆 607">
              <a:extLst>
                <a:ext uri="{FF2B5EF4-FFF2-40B4-BE49-F238E27FC236}">
                  <a16:creationId xmlns:a16="http://schemas.microsoft.com/office/drawing/2014/main" id="{D02EBB89-08EA-4066-A784-D09B29A6F937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05" name="组合 608">
            <a:extLst>
              <a:ext uri="{FF2B5EF4-FFF2-40B4-BE49-F238E27FC236}">
                <a16:creationId xmlns:a16="http://schemas.microsoft.com/office/drawing/2014/main" id="{8D9EC788-406F-4BB2-8A0A-9AC40B473596}"/>
              </a:ext>
            </a:extLst>
          </p:cNvPr>
          <p:cNvGrpSpPr/>
          <p:nvPr/>
        </p:nvGrpSpPr>
        <p:grpSpPr>
          <a:xfrm flipH="1">
            <a:off x="7576090" y="2697578"/>
            <a:ext cx="1419137" cy="138550"/>
            <a:chOff x="3166157" y="1945699"/>
            <a:chExt cx="1267846" cy="123780"/>
          </a:xfrm>
          <a:solidFill>
            <a:srgbClr val="C00000"/>
          </a:solidFill>
        </p:grpSpPr>
        <p:cxnSp>
          <p:nvCxnSpPr>
            <p:cNvPr id="606" name="直接连接符 609">
              <a:extLst>
                <a:ext uri="{FF2B5EF4-FFF2-40B4-BE49-F238E27FC236}">
                  <a16:creationId xmlns:a16="http://schemas.microsoft.com/office/drawing/2014/main" id="{F75A4804-EE79-4F7C-897A-BC62147C1DD7}"/>
                </a:ext>
              </a:extLst>
            </p:cNvPr>
            <p:cNvCxnSpPr/>
            <p:nvPr/>
          </p:nvCxnSpPr>
          <p:spPr>
            <a:xfrm flipH="1">
              <a:off x="3233469" y="2012479"/>
              <a:ext cx="120053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7" name="椭圆 610">
              <a:extLst>
                <a:ext uri="{FF2B5EF4-FFF2-40B4-BE49-F238E27FC236}">
                  <a16:creationId xmlns:a16="http://schemas.microsoft.com/office/drawing/2014/main" id="{7049044A-F47C-458C-AD54-9D30E1DF9577}"/>
                </a:ext>
              </a:extLst>
            </p:cNvPr>
            <p:cNvSpPr/>
            <p:nvPr/>
          </p:nvSpPr>
          <p:spPr>
            <a:xfrm>
              <a:off x="3166157" y="1945699"/>
              <a:ext cx="123780" cy="1237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08" name="文本框 1952">
            <a:extLst>
              <a:ext uri="{FF2B5EF4-FFF2-40B4-BE49-F238E27FC236}">
                <a16:creationId xmlns:a16="http://schemas.microsoft.com/office/drawing/2014/main" id="{00684BCE-0833-4D72-A524-B6F00E11F03C}"/>
              </a:ext>
            </a:extLst>
          </p:cNvPr>
          <p:cNvSpPr txBox="1"/>
          <p:nvPr/>
        </p:nvSpPr>
        <p:spPr>
          <a:xfrm>
            <a:off x="121036" y="4614141"/>
            <a:ext cx="2855390" cy="7771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15.02.16 Технология </a:t>
            </a:r>
            <a:r>
              <a:rPr lang="ru-RU" sz="1600" dirty="0" smtClean="0">
                <a:ea typeface="方正正中黑简体" panose="02000000000000000000" pitchFamily="2" charset="-122"/>
              </a:rPr>
              <a:t>машиностроения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– Техник-технолог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09" name="文本框 1952">
            <a:extLst>
              <a:ext uri="{FF2B5EF4-FFF2-40B4-BE49-F238E27FC236}">
                <a16:creationId xmlns:a16="http://schemas.microsoft.com/office/drawing/2014/main" id="{6A586EE9-7EAB-46A6-84F1-1CED8E6A0DDF}"/>
              </a:ext>
            </a:extLst>
          </p:cNvPr>
          <p:cNvSpPr txBox="1"/>
          <p:nvPr/>
        </p:nvSpPr>
        <p:spPr>
          <a:xfrm>
            <a:off x="9144000" y="5462499"/>
            <a:ext cx="2876170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23.02.02 Автомобиле- и </a:t>
            </a:r>
            <a:r>
              <a:rPr lang="ru-RU" sz="1600" dirty="0" smtClean="0">
                <a:ea typeface="方正正中黑简体" panose="02000000000000000000" pitchFamily="2" charset="-122"/>
              </a:rPr>
              <a:t>тракторостроение</a:t>
            </a:r>
          </a:p>
          <a:p>
            <a:pPr algn="ctr"/>
            <a:r>
              <a:rPr lang="ru-RU" sz="1400" b="1" dirty="0" smtClean="0">
                <a:ea typeface="方正正中黑简体" panose="02000000000000000000" pitchFamily="2" charset="-122"/>
              </a:rPr>
              <a:t>Квалификация - Техник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10" name="文本框 1952">
            <a:extLst>
              <a:ext uri="{FF2B5EF4-FFF2-40B4-BE49-F238E27FC236}">
                <a16:creationId xmlns:a16="http://schemas.microsoft.com/office/drawing/2014/main" id="{ABD18881-7B10-4581-86DD-58C3369E3D5B}"/>
              </a:ext>
            </a:extLst>
          </p:cNvPr>
          <p:cNvSpPr txBox="1"/>
          <p:nvPr/>
        </p:nvSpPr>
        <p:spPr>
          <a:xfrm>
            <a:off x="9272802" y="2438799"/>
            <a:ext cx="2628264" cy="9925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>
                <a:ea typeface="方正正中黑简体" panose="02000000000000000000" pitchFamily="2" charset="-122"/>
              </a:rPr>
              <a:t>15.02.09 Аддитивные </a:t>
            </a:r>
            <a:r>
              <a:rPr lang="ru-RU" sz="1600" dirty="0" smtClean="0">
                <a:ea typeface="方正正中黑简体" panose="02000000000000000000" pitchFamily="2" charset="-122"/>
              </a:rPr>
              <a:t>технологии</a:t>
            </a:r>
          </a:p>
          <a:p>
            <a:pPr algn="ctr"/>
            <a:r>
              <a:rPr lang="ru-RU" sz="1400" b="1" dirty="0">
                <a:ea typeface="方正正中黑简体" panose="02000000000000000000" pitchFamily="2" charset="-122"/>
              </a:rPr>
              <a:t>Квалификация – </a:t>
            </a:r>
            <a:r>
              <a:rPr lang="ru-RU" sz="1400" b="1" dirty="0" smtClean="0">
                <a:ea typeface="方正正中黑简体" panose="02000000000000000000" pitchFamily="2" charset="-122"/>
              </a:rPr>
              <a:t>Техник-технолог</a:t>
            </a:r>
            <a:endParaRPr lang="ru-RU" sz="1400" b="1" dirty="0">
              <a:ea typeface="方正正中黑简体" panose="02000000000000000000" pitchFamily="2" charset="-122"/>
            </a:endParaRPr>
          </a:p>
        </p:txBody>
      </p:sp>
      <p:sp>
        <p:nvSpPr>
          <p:cNvPr id="611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4703656" y="2139454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612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5952357" y="3505187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613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4985708" y="4694570"/>
            <a:ext cx="140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3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615" name="文本框 352">
            <a:extLst>
              <a:ext uri="{FF2B5EF4-FFF2-40B4-BE49-F238E27FC236}">
                <a16:creationId xmlns:a16="http://schemas.microsoft.com/office/drawing/2014/main" id="{C4E06D32-807D-473A-8F44-8F768AB67767}"/>
              </a:ext>
            </a:extLst>
          </p:cNvPr>
          <p:cNvSpPr txBox="1"/>
          <p:nvPr/>
        </p:nvSpPr>
        <p:spPr>
          <a:xfrm>
            <a:off x="6321989" y="5896465"/>
            <a:ext cx="1405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1400" dirty="0" smtClean="0">
                <a:solidFill>
                  <a:prstClr val="white"/>
                </a:solidFill>
              </a:rPr>
              <a:t>Срок обучения – 2 г. 10 мес.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839793FE-A7C0-EDEE-E44F-355AB0F1EF55}"/>
              </a:ext>
            </a:extLst>
          </p:cNvPr>
          <p:cNvSpPr txBox="1"/>
          <p:nvPr/>
        </p:nvSpPr>
        <p:spPr>
          <a:xfrm>
            <a:off x="247730" y="5557648"/>
            <a:ext cx="3280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400" b="1" dirty="0" smtClean="0">
                <a:cs typeface="Arial" pitchFamily="34" charset="0"/>
              </a:rPr>
              <a:t>СТРАТЕГИЧЕСКИЙ ПАРТНЕР ФАКУЛЬТЕТА</a:t>
            </a:r>
            <a:endParaRPr lang="en-US" altLang="ko-KR" sz="1400" b="1" dirty="0">
              <a:cs typeface="Arial" pitchFamily="34" charset="0"/>
            </a:endParaRPr>
          </a:p>
        </p:txBody>
      </p:sp>
      <p:pic>
        <p:nvPicPr>
          <p:cNvPr id="111" name="Рисунок 1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98" y="5867259"/>
            <a:ext cx="2661713" cy="88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7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object 2"/>
          <p:cNvSpPr txBox="1">
            <a:spLocks/>
          </p:cNvSpPr>
          <p:nvPr/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>
                <a:latin typeface="Trebuchet MS"/>
                <a:cs typeface="Trebuchet MS"/>
              </a:rPr>
              <a:t>23.02.02 Автомобиле- и </a:t>
            </a:r>
            <a:r>
              <a:rPr lang="ru-RU" sz="3200" kern="0" spc="375" dirty="0" smtClean="0">
                <a:latin typeface="Trebuchet MS"/>
                <a:cs typeface="Trebuchet MS"/>
              </a:rPr>
              <a:t>тракторостроение</a:t>
            </a:r>
            <a:endParaRPr lang="ru-RU" sz="3200" kern="0" spc="375" dirty="0">
              <a:latin typeface="Trebuchet MS"/>
              <a:cs typeface="Trebuchet MS"/>
            </a:endParaRPr>
          </a:p>
        </p:txBody>
      </p:sp>
      <p:pic>
        <p:nvPicPr>
          <p:cNvPr id="612" name="Рисунок 6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613" name="Рисунок 6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614" name="Рисунок 6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grpSp>
        <p:nvGrpSpPr>
          <p:cNvPr id="6" name="组合 2"/>
          <p:cNvGrpSpPr/>
          <p:nvPr/>
        </p:nvGrpSpPr>
        <p:grpSpPr>
          <a:xfrm>
            <a:off x="1142457" y="3810000"/>
            <a:ext cx="9537763" cy="2036659"/>
            <a:chOff x="1351882" y="4081062"/>
            <a:chExt cx="9540707" cy="2036659"/>
          </a:xfrm>
        </p:grpSpPr>
        <p:grpSp>
          <p:nvGrpSpPr>
            <p:cNvPr id="7" name="Group 3"/>
            <p:cNvGrpSpPr/>
            <p:nvPr/>
          </p:nvGrpSpPr>
          <p:grpSpPr>
            <a:xfrm>
              <a:off x="1604688" y="4265735"/>
              <a:ext cx="9287901" cy="1851986"/>
              <a:chOff x="774273" y="3145321"/>
              <a:chExt cx="7823700" cy="1560029"/>
            </a:xfrm>
          </p:grpSpPr>
          <p:grpSp>
            <p:nvGrpSpPr>
              <p:cNvPr id="13" name="Group 4"/>
              <p:cNvGrpSpPr/>
              <p:nvPr/>
            </p:nvGrpSpPr>
            <p:grpSpPr>
              <a:xfrm>
                <a:off x="774273" y="4208962"/>
                <a:ext cx="1401958" cy="447873"/>
                <a:chOff x="2193925" y="3784600"/>
                <a:chExt cx="1182688" cy="377825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25" name="Oval 11"/>
                <p:cNvSpPr>
                  <a:spLocks noChangeArrowheads="1"/>
                </p:cNvSpPr>
                <p:nvPr/>
              </p:nvSpPr>
              <p:spPr bwMode="auto">
                <a:xfrm>
                  <a:off x="2708275" y="3894138"/>
                  <a:ext cx="165100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Freeform 12"/>
                <p:cNvSpPr>
                  <a:spLocks noEditPoints="1"/>
                </p:cNvSpPr>
                <p:nvPr/>
              </p:nvSpPr>
              <p:spPr bwMode="auto">
                <a:xfrm>
                  <a:off x="2603500" y="3784600"/>
                  <a:ext cx="379413" cy="377825"/>
                </a:xfrm>
                <a:custGeom>
                  <a:avLst/>
                  <a:gdLst>
                    <a:gd name="T0" fmla="*/ 50 w 101"/>
                    <a:gd name="T1" fmla="*/ 0 h 100"/>
                    <a:gd name="T2" fmla="*/ 101 w 101"/>
                    <a:gd name="T3" fmla="*/ 50 h 100"/>
                    <a:gd name="T4" fmla="*/ 50 w 101"/>
                    <a:gd name="T5" fmla="*/ 100 h 100"/>
                    <a:gd name="T6" fmla="*/ 0 w 101"/>
                    <a:gd name="T7" fmla="*/ 50 h 100"/>
                    <a:gd name="T8" fmla="*/ 50 w 101"/>
                    <a:gd name="T9" fmla="*/ 0 h 100"/>
                    <a:gd name="T10" fmla="*/ 50 w 101"/>
                    <a:gd name="T11" fmla="*/ 77 h 100"/>
                    <a:gd name="T12" fmla="*/ 78 w 101"/>
                    <a:gd name="T13" fmla="*/ 50 h 100"/>
                    <a:gd name="T14" fmla="*/ 50 w 101"/>
                    <a:gd name="T15" fmla="*/ 23 h 100"/>
                    <a:gd name="T16" fmla="*/ 23 w 101"/>
                    <a:gd name="T17" fmla="*/ 50 h 100"/>
                    <a:gd name="T18" fmla="*/ 50 w 101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100">
                      <a:moveTo>
                        <a:pt x="50" y="0"/>
                      </a:moveTo>
                      <a:cubicBezTo>
                        <a:pt x="78" y="0"/>
                        <a:pt x="101" y="23"/>
                        <a:pt x="101" y="50"/>
                      </a:cubicBezTo>
                      <a:cubicBezTo>
                        <a:pt x="101" y="78"/>
                        <a:pt x="78" y="100"/>
                        <a:pt x="50" y="100"/>
                      </a:cubicBezTo>
                      <a:cubicBezTo>
                        <a:pt x="23" y="100"/>
                        <a:pt x="0" y="78"/>
                        <a:pt x="0" y="50"/>
                      </a:cubicBezTo>
                      <a:cubicBezTo>
                        <a:pt x="0" y="23"/>
                        <a:pt x="23" y="0"/>
                        <a:pt x="50" y="0"/>
                      </a:cubicBezTo>
                      <a:close/>
                      <a:moveTo>
                        <a:pt x="50" y="77"/>
                      </a:moveTo>
                      <a:cubicBezTo>
                        <a:pt x="65" y="77"/>
                        <a:pt x="78" y="65"/>
                        <a:pt x="78" y="50"/>
                      </a:cubicBezTo>
                      <a:cubicBezTo>
                        <a:pt x="78" y="35"/>
                        <a:pt x="65" y="23"/>
                        <a:pt x="50" y="23"/>
                      </a:cubicBezTo>
                      <a:cubicBezTo>
                        <a:pt x="35" y="23"/>
                        <a:pt x="23" y="35"/>
                        <a:pt x="23" y="50"/>
                      </a:cubicBezTo>
                      <a:cubicBezTo>
                        <a:pt x="23" y="65"/>
                        <a:pt x="35" y="77"/>
                        <a:pt x="50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Oval 13"/>
                <p:cNvSpPr>
                  <a:spLocks noChangeArrowheads="1"/>
                </p:cNvSpPr>
                <p:nvPr/>
              </p:nvSpPr>
              <p:spPr bwMode="auto">
                <a:xfrm>
                  <a:off x="3106738" y="3894138"/>
                  <a:ext cx="165100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14"/>
                <p:cNvSpPr>
                  <a:spLocks noEditPoints="1"/>
                </p:cNvSpPr>
                <p:nvPr/>
              </p:nvSpPr>
              <p:spPr bwMode="auto">
                <a:xfrm>
                  <a:off x="3001963" y="3784600"/>
                  <a:ext cx="374650" cy="377825"/>
                </a:xfrm>
                <a:custGeom>
                  <a:avLst/>
                  <a:gdLst>
                    <a:gd name="T0" fmla="*/ 50 w 100"/>
                    <a:gd name="T1" fmla="*/ 0 h 100"/>
                    <a:gd name="T2" fmla="*/ 100 w 100"/>
                    <a:gd name="T3" fmla="*/ 50 h 100"/>
                    <a:gd name="T4" fmla="*/ 50 w 100"/>
                    <a:gd name="T5" fmla="*/ 100 h 100"/>
                    <a:gd name="T6" fmla="*/ 0 w 100"/>
                    <a:gd name="T7" fmla="*/ 50 h 100"/>
                    <a:gd name="T8" fmla="*/ 50 w 100"/>
                    <a:gd name="T9" fmla="*/ 0 h 100"/>
                    <a:gd name="T10" fmla="*/ 50 w 100"/>
                    <a:gd name="T11" fmla="*/ 77 h 100"/>
                    <a:gd name="T12" fmla="*/ 77 w 100"/>
                    <a:gd name="T13" fmla="*/ 50 h 100"/>
                    <a:gd name="T14" fmla="*/ 50 w 100"/>
                    <a:gd name="T15" fmla="*/ 23 h 100"/>
                    <a:gd name="T16" fmla="*/ 23 w 100"/>
                    <a:gd name="T17" fmla="*/ 50 h 100"/>
                    <a:gd name="T18" fmla="*/ 50 w 100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0" h="100">
                      <a:moveTo>
                        <a:pt x="50" y="0"/>
                      </a:moveTo>
                      <a:cubicBezTo>
                        <a:pt x="78" y="0"/>
                        <a:pt x="100" y="23"/>
                        <a:pt x="100" y="50"/>
                      </a:cubicBezTo>
                      <a:cubicBezTo>
                        <a:pt x="100" y="78"/>
                        <a:pt x="78" y="100"/>
                        <a:pt x="50" y="100"/>
                      </a:cubicBezTo>
                      <a:cubicBezTo>
                        <a:pt x="22" y="100"/>
                        <a:pt x="0" y="78"/>
                        <a:pt x="0" y="50"/>
                      </a:cubicBezTo>
                      <a:cubicBezTo>
                        <a:pt x="0" y="23"/>
                        <a:pt x="22" y="0"/>
                        <a:pt x="50" y="0"/>
                      </a:cubicBezTo>
                      <a:close/>
                      <a:moveTo>
                        <a:pt x="50" y="77"/>
                      </a:moveTo>
                      <a:cubicBezTo>
                        <a:pt x="65" y="77"/>
                        <a:pt x="77" y="65"/>
                        <a:pt x="77" y="50"/>
                      </a:cubicBezTo>
                      <a:cubicBezTo>
                        <a:pt x="77" y="35"/>
                        <a:pt x="65" y="23"/>
                        <a:pt x="50" y="23"/>
                      </a:cubicBezTo>
                      <a:cubicBezTo>
                        <a:pt x="35" y="23"/>
                        <a:pt x="23" y="35"/>
                        <a:pt x="23" y="50"/>
                      </a:cubicBezTo>
                      <a:cubicBezTo>
                        <a:pt x="23" y="65"/>
                        <a:pt x="35" y="77"/>
                        <a:pt x="50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Oval 15"/>
                <p:cNvSpPr>
                  <a:spLocks noChangeArrowheads="1"/>
                </p:cNvSpPr>
                <p:nvPr/>
              </p:nvSpPr>
              <p:spPr bwMode="auto">
                <a:xfrm>
                  <a:off x="2303463" y="3894138"/>
                  <a:ext cx="165100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0" name="Freeform 16"/>
                <p:cNvSpPr>
                  <a:spLocks noEditPoints="1"/>
                </p:cNvSpPr>
                <p:nvPr/>
              </p:nvSpPr>
              <p:spPr bwMode="auto">
                <a:xfrm>
                  <a:off x="2193925" y="3784600"/>
                  <a:ext cx="379413" cy="377825"/>
                </a:xfrm>
                <a:custGeom>
                  <a:avLst/>
                  <a:gdLst>
                    <a:gd name="T0" fmla="*/ 51 w 101"/>
                    <a:gd name="T1" fmla="*/ 0 h 100"/>
                    <a:gd name="T2" fmla="*/ 101 w 101"/>
                    <a:gd name="T3" fmla="*/ 50 h 100"/>
                    <a:gd name="T4" fmla="*/ 51 w 101"/>
                    <a:gd name="T5" fmla="*/ 100 h 100"/>
                    <a:gd name="T6" fmla="*/ 0 w 101"/>
                    <a:gd name="T7" fmla="*/ 50 h 100"/>
                    <a:gd name="T8" fmla="*/ 51 w 101"/>
                    <a:gd name="T9" fmla="*/ 0 h 100"/>
                    <a:gd name="T10" fmla="*/ 51 w 101"/>
                    <a:gd name="T11" fmla="*/ 77 h 100"/>
                    <a:gd name="T12" fmla="*/ 78 w 101"/>
                    <a:gd name="T13" fmla="*/ 50 h 100"/>
                    <a:gd name="T14" fmla="*/ 51 w 101"/>
                    <a:gd name="T15" fmla="*/ 23 h 100"/>
                    <a:gd name="T16" fmla="*/ 24 w 101"/>
                    <a:gd name="T17" fmla="*/ 50 h 100"/>
                    <a:gd name="T18" fmla="*/ 51 w 101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100">
                      <a:moveTo>
                        <a:pt x="51" y="0"/>
                      </a:moveTo>
                      <a:cubicBezTo>
                        <a:pt x="78" y="0"/>
                        <a:pt x="101" y="23"/>
                        <a:pt x="101" y="50"/>
                      </a:cubicBezTo>
                      <a:cubicBezTo>
                        <a:pt x="101" y="78"/>
                        <a:pt x="78" y="100"/>
                        <a:pt x="51" y="100"/>
                      </a:cubicBezTo>
                      <a:cubicBezTo>
                        <a:pt x="23" y="100"/>
                        <a:pt x="0" y="78"/>
                        <a:pt x="0" y="50"/>
                      </a:cubicBezTo>
                      <a:cubicBezTo>
                        <a:pt x="0" y="23"/>
                        <a:pt x="23" y="0"/>
                        <a:pt x="51" y="0"/>
                      </a:cubicBezTo>
                      <a:close/>
                      <a:moveTo>
                        <a:pt x="51" y="77"/>
                      </a:moveTo>
                      <a:cubicBezTo>
                        <a:pt x="66" y="77"/>
                        <a:pt x="78" y="65"/>
                        <a:pt x="78" y="50"/>
                      </a:cubicBezTo>
                      <a:cubicBezTo>
                        <a:pt x="78" y="35"/>
                        <a:pt x="66" y="23"/>
                        <a:pt x="51" y="23"/>
                      </a:cubicBezTo>
                      <a:cubicBezTo>
                        <a:pt x="36" y="23"/>
                        <a:pt x="24" y="35"/>
                        <a:pt x="24" y="50"/>
                      </a:cubicBezTo>
                      <a:cubicBezTo>
                        <a:pt x="24" y="65"/>
                        <a:pt x="36" y="77"/>
                        <a:pt x="51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4" name="Group 6"/>
              <p:cNvGrpSpPr/>
              <p:nvPr/>
            </p:nvGrpSpPr>
            <p:grpSpPr>
              <a:xfrm>
                <a:off x="6352958" y="3145321"/>
                <a:ext cx="2245015" cy="1560029"/>
                <a:chOff x="5256213" y="2846388"/>
                <a:chExt cx="1893888" cy="1316037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15" name="Freeform 5"/>
                <p:cNvSpPr>
                  <a:spLocks noEditPoints="1"/>
                </p:cNvSpPr>
                <p:nvPr/>
              </p:nvSpPr>
              <p:spPr bwMode="auto">
                <a:xfrm>
                  <a:off x="6443663" y="3179763"/>
                  <a:ext cx="706438" cy="857250"/>
                </a:xfrm>
                <a:custGeom>
                  <a:avLst/>
                  <a:gdLst>
                    <a:gd name="T0" fmla="*/ 7 w 188"/>
                    <a:gd name="T1" fmla="*/ 165 h 227"/>
                    <a:gd name="T2" fmla="*/ 32 w 188"/>
                    <a:gd name="T3" fmla="*/ 134 h 227"/>
                    <a:gd name="T4" fmla="*/ 39 w 188"/>
                    <a:gd name="T5" fmla="*/ 125 h 227"/>
                    <a:gd name="T6" fmla="*/ 46 w 188"/>
                    <a:gd name="T7" fmla="*/ 15 h 227"/>
                    <a:gd name="T8" fmla="*/ 50 w 188"/>
                    <a:gd name="T9" fmla="*/ 0 h 227"/>
                    <a:gd name="T10" fmla="*/ 152 w 188"/>
                    <a:gd name="T11" fmla="*/ 5 h 227"/>
                    <a:gd name="T12" fmla="*/ 168 w 188"/>
                    <a:gd name="T13" fmla="*/ 11 h 227"/>
                    <a:gd name="T14" fmla="*/ 172 w 188"/>
                    <a:gd name="T15" fmla="*/ 24 h 227"/>
                    <a:gd name="T16" fmla="*/ 165 w 188"/>
                    <a:gd name="T17" fmla="*/ 25 h 227"/>
                    <a:gd name="T18" fmla="*/ 179 w 188"/>
                    <a:gd name="T19" fmla="*/ 84 h 227"/>
                    <a:gd name="T20" fmla="*/ 185 w 188"/>
                    <a:gd name="T21" fmla="*/ 88 h 227"/>
                    <a:gd name="T22" fmla="*/ 185 w 188"/>
                    <a:gd name="T23" fmla="*/ 134 h 227"/>
                    <a:gd name="T24" fmla="*/ 181 w 188"/>
                    <a:gd name="T25" fmla="*/ 154 h 227"/>
                    <a:gd name="T26" fmla="*/ 181 w 188"/>
                    <a:gd name="T27" fmla="*/ 159 h 227"/>
                    <a:gd name="T28" fmla="*/ 188 w 188"/>
                    <a:gd name="T29" fmla="*/ 165 h 227"/>
                    <a:gd name="T30" fmla="*/ 187 w 188"/>
                    <a:gd name="T31" fmla="*/ 191 h 227"/>
                    <a:gd name="T32" fmla="*/ 180 w 188"/>
                    <a:gd name="T33" fmla="*/ 202 h 227"/>
                    <a:gd name="T34" fmla="*/ 166 w 188"/>
                    <a:gd name="T35" fmla="*/ 202 h 227"/>
                    <a:gd name="T36" fmla="*/ 162 w 188"/>
                    <a:gd name="T37" fmla="*/ 202 h 227"/>
                    <a:gd name="T38" fmla="*/ 163 w 188"/>
                    <a:gd name="T39" fmla="*/ 221 h 227"/>
                    <a:gd name="T40" fmla="*/ 163 w 188"/>
                    <a:gd name="T41" fmla="*/ 221 h 227"/>
                    <a:gd name="T42" fmla="*/ 161 w 188"/>
                    <a:gd name="T43" fmla="*/ 225 h 227"/>
                    <a:gd name="T44" fmla="*/ 155 w 188"/>
                    <a:gd name="T45" fmla="*/ 227 h 227"/>
                    <a:gd name="T46" fmla="*/ 155 w 188"/>
                    <a:gd name="T47" fmla="*/ 227 h 227"/>
                    <a:gd name="T48" fmla="*/ 131 w 188"/>
                    <a:gd name="T49" fmla="*/ 227 h 227"/>
                    <a:gd name="T50" fmla="*/ 131 w 188"/>
                    <a:gd name="T51" fmla="*/ 227 h 227"/>
                    <a:gd name="T52" fmla="*/ 130 w 188"/>
                    <a:gd name="T53" fmla="*/ 227 h 227"/>
                    <a:gd name="T54" fmla="*/ 128 w 188"/>
                    <a:gd name="T55" fmla="*/ 225 h 227"/>
                    <a:gd name="T56" fmla="*/ 127 w 188"/>
                    <a:gd name="T57" fmla="*/ 220 h 227"/>
                    <a:gd name="T58" fmla="*/ 127 w 188"/>
                    <a:gd name="T59" fmla="*/ 219 h 227"/>
                    <a:gd name="T60" fmla="*/ 127 w 188"/>
                    <a:gd name="T61" fmla="*/ 202 h 227"/>
                    <a:gd name="T62" fmla="*/ 117 w 188"/>
                    <a:gd name="T63" fmla="*/ 202 h 227"/>
                    <a:gd name="T64" fmla="*/ 110 w 188"/>
                    <a:gd name="T65" fmla="*/ 172 h 227"/>
                    <a:gd name="T66" fmla="*/ 85 w 188"/>
                    <a:gd name="T67" fmla="*/ 146 h 227"/>
                    <a:gd name="T68" fmla="*/ 43 w 188"/>
                    <a:gd name="T69" fmla="*/ 144 h 227"/>
                    <a:gd name="T70" fmla="*/ 16 w 188"/>
                    <a:gd name="T71" fmla="*/ 170 h 227"/>
                    <a:gd name="T72" fmla="*/ 6 w 188"/>
                    <a:gd name="T73" fmla="*/ 215 h 227"/>
                    <a:gd name="T74" fmla="*/ 0 w 188"/>
                    <a:gd name="T75" fmla="*/ 215 h 227"/>
                    <a:gd name="T76" fmla="*/ 7 w 188"/>
                    <a:gd name="T77" fmla="*/ 165 h 227"/>
                    <a:gd name="T78" fmla="*/ 147 w 188"/>
                    <a:gd name="T79" fmla="*/ 15 h 227"/>
                    <a:gd name="T80" fmla="*/ 133 w 188"/>
                    <a:gd name="T81" fmla="*/ 14 h 227"/>
                    <a:gd name="T82" fmla="*/ 135 w 188"/>
                    <a:gd name="T83" fmla="*/ 112 h 227"/>
                    <a:gd name="T84" fmla="*/ 161 w 188"/>
                    <a:gd name="T85" fmla="*/ 112 h 227"/>
                    <a:gd name="T86" fmla="*/ 161 w 188"/>
                    <a:gd name="T87" fmla="*/ 80 h 227"/>
                    <a:gd name="T88" fmla="*/ 147 w 188"/>
                    <a:gd name="T89" fmla="*/ 15 h 227"/>
                    <a:gd name="T90" fmla="*/ 132 w 188"/>
                    <a:gd name="T91" fmla="*/ 219 h 227"/>
                    <a:gd name="T92" fmla="*/ 132 w 188"/>
                    <a:gd name="T93" fmla="*/ 220 h 227"/>
                    <a:gd name="T94" fmla="*/ 132 w 188"/>
                    <a:gd name="T95" fmla="*/ 222 h 227"/>
                    <a:gd name="T96" fmla="*/ 141 w 188"/>
                    <a:gd name="T97" fmla="*/ 222 h 227"/>
                    <a:gd name="T98" fmla="*/ 155 w 188"/>
                    <a:gd name="T99" fmla="*/ 222 h 227"/>
                    <a:gd name="T100" fmla="*/ 157 w 188"/>
                    <a:gd name="T101" fmla="*/ 222 h 227"/>
                    <a:gd name="T102" fmla="*/ 158 w 188"/>
                    <a:gd name="T103" fmla="*/ 221 h 227"/>
                    <a:gd name="T104" fmla="*/ 158 w 188"/>
                    <a:gd name="T105" fmla="*/ 221 h 227"/>
                    <a:gd name="T106" fmla="*/ 157 w 188"/>
                    <a:gd name="T107" fmla="*/ 202 h 227"/>
                    <a:gd name="T108" fmla="*/ 132 w 188"/>
                    <a:gd name="T109" fmla="*/ 202 h 227"/>
                    <a:gd name="T110" fmla="*/ 132 w 188"/>
                    <a:gd name="T111" fmla="*/ 219 h 227"/>
                    <a:gd name="T112" fmla="*/ 131 w 188"/>
                    <a:gd name="T113" fmla="*/ 81 h 227"/>
                    <a:gd name="T114" fmla="*/ 129 w 188"/>
                    <a:gd name="T115" fmla="*/ 15 h 227"/>
                    <a:gd name="T116" fmla="*/ 79 w 188"/>
                    <a:gd name="T117" fmla="*/ 13 h 227"/>
                    <a:gd name="T118" fmla="*/ 78 w 188"/>
                    <a:gd name="T119" fmla="*/ 65 h 227"/>
                    <a:gd name="T120" fmla="*/ 131 w 188"/>
                    <a:gd name="T121" fmla="*/ 81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88" h="227">
                      <a:moveTo>
                        <a:pt x="7" y="165"/>
                      </a:moveTo>
                      <a:cubicBezTo>
                        <a:pt x="11" y="154"/>
                        <a:pt x="25" y="139"/>
                        <a:pt x="32" y="134"/>
                      </a:cubicBezTo>
                      <a:cubicBezTo>
                        <a:pt x="39" y="128"/>
                        <a:pt x="39" y="125"/>
                        <a:pt x="39" y="125"/>
                      </a:cubicBezTo>
                      <a:cubicBezTo>
                        <a:pt x="39" y="125"/>
                        <a:pt x="44" y="30"/>
                        <a:pt x="46" y="15"/>
                      </a:cubicBezTo>
                      <a:cubicBezTo>
                        <a:pt x="48" y="0"/>
                        <a:pt x="50" y="0"/>
                        <a:pt x="50" y="0"/>
                      </a:cubicBezTo>
                      <a:cubicBezTo>
                        <a:pt x="50" y="0"/>
                        <a:pt x="137" y="4"/>
                        <a:pt x="152" y="5"/>
                      </a:cubicBezTo>
                      <a:cubicBezTo>
                        <a:pt x="166" y="5"/>
                        <a:pt x="165" y="8"/>
                        <a:pt x="168" y="11"/>
                      </a:cubicBezTo>
                      <a:cubicBezTo>
                        <a:pt x="171" y="13"/>
                        <a:pt x="172" y="22"/>
                        <a:pt x="172" y="24"/>
                      </a:cubicBezTo>
                      <a:cubicBezTo>
                        <a:pt x="172" y="26"/>
                        <a:pt x="165" y="25"/>
                        <a:pt x="165" y="25"/>
                      </a:cubicBezTo>
                      <a:cubicBezTo>
                        <a:pt x="165" y="25"/>
                        <a:pt x="179" y="82"/>
                        <a:pt x="179" y="84"/>
                      </a:cubicBezTo>
                      <a:cubicBezTo>
                        <a:pt x="179" y="86"/>
                        <a:pt x="185" y="88"/>
                        <a:pt x="185" y="88"/>
                      </a:cubicBezTo>
                      <a:cubicBezTo>
                        <a:pt x="185" y="88"/>
                        <a:pt x="184" y="113"/>
                        <a:pt x="185" y="134"/>
                      </a:cubicBezTo>
                      <a:cubicBezTo>
                        <a:pt x="185" y="155"/>
                        <a:pt x="181" y="154"/>
                        <a:pt x="181" y="154"/>
                      </a:cubicBezTo>
                      <a:cubicBezTo>
                        <a:pt x="181" y="154"/>
                        <a:pt x="177" y="159"/>
                        <a:pt x="181" y="159"/>
                      </a:cubicBezTo>
                      <a:cubicBezTo>
                        <a:pt x="186" y="159"/>
                        <a:pt x="188" y="165"/>
                        <a:pt x="188" y="165"/>
                      </a:cubicBezTo>
                      <a:cubicBezTo>
                        <a:pt x="188" y="165"/>
                        <a:pt x="187" y="181"/>
                        <a:pt x="187" y="191"/>
                      </a:cubicBezTo>
                      <a:cubicBezTo>
                        <a:pt x="187" y="202"/>
                        <a:pt x="180" y="202"/>
                        <a:pt x="180" y="202"/>
                      </a:cubicBezTo>
                      <a:cubicBezTo>
                        <a:pt x="166" y="202"/>
                        <a:pt x="166" y="202"/>
                        <a:pt x="166" y="202"/>
                      </a:cubicBezTo>
                      <a:cubicBezTo>
                        <a:pt x="162" y="202"/>
                        <a:pt x="162" y="202"/>
                        <a:pt x="162" y="202"/>
                      </a:cubicBezTo>
                      <a:cubicBezTo>
                        <a:pt x="163" y="221"/>
                        <a:pt x="163" y="221"/>
                        <a:pt x="163" y="221"/>
                      </a:cubicBezTo>
                      <a:cubicBezTo>
                        <a:pt x="163" y="221"/>
                        <a:pt x="163" y="221"/>
                        <a:pt x="163" y="221"/>
                      </a:cubicBezTo>
                      <a:cubicBezTo>
                        <a:pt x="163" y="222"/>
                        <a:pt x="162" y="223"/>
                        <a:pt x="161" y="225"/>
                      </a:cubicBezTo>
                      <a:cubicBezTo>
                        <a:pt x="160" y="226"/>
                        <a:pt x="158" y="227"/>
                        <a:pt x="155" y="227"/>
                      </a:cubicBezTo>
                      <a:cubicBezTo>
                        <a:pt x="155" y="227"/>
                        <a:pt x="155" y="227"/>
                        <a:pt x="155" y="227"/>
                      </a:cubicBezTo>
                      <a:cubicBezTo>
                        <a:pt x="151" y="227"/>
                        <a:pt x="131" y="227"/>
                        <a:pt x="131" y="227"/>
                      </a:cubicBezTo>
                      <a:cubicBezTo>
                        <a:pt x="131" y="227"/>
                        <a:pt x="131" y="227"/>
                        <a:pt x="131" y="227"/>
                      </a:cubicBezTo>
                      <a:cubicBezTo>
                        <a:pt x="130" y="227"/>
                        <a:pt x="130" y="227"/>
                        <a:pt x="130" y="227"/>
                      </a:cubicBezTo>
                      <a:cubicBezTo>
                        <a:pt x="130" y="227"/>
                        <a:pt x="129" y="226"/>
                        <a:pt x="128" y="225"/>
                      </a:cubicBezTo>
                      <a:cubicBezTo>
                        <a:pt x="127" y="224"/>
                        <a:pt x="127" y="222"/>
                        <a:pt x="127" y="220"/>
                      </a:cubicBezTo>
                      <a:cubicBezTo>
                        <a:pt x="127" y="219"/>
                        <a:pt x="127" y="219"/>
                        <a:pt x="127" y="219"/>
                      </a:cubicBezTo>
                      <a:cubicBezTo>
                        <a:pt x="127" y="216"/>
                        <a:pt x="127" y="207"/>
                        <a:pt x="127" y="202"/>
                      </a:cubicBezTo>
                      <a:cubicBezTo>
                        <a:pt x="117" y="202"/>
                        <a:pt x="117" y="202"/>
                        <a:pt x="117" y="202"/>
                      </a:cubicBezTo>
                      <a:cubicBezTo>
                        <a:pt x="117" y="202"/>
                        <a:pt x="114" y="193"/>
                        <a:pt x="110" y="172"/>
                      </a:cubicBezTo>
                      <a:cubicBezTo>
                        <a:pt x="106" y="152"/>
                        <a:pt x="85" y="146"/>
                        <a:pt x="85" y="146"/>
                      </a:cubicBezTo>
                      <a:cubicBezTo>
                        <a:pt x="43" y="144"/>
                        <a:pt x="43" y="144"/>
                        <a:pt x="43" y="144"/>
                      </a:cubicBezTo>
                      <a:cubicBezTo>
                        <a:pt x="43" y="144"/>
                        <a:pt x="27" y="149"/>
                        <a:pt x="16" y="170"/>
                      </a:cubicBezTo>
                      <a:cubicBezTo>
                        <a:pt x="6" y="190"/>
                        <a:pt x="6" y="215"/>
                        <a:pt x="6" y="215"/>
                      </a:cubicBezTo>
                      <a:cubicBezTo>
                        <a:pt x="0" y="215"/>
                        <a:pt x="0" y="215"/>
                        <a:pt x="0" y="215"/>
                      </a:cubicBezTo>
                      <a:cubicBezTo>
                        <a:pt x="0" y="215"/>
                        <a:pt x="4" y="177"/>
                        <a:pt x="7" y="165"/>
                      </a:cubicBezTo>
                      <a:close/>
                      <a:moveTo>
                        <a:pt x="147" y="15"/>
                      </a:moveTo>
                      <a:cubicBezTo>
                        <a:pt x="133" y="14"/>
                        <a:pt x="133" y="14"/>
                        <a:pt x="133" y="14"/>
                      </a:cubicBezTo>
                      <a:cubicBezTo>
                        <a:pt x="135" y="112"/>
                        <a:pt x="135" y="112"/>
                        <a:pt x="135" y="112"/>
                      </a:cubicBezTo>
                      <a:cubicBezTo>
                        <a:pt x="161" y="112"/>
                        <a:pt x="161" y="112"/>
                        <a:pt x="161" y="112"/>
                      </a:cubicBezTo>
                      <a:cubicBezTo>
                        <a:pt x="161" y="112"/>
                        <a:pt x="161" y="90"/>
                        <a:pt x="161" y="80"/>
                      </a:cubicBezTo>
                      <a:cubicBezTo>
                        <a:pt x="161" y="69"/>
                        <a:pt x="147" y="15"/>
                        <a:pt x="147" y="15"/>
                      </a:cubicBezTo>
                      <a:close/>
                      <a:moveTo>
                        <a:pt x="132" y="219"/>
                      </a:moveTo>
                      <a:cubicBezTo>
                        <a:pt x="132" y="219"/>
                        <a:pt x="132" y="219"/>
                        <a:pt x="132" y="220"/>
                      </a:cubicBezTo>
                      <a:cubicBezTo>
                        <a:pt x="132" y="221"/>
                        <a:pt x="132" y="221"/>
                        <a:pt x="132" y="222"/>
                      </a:cubicBezTo>
                      <a:cubicBezTo>
                        <a:pt x="134" y="222"/>
                        <a:pt x="137" y="222"/>
                        <a:pt x="141" y="222"/>
                      </a:cubicBezTo>
                      <a:cubicBezTo>
                        <a:pt x="147" y="222"/>
                        <a:pt x="153" y="222"/>
                        <a:pt x="155" y="222"/>
                      </a:cubicBezTo>
                      <a:cubicBezTo>
                        <a:pt x="157" y="222"/>
                        <a:pt x="157" y="222"/>
                        <a:pt x="157" y="222"/>
                      </a:cubicBezTo>
                      <a:cubicBezTo>
                        <a:pt x="157" y="221"/>
                        <a:pt x="158" y="221"/>
                        <a:pt x="158" y="221"/>
                      </a:cubicBezTo>
                      <a:cubicBezTo>
                        <a:pt x="158" y="221"/>
                        <a:pt x="158" y="221"/>
                        <a:pt x="158" y="221"/>
                      </a:cubicBezTo>
                      <a:cubicBezTo>
                        <a:pt x="157" y="202"/>
                        <a:pt x="157" y="202"/>
                        <a:pt x="157" y="202"/>
                      </a:cubicBezTo>
                      <a:cubicBezTo>
                        <a:pt x="132" y="202"/>
                        <a:pt x="132" y="202"/>
                        <a:pt x="132" y="202"/>
                      </a:cubicBezTo>
                      <a:cubicBezTo>
                        <a:pt x="132" y="207"/>
                        <a:pt x="132" y="216"/>
                        <a:pt x="132" y="219"/>
                      </a:cubicBezTo>
                      <a:close/>
                      <a:moveTo>
                        <a:pt x="131" y="81"/>
                      </a:moveTo>
                      <a:cubicBezTo>
                        <a:pt x="129" y="15"/>
                        <a:pt x="129" y="15"/>
                        <a:pt x="129" y="15"/>
                      </a:cubicBezTo>
                      <a:cubicBezTo>
                        <a:pt x="79" y="13"/>
                        <a:pt x="79" y="13"/>
                        <a:pt x="79" y="13"/>
                      </a:cubicBezTo>
                      <a:cubicBezTo>
                        <a:pt x="78" y="65"/>
                        <a:pt x="78" y="65"/>
                        <a:pt x="78" y="65"/>
                      </a:cubicBezTo>
                      <a:lnTo>
                        <a:pt x="131" y="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6" name="Freeform 6"/>
                <p:cNvSpPr>
                  <a:spLocks noEditPoints="1"/>
                </p:cNvSpPr>
                <p:nvPr/>
              </p:nvSpPr>
              <p:spPr bwMode="auto">
                <a:xfrm>
                  <a:off x="6488113" y="3784600"/>
                  <a:ext cx="376238" cy="377825"/>
                </a:xfrm>
                <a:custGeom>
                  <a:avLst/>
                  <a:gdLst>
                    <a:gd name="T0" fmla="*/ 50 w 100"/>
                    <a:gd name="T1" fmla="*/ 0 h 100"/>
                    <a:gd name="T2" fmla="*/ 100 w 100"/>
                    <a:gd name="T3" fmla="*/ 50 h 100"/>
                    <a:gd name="T4" fmla="*/ 50 w 100"/>
                    <a:gd name="T5" fmla="*/ 100 h 100"/>
                    <a:gd name="T6" fmla="*/ 0 w 100"/>
                    <a:gd name="T7" fmla="*/ 50 h 100"/>
                    <a:gd name="T8" fmla="*/ 50 w 100"/>
                    <a:gd name="T9" fmla="*/ 0 h 100"/>
                    <a:gd name="T10" fmla="*/ 50 w 100"/>
                    <a:gd name="T11" fmla="*/ 77 h 100"/>
                    <a:gd name="T12" fmla="*/ 77 w 100"/>
                    <a:gd name="T13" fmla="*/ 50 h 100"/>
                    <a:gd name="T14" fmla="*/ 50 w 100"/>
                    <a:gd name="T15" fmla="*/ 23 h 100"/>
                    <a:gd name="T16" fmla="*/ 23 w 100"/>
                    <a:gd name="T17" fmla="*/ 50 h 100"/>
                    <a:gd name="T18" fmla="*/ 50 w 100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0" h="100">
                      <a:moveTo>
                        <a:pt x="50" y="0"/>
                      </a:moveTo>
                      <a:cubicBezTo>
                        <a:pt x="78" y="0"/>
                        <a:pt x="100" y="23"/>
                        <a:pt x="100" y="50"/>
                      </a:cubicBezTo>
                      <a:cubicBezTo>
                        <a:pt x="100" y="78"/>
                        <a:pt x="78" y="100"/>
                        <a:pt x="50" y="100"/>
                      </a:cubicBezTo>
                      <a:cubicBezTo>
                        <a:pt x="23" y="100"/>
                        <a:pt x="0" y="78"/>
                        <a:pt x="0" y="50"/>
                      </a:cubicBezTo>
                      <a:cubicBezTo>
                        <a:pt x="0" y="23"/>
                        <a:pt x="23" y="0"/>
                        <a:pt x="50" y="0"/>
                      </a:cubicBezTo>
                      <a:close/>
                      <a:moveTo>
                        <a:pt x="50" y="77"/>
                      </a:moveTo>
                      <a:cubicBezTo>
                        <a:pt x="65" y="77"/>
                        <a:pt x="77" y="65"/>
                        <a:pt x="77" y="50"/>
                      </a:cubicBezTo>
                      <a:cubicBezTo>
                        <a:pt x="77" y="35"/>
                        <a:pt x="65" y="23"/>
                        <a:pt x="50" y="23"/>
                      </a:cubicBezTo>
                      <a:cubicBezTo>
                        <a:pt x="35" y="23"/>
                        <a:pt x="23" y="35"/>
                        <a:pt x="23" y="50"/>
                      </a:cubicBezTo>
                      <a:cubicBezTo>
                        <a:pt x="23" y="65"/>
                        <a:pt x="35" y="77"/>
                        <a:pt x="50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Oval 7"/>
                <p:cNvSpPr>
                  <a:spLocks noChangeArrowheads="1"/>
                </p:cNvSpPr>
                <p:nvPr/>
              </p:nvSpPr>
              <p:spPr bwMode="auto">
                <a:xfrm>
                  <a:off x="6592888" y="3894138"/>
                  <a:ext cx="165100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Oval 8"/>
                <p:cNvSpPr>
                  <a:spLocks noChangeArrowheads="1"/>
                </p:cNvSpPr>
                <p:nvPr/>
              </p:nvSpPr>
              <p:spPr bwMode="auto">
                <a:xfrm>
                  <a:off x="5399088" y="3894138"/>
                  <a:ext cx="160338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9"/>
                <p:cNvSpPr>
                  <a:spLocks/>
                </p:cNvSpPr>
                <p:nvPr/>
              </p:nvSpPr>
              <p:spPr bwMode="auto">
                <a:xfrm>
                  <a:off x="6477000" y="3152775"/>
                  <a:ext cx="123825" cy="615950"/>
                </a:xfrm>
                <a:custGeom>
                  <a:avLst/>
                  <a:gdLst>
                    <a:gd name="T0" fmla="*/ 2 w 33"/>
                    <a:gd name="T1" fmla="*/ 35 h 163"/>
                    <a:gd name="T2" fmla="*/ 4 w 33"/>
                    <a:gd name="T3" fmla="*/ 36 h 163"/>
                    <a:gd name="T4" fmla="*/ 5 w 33"/>
                    <a:gd name="T5" fmla="*/ 8 h 163"/>
                    <a:gd name="T6" fmla="*/ 15 w 33"/>
                    <a:gd name="T7" fmla="*/ 7 h 163"/>
                    <a:gd name="T8" fmla="*/ 16 w 33"/>
                    <a:gd name="T9" fmla="*/ 36 h 163"/>
                    <a:gd name="T10" fmla="*/ 19 w 33"/>
                    <a:gd name="T11" fmla="*/ 37 h 163"/>
                    <a:gd name="T12" fmla="*/ 33 w 33"/>
                    <a:gd name="T13" fmla="*/ 38 h 163"/>
                    <a:gd name="T14" fmla="*/ 27 w 33"/>
                    <a:gd name="T15" fmla="*/ 133 h 163"/>
                    <a:gd name="T16" fmla="*/ 10 w 33"/>
                    <a:gd name="T17" fmla="*/ 150 h 163"/>
                    <a:gd name="T18" fmla="*/ 0 w 33"/>
                    <a:gd name="T19" fmla="*/ 163 h 163"/>
                    <a:gd name="T20" fmla="*/ 2 w 33"/>
                    <a:gd name="T21" fmla="*/ 35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3" h="163">
                      <a:moveTo>
                        <a:pt x="2" y="35"/>
                      </a:move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10" y="0"/>
                        <a:pt x="15" y="7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27" y="133"/>
                        <a:pt x="27" y="133"/>
                        <a:pt x="27" y="133"/>
                      </a:cubicBezTo>
                      <a:cubicBezTo>
                        <a:pt x="27" y="133"/>
                        <a:pt x="19" y="139"/>
                        <a:pt x="10" y="150"/>
                      </a:cubicBezTo>
                      <a:cubicBezTo>
                        <a:pt x="1" y="160"/>
                        <a:pt x="0" y="163"/>
                        <a:pt x="0" y="163"/>
                      </a:cubicBezTo>
                      <a:lnTo>
                        <a:pt x="2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Freeform 10"/>
                <p:cNvSpPr>
                  <a:spLocks noEditPoints="1"/>
                </p:cNvSpPr>
                <p:nvPr/>
              </p:nvSpPr>
              <p:spPr bwMode="auto">
                <a:xfrm>
                  <a:off x="5289550" y="3784600"/>
                  <a:ext cx="379413" cy="377825"/>
                </a:xfrm>
                <a:custGeom>
                  <a:avLst/>
                  <a:gdLst>
                    <a:gd name="T0" fmla="*/ 51 w 101"/>
                    <a:gd name="T1" fmla="*/ 0 h 100"/>
                    <a:gd name="T2" fmla="*/ 101 w 101"/>
                    <a:gd name="T3" fmla="*/ 50 h 100"/>
                    <a:gd name="T4" fmla="*/ 51 w 101"/>
                    <a:gd name="T5" fmla="*/ 100 h 100"/>
                    <a:gd name="T6" fmla="*/ 0 w 101"/>
                    <a:gd name="T7" fmla="*/ 50 h 100"/>
                    <a:gd name="T8" fmla="*/ 51 w 101"/>
                    <a:gd name="T9" fmla="*/ 0 h 100"/>
                    <a:gd name="T10" fmla="*/ 51 w 101"/>
                    <a:gd name="T11" fmla="*/ 77 h 100"/>
                    <a:gd name="T12" fmla="*/ 78 w 101"/>
                    <a:gd name="T13" fmla="*/ 50 h 100"/>
                    <a:gd name="T14" fmla="*/ 51 w 101"/>
                    <a:gd name="T15" fmla="*/ 23 h 100"/>
                    <a:gd name="T16" fmla="*/ 23 w 101"/>
                    <a:gd name="T17" fmla="*/ 50 h 100"/>
                    <a:gd name="T18" fmla="*/ 51 w 101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100">
                      <a:moveTo>
                        <a:pt x="51" y="0"/>
                      </a:moveTo>
                      <a:cubicBezTo>
                        <a:pt x="78" y="0"/>
                        <a:pt x="101" y="23"/>
                        <a:pt x="101" y="50"/>
                      </a:cubicBezTo>
                      <a:cubicBezTo>
                        <a:pt x="101" y="78"/>
                        <a:pt x="78" y="100"/>
                        <a:pt x="51" y="100"/>
                      </a:cubicBezTo>
                      <a:cubicBezTo>
                        <a:pt x="23" y="100"/>
                        <a:pt x="0" y="78"/>
                        <a:pt x="0" y="50"/>
                      </a:cubicBezTo>
                      <a:cubicBezTo>
                        <a:pt x="0" y="23"/>
                        <a:pt x="23" y="0"/>
                        <a:pt x="51" y="0"/>
                      </a:cubicBezTo>
                      <a:close/>
                      <a:moveTo>
                        <a:pt x="51" y="77"/>
                      </a:moveTo>
                      <a:cubicBezTo>
                        <a:pt x="66" y="77"/>
                        <a:pt x="78" y="65"/>
                        <a:pt x="78" y="50"/>
                      </a:cubicBezTo>
                      <a:cubicBezTo>
                        <a:pt x="78" y="35"/>
                        <a:pt x="66" y="23"/>
                        <a:pt x="51" y="23"/>
                      </a:cubicBezTo>
                      <a:cubicBezTo>
                        <a:pt x="36" y="23"/>
                        <a:pt x="23" y="35"/>
                        <a:pt x="23" y="50"/>
                      </a:cubicBezTo>
                      <a:cubicBezTo>
                        <a:pt x="23" y="65"/>
                        <a:pt x="36" y="77"/>
                        <a:pt x="51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" name="Oval 18"/>
                <p:cNvSpPr>
                  <a:spLocks noChangeArrowheads="1"/>
                </p:cNvSpPr>
                <p:nvPr/>
              </p:nvSpPr>
              <p:spPr bwMode="auto">
                <a:xfrm>
                  <a:off x="5800725" y="3894138"/>
                  <a:ext cx="165100" cy="1651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2" name="Freeform 19"/>
                <p:cNvSpPr>
                  <a:spLocks noEditPoints="1"/>
                </p:cNvSpPr>
                <p:nvPr/>
              </p:nvSpPr>
              <p:spPr bwMode="auto">
                <a:xfrm>
                  <a:off x="5695950" y="3784600"/>
                  <a:ext cx="379413" cy="377825"/>
                </a:xfrm>
                <a:custGeom>
                  <a:avLst/>
                  <a:gdLst>
                    <a:gd name="T0" fmla="*/ 50 w 101"/>
                    <a:gd name="T1" fmla="*/ 0 h 100"/>
                    <a:gd name="T2" fmla="*/ 101 w 101"/>
                    <a:gd name="T3" fmla="*/ 50 h 100"/>
                    <a:gd name="T4" fmla="*/ 50 w 101"/>
                    <a:gd name="T5" fmla="*/ 100 h 100"/>
                    <a:gd name="T6" fmla="*/ 0 w 101"/>
                    <a:gd name="T7" fmla="*/ 50 h 100"/>
                    <a:gd name="T8" fmla="*/ 50 w 101"/>
                    <a:gd name="T9" fmla="*/ 0 h 100"/>
                    <a:gd name="T10" fmla="*/ 50 w 101"/>
                    <a:gd name="T11" fmla="*/ 77 h 100"/>
                    <a:gd name="T12" fmla="*/ 78 w 101"/>
                    <a:gd name="T13" fmla="*/ 50 h 100"/>
                    <a:gd name="T14" fmla="*/ 50 w 101"/>
                    <a:gd name="T15" fmla="*/ 23 h 100"/>
                    <a:gd name="T16" fmla="*/ 23 w 101"/>
                    <a:gd name="T17" fmla="*/ 50 h 100"/>
                    <a:gd name="T18" fmla="*/ 50 w 101"/>
                    <a:gd name="T19" fmla="*/ 77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100">
                      <a:moveTo>
                        <a:pt x="50" y="0"/>
                      </a:moveTo>
                      <a:cubicBezTo>
                        <a:pt x="78" y="0"/>
                        <a:pt x="101" y="23"/>
                        <a:pt x="101" y="50"/>
                      </a:cubicBezTo>
                      <a:cubicBezTo>
                        <a:pt x="101" y="78"/>
                        <a:pt x="78" y="100"/>
                        <a:pt x="50" y="100"/>
                      </a:cubicBezTo>
                      <a:cubicBezTo>
                        <a:pt x="23" y="100"/>
                        <a:pt x="0" y="78"/>
                        <a:pt x="0" y="50"/>
                      </a:cubicBezTo>
                      <a:cubicBezTo>
                        <a:pt x="0" y="23"/>
                        <a:pt x="23" y="0"/>
                        <a:pt x="50" y="0"/>
                      </a:cubicBezTo>
                      <a:close/>
                      <a:moveTo>
                        <a:pt x="50" y="77"/>
                      </a:moveTo>
                      <a:cubicBezTo>
                        <a:pt x="65" y="77"/>
                        <a:pt x="78" y="65"/>
                        <a:pt x="78" y="50"/>
                      </a:cubicBezTo>
                      <a:cubicBezTo>
                        <a:pt x="78" y="35"/>
                        <a:pt x="65" y="23"/>
                        <a:pt x="50" y="23"/>
                      </a:cubicBezTo>
                      <a:cubicBezTo>
                        <a:pt x="35" y="23"/>
                        <a:pt x="23" y="35"/>
                        <a:pt x="23" y="50"/>
                      </a:cubicBezTo>
                      <a:cubicBezTo>
                        <a:pt x="23" y="65"/>
                        <a:pt x="35" y="77"/>
                        <a:pt x="50" y="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3" name="Freeform 20"/>
                <p:cNvSpPr>
                  <a:spLocks/>
                </p:cNvSpPr>
                <p:nvPr/>
              </p:nvSpPr>
              <p:spPr bwMode="auto">
                <a:xfrm>
                  <a:off x="5256213" y="3757613"/>
                  <a:ext cx="1176338" cy="234950"/>
                </a:xfrm>
                <a:custGeom>
                  <a:avLst/>
                  <a:gdLst>
                    <a:gd name="T0" fmla="*/ 8 w 313"/>
                    <a:gd name="T1" fmla="*/ 0 h 62"/>
                    <a:gd name="T2" fmla="*/ 304 w 313"/>
                    <a:gd name="T3" fmla="*/ 0 h 62"/>
                    <a:gd name="T4" fmla="*/ 313 w 313"/>
                    <a:gd name="T5" fmla="*/ 9 h 62"/>
                    <a:gd name="T6" fmla="*/ 313 w 313"/>
                    <a:gd name="T7" fmla="*/ 54 h 62"/>
                    <a:gd name="T8" fmla="*/ 304 w 313"/>
                    <a:gd name="T9" fmla="*/ 62 h 62"/>
                    <a:gd name="T10" fmla="*/ 223 w 313"/>
                    <a:gd name="T11" fmla="*/ 62 h 62"/>
                    <a:gd name="T12" fmla="*/ 224 w 313"/>
                    <a:gd name="T13" fmla="*/ 58 h 62"/>
                    <a:gd name="T14" fmla="*/ 167 w 313"/>
                    <a:gd name="T15" fmla="*/ 2 h 62"/>
                    <a:gd name="T16" fmla="*/ 113 w 313"/>
                    <a:gd name="T17" fmla="*/ 43 h 62"/>
                    <a:gd name="T18" fmla="*/ 59 w 313"/>
                    <a:gd name="T19" fmla="*/ 2 h 62"/>
                    <a:gd name="T20" fmla="*/ 3 w 313"/>
                    <a:gd name="T21" fmla="*/ 58 h 62"/>
                    <a:gd name="T22" fmla="*/ 3 w 313"/>
                    <a:gd name="T23" fmla="*/ 60 h 62"/>
                    <a:gd name="T24" fmla="*/ 0 w 313"/>
                    <a:gd name="T25" fmla="*/ 54 h 62"/>
                    <a:gd name="T26" fmla="*/ 0 w 313"/>
                    <a:gd name="T27" fmla="*/ 9 h 62"/>
                    <a:gd name="T28" fmla="*/ 8 w 313"/>
                    <a:gd name="T29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3" h="62">
                      <a:moveTo>
                        <a:pt x="8" y="0"/>
                      </a:moveTo>
                      <a:cubicBezTo>
                        <a:pt x="304" y="0"/>
                        <a:pt x="304" y="0"/>
                        <a:pt x="304" y="0"/>
                      </a:cubicBezTo>
                      <a:cubicBezTo>
                        <a:pt x="309" y="0"/>
                        <a:pt x="313" y="4"/>
                        <a:pt x="313" y="9"/>
                      </a:cubicBezTo>
                      <a:cubicBezTo>
                        <a:pt x="313" y="54"/>
                        <a:pt x="313" y="54"/>
                        <a:pt x="313" y="54"/>
                      </a:cubicBezTo>
                      <a:cubicBezTo>
                        <a:pt x="313" y="58"/>
                        <a:pt x="309" y="62"/>
                        <a:pt x="304" y="62"/>
                      </a:cubicBezTo>
                      <a:cubicBezTo>
                        <a:pt x="223" y="62"/>
                        <a:pt x="223" y="62"/>
                        <a:pt x="223" y="62"/>
                      </a:cubicBezTo>
                      <a:cubicBezTo>
                        <a:pt x="224" y="60"/>
                        <a:pt x="224" y="59"/>
                        <a:pt x="224" y="58"/>
                      </a:cubicBezTo>
                      <a:cubicBezTo>
                        <a:pt x="224" y="27"/>
                        <a:pt x="198" y="2"/>
                        <a:pt x="167" y="2"/>
                      </a:cubicBezTo>
                      <a:cubicBezTo>
                        <a:pt x="141" y="2"/>
                        <a:pt x="120" y="19"/>
                        <a:pt x="113" y="43"/>
                      </a:cubicBezTo>
                      <a:cubicBezTo>
                        <a:pt x="107" y="19"/>
                        <a:pt x="85" y="2"/>
                        <a:pt x="59" y="2"/>
                      </a:cubicBezTo>
                      <a:cubicBezTo>
                        <a:pt x="28" y="2"/>
                        <a:pt x="3" y="27"/>
                        <a:pt x="3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1" y="58"/>
                        <a:pt x="0" y="56"/>
                        <a:pt x="0" y="54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4"/>
                        <a:pt x="4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Freeform 21"/>
                <p:cNvSpPr>
                  <a:spLocks/>
                </p:cNvSpPr>
                <p:nvPr/>
              </p:nvSpPr>
              <p:spPr bwMode="auto">
                <a:xfrm>
                  <a:off x="6573838" y="2846388"/>
                  <a:ext cx="290513" cy="333375"/>
                </a:xfrm>
                <a:custGeom>
                  <a:avLst/>
                  <a:gdLst>
                    <a:gd name="T0" fmla="*/ 77 w 77"/>
                    <a:gd name="T1" fmla="*/ 88 h 88"/>
                    <a:gd name="T2" fmla="*/ 34 w 77"/>
                    <a:gd name="T3" fmla="*/ 23 h 88"/>
                    <a:gd name="T4" fmla="*/ 0 w 77"/>
                    <a:gd name="T5" fmla="*/ 0 h 88"/>
                    <a:gd name="T6" fmla="*/ 12 w 77"/>
                    <a:gd name="T7" fmla="*/ 85 h 88"/>
                    <a:gd name="T8" fmla="*/ 77 w 77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88">
                      <a:moveTo>
                        <a:pt x="77" y="88"/>
                      </a:moveTo>
                      <a:cubicBezTo>
                        <a:pt x="77" y="88"/>
                        <a:pt x="49" y="40"/>
                        <a:pt x="34" y="23"/>
                      </a:cubicBezTo>
                      <a:cubicBezTo>
                        <a:pt x="20" y="7"/>
                        <a:pt x="0" y="0"/>
                        <a:pt x="0" y="0"/>
                      </a:cubicBezTo>
                      <a:cubicBezTo>
                        <a:pt x="12" y="85"/>
                        <a:pt x="12" y="85"/>
                        <a:pt x="12" y="85"/>
                      </a:cubicBezTo>
                      <a:lnTo>
                        <a:pt x="77" y="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62510" tIns="81255" rIns="162510" bIns="8125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3199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8" name="组合 4"/>
            <p:cNvGrpSpPr/>
            <p:nvPr/>
          </p:nvGrpSpPr>
          <p:grpSpPr>
            <a:xfrm>
              <a:off x="1351882" y="4081062"/>
              <a:ext cx="8420739" cy="1411187"/>
              <a:chOff x="1351882" y="4081062"/>
              <a:chExt cx="8420739" cy="1411187"/>
            </a:xfrm>
          </p:grpSpPr>
          <p:sp>
            <p:nvSpPr>
              <p:cNvPr id="9" name="Rectangle 28"/>
              <p:cNvSpPr/>
              <p:nvPr/>
            </p:nvSpPr>
            <p:spPr>
              <a:xfrm flipH="1">
                <a:off x="1351882" y="4081062"/>
                <a:ext cx="2304000" cy="1411187"/>
              </a:xfrm>
              <a:prstGeom prst="rect">
                <a:avLst/>
              </a:prstGeom>
              <a:solidFill>
                <a:srgbClr val="18478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Rectangle 29"/>
              <p:cNvSpPr/>
              <p:nvPr/>
            </p:nvSpPr>
            <p:spPr>
              <a:xfrm flipH="1">
                <a:off x="3726795" y="4081062"/>
                <a:ext cx="1800000" cy="1411187"/>
              </a:xfrm>
              <a:prstGeom prst="rect">
                <a:avLst/>
              </a:prstGeom>
              <a:solidFill>
                <a:srgbClr val="18478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Rectangle 30"/>
              <p:cNvSpPr/>
              <p:nvPr/>
            </p:nvSpPr>
            <p:spPr>
              <a:xfrm flipH="1">
                <a:off x="5597708" y="4081062"/>
                <a:ext cx="1800000" cy="1411187"/>
              </a:xfrm>
              <a:prstGeom prst="rect">
                <a:avLst/>
              </a:prstGeom>
              <a:solidFill>
                <a:srgbClr val="18478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Rectangle 31"/>
              <p:cNvSpPr/>
              <p:nvPr/>
            </p:nvSpPr>
            <p:spPr>
              <a:xfrm flipH="1">
                <a:off x="7468621" y="4081062"/>
                <a:ext cx="2304000" cy="1411187"/>
              </a:xfrm>
              <a:prstGeom prst="rect">
                <a:avLst/>
              </a:prstGeom>
              <a:solidFill>
                <a:srgbClr val="18478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1" name="肘形连接符 28"/>
          <p:cNvCxnSpPr>
            <a:stCxn id="9" idx="0"/>
            <a:endCxn id="38" idx="2"/>
          </p:cNvCxnSpPr>
          <p:nvPr/>
        </p:nvCxnSpPr>
        <p:spPr>
          <a:xfrm rot="16200000" flipV="1">
            <a:off x="2087517" y="3603411"/>
            <a:ext cx="336603" cy="76568"/>
          </a:xfrm>
          <a:prstGeom prst="curvedConnector3">
            <a:avLst>
              <a:gd name="adj1" fmla="val 29726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肘形连接符 29"/>
          <p:cNvCxnSpPr>
            <a:stCxn id="10" idx="0"/>
          </p:cNvCxnSpPr>
          <p:nvPr/>
        </p:nvCxnSpPr>
        <p:spPr>
          <a:xfrm rot="5400000" flipH="1" flipV="1">
            <a:off x="4350478" y="3539283"/>
            <a:ext cx="336596" cy="204835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0"/>
          <p:cNvCxnSpPr>
            <a:stCxn id="12" idx="0"/>
            <a:endCxn id="35" idx="2"/>
          </p:cNvCxnSpPr>
          <p:nvPr/>
        </p:nvCxnSpPr>
        <p:spPr>
          <a:xfrm rot="5400000" flipH="1" flipV="1">
            <a:off x="8846654" y="3035695"/>
            <a:ext cx="336603" cy="1212003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5"/>
          <p:cNvCxnSpPr>
            <a:stCxn id="11" idx="0"/>
          </p:cNvCxnSpPr>
          <p:nvPr/>
        </p:nvCxnSpPr>
        <p:spPr>
          <a:xfrm rot="5400000" flipH="1" flipV="1">
            <a:off x="6519547" y="3240545"/>
            <a:ext cx="336601" cy="802307"/>
          </a:xfrm>
          <a:prstGeom prst="curvedConnector2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圆角矩形 36"/>
          <p:cNvSpPr/>
          <p:nvPr/>
        </p:nvSpPr>
        <p:spPr>
          <a:xfrm>
            <a:off x="8610028" y="1914500"/>
            <a:ext cx="2021855" cy="1558894"/>
          </a:xfrm>
          <a:prstGeom prst="roundRect">
            <a:avLst>
              <a:gd name="adj" fmla="val 13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7800000" scaled="0"/>
          </a:gradFill>
          <a:ln w="2857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127000" dir="7200000" sx="102000" sy="102000" algn="ctr" rotWithShape="0">
              <a:schemeClr val="tx1">
                <a:lumMod val="90000"/>
                <a:lumOff val="10000"/>
                <a:alpha val="20000"/>
              </a:schemeClr>
            </a:outerShdw>
          </a:effectLst>
        </p:spPr>
        <p:txBody>
          <a:bodyPr wrap="none" lIns="91412" tIns="45706" rIns="91412" bIns="45706" anchor="ctr"/>
          <a:lstStyle/>
          <a:p>
            <a:pPr latinLnBrk="1"/>
            <a:endParaRPr kumimoji="1" lang="zh-CN" altLang="en-US" sz="2399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圆角矩形 37"/>
          <p:cNvSpPr/>
          <p:nvPr/>
        </p:nvSpPr>
        <p:spPr>
          <a:xfrm>
            <a:off x="6142220" y="1914500"/>
            <a:ext cx="2021855" cy="1558894"/>
          </a:xfrm>
          <a:prstGeom prst="roundRect">
            <a:avLst>
              <a:gd name="adj" fmla="val 13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7800000" scaled="0"/>
          </a:gradFill>
          <a:ln w="2857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127000" dir="7200000" sx="102000" sy="102000" algn="ctr" rotWithShape="0">
              <a:schemeClr val="tx1">
                <a:lumMod val="90000"/>
                <a:lumOff val="10000"/>
                <a:alpha val="20000"/>
              </a:schemeClr>
            </a:outerShdw>
          </a:effectLst>
        </p:spPr>
        <p:txBody>
          <a:bodyPr wrap="none" lIns="91412" tIns="45706" rIns="91412" bIns="45706" anchor="ctr"/>
          <a:lstStyle/>
          <a:p>
            <a:pPr latinLnBrk="1"/>
            <a:endParaRPr kumimoji="1" lang="zh-CN" altLang="en-US" sz="2399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圆角矩形 38"/>
          <p:cNvSpPr/>
          <p:nvPr/>
        </p:nvSpPr>
        <p:spPr>
          <a:xfrm>
            <a:off x="3674412" y="1914500"/>
            <a:ext cx="2021855" cy="1558894"/>
          </a:xfrm>
          <a:prstGeom prst="roundRect">
            <a:avLst>
              <a:gd name="adj" fmla="val 13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7800000" scaled="0"/>
          </a:gradFill>
          <a:ln w="2857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127000" dir="7200000" sx="102000" sy="102000" algn="ctr" rotWithShape="0">
              <a:schemeClr val="tx1">
                <a:lumMod val="90000"/>
                <a:lumOff val="10000"/>
                <a:alpha val="20000"/>
              </a:schemeClr>
            </a:outerShdw>
          </a:effectLst>
        </p:spPr>
        <p:txBody>
          <a:bodyPr wrap="none" lIns="91412" tIns="45706" rIns="91412" bIns="45706" anchor="ctr"/>
          <a:lstStyle/>
          <a:p>
            <a:pPr latinLnBrk="1"/>
            <a:endParaRPr kumimoji="1" lang="zh-CN" altLang="en-US" sz="2399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圆角矩形 39"/>
          <p:cNvSpPr/>
          <p:nvPr/>
        </p:nvSpPr>
        <p:spPr>
          <a:xfrm>
            <a:off x="1206607" y="1914500"/>
            <a:ext cx="2021855" cy="1558894"/>
          </a:xfrm>
          <a:prstGeom prst="roundRect">
            <a:avLst>
              <a:gd name="adj" fmla="val 13000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7800000" scaled="0"/>
          </a:gradFill>
          <a:ln w="2857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127000" dir="7200000" sx="102000" sy="102000" algn="ctr" rotWithShape="0">
              <a:schemeClr val="tx1">
                <a:lumMod val="90000"/>
                <a:lumOff val="10000"/>
                <a:alpha val="20000"/>
              </a:schemeClr>
            </a:outerShdw>
          </a:effectLst>
        </p:spPr>
        <p:txBody>
          <a:bodyPr wrap="none" lIns="91412" tIns="45706" rIns="91412" bIns="45706" anchor="ctr"/>
          <a:lstStyle/>
          <a:p>
            <a:pPr latinLnBrk="1"/>
            <a:endParaRPr kumimoji="1" lang="zh-CN" altLang="en-US" sz="2399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59"/>
          <p:cNvSpPr txBox="1">
            <a:spLocks noChangeArrowheads="1"/>
          </p:cNvSpPr>
          <p:nvPr/>
        </p:nvSpPr>
        <p:spPr bwMode="auto">
          <a:xfrm flipH="1">
            <a:off x="1234994" y="2255438"/>
            <a:ext cx="1941873" cy="9925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defTabSz="1187593"/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1 модуль. Конструирование </a:t>
            </a:r>
            <a:r>
              <a:rPr lang="ru-RU" sz="1200" dirty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автотракторной техники и </a:t>
            </a:r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компонентов </a:t>
            </a:r>
          </a:p>
          <a:p>
            <a:pPr algn="ctr" defTabSz="1187593"/>
            <a:r>
              <a:rPr lang="ru-RU" sz="105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</a:rPr>
              <a:t>Разработка </a:t>
            </a:r>
            <a:r>
              <a:rPr lang="ru-RU" sz="1050" dirty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</a:rPr>
              <a:t>3</a:t>
            </a:r>
            <a:r>
              <a:rPr lang="en-US" sz="1050" dirty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</a:rPr>
              <a:t>D-</a:t>
            </a:r>
            <a:r>
              <a:rPr lang="ru-RU" sz="1050" dirty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</a:rPr>
              <a:t>модели</a:t>
            </a:r>
            <a:endParaRPr lang="en-US" altLang="zh-CN" sz="1050" dirty="0">
              <a:solidFill>
                <a:schemeClr val="bg1">
                  <a:lumMod val="50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59"/>
          <p:cNvSpPr txBox="1">
            <a:spLocks noChangeArrowheads="1"/>
          </p:cNvSpPr>
          <p:nvPr/>
        </p:nvSpPr>
        <p:spPr bwMode="auto">
          <a:xfrm flipH="1">
            <a:off x="3764826" y="1914492"/>
            <a:ext cx="1861892" cy="15696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defTabSz="1187593"/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2 модуль. Осуществление</a:t>
            </a:r>
            <a:r>
              <a:rPr lang="ru-RU" sz="1200" dirty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, контроль и совершенствование технологических процессов изготовления, сборки автотракторной техники и </a:t>
            </a:r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компонентов</a:t>
            </a:r>
            <a:r>
              <a:rPr lang="ru-RU" altLang="zh-CN" sz="105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endParaRPr lang="ru-RU" altLang="zh-CN" sz="1050" dirty="0">
              <a:solidFill>
                <a:schemeClr val="bg1">
                  <a:lumMod val="50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59"/>
          <p:cNvSpPr txBox="1">
            <a:spLocks noChangeArrowheads="1"/>
          </p:cNvSpPr>
          <p:nvPr/>
        </p:nvSpPr>
        <p:spPr bwMode="auto">
          <a:xfrm flipH="1">
            <a:off x="6142217" y="1875865"/>
            <a:ext cx="2074654" cy="15696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defTabSz="1187593"/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3 модуль. </a:t>
            </a:r>
          </a:p>
          <a:p>
            <a:pPr algn="ctr" defTabSz="1187593"/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Обеспечение </a:t>
            </a:r>
            <a:r>
              <a:rPr lang="ru-RU" sz="1200" dirty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экономической эффективности производства, производственная логистика и организация деятельности коллектива </a:t>
            </a:r>
            <a:r>
              <a:rPr lang="ru-RU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</a:rPr>
              <a:t>исполнителей</a:t>
            </a:r>
            <a:r>
              <a:rPr lang="ru-RU" altLang="zh-CN" sz="105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endParaRPr lang="ru-RU" altLang="zh-CN" sz="1050" dirty="0">
              <a:solidFill>
                <a:schemeClr val="bg1">
                  <a:lumMod val="50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59"/>
          <p:cNvSpPr txBox="1">
            <a:spLocks noChangeArrowheads="1"/>
          </p:cNvSpPr>
          <p:nvPr/>
        </p:nvSpPr>
        <p:spPr bwMode="auto">
          <a:xfrm flipH="1">
            <a:off x="8737544" y="1994600"/>
            <a:ext cx="1861892" cy="138496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defTabSz="1187593"/>
            <a:r>
              <a:rPr lang="ru-RU" altLang="zh-CN" sz="1200" dirty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Направленность образовательной программы - Производство лёгких и среднетоннажных грузовиков и автобусов малой </a:t>
            </a:r>
            <a:r>
              <a:rPr lang="ru-RU" altLang="zh-CN" sz="1200" dirty="0" smtClean="0">
                <a:solidFill>
                  <a:srgbClr val="18478F"/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вместимости</a:t>
            </a:r>
            <a:r>
              <a:rPr lang="ru-RU" altLang="zh-CN" sz="105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endParaRPr lang="ru-RU" altLang="zh-CN" sz="1050" dirty="0">
              <a:solidFill>
                <a:schemeClr val="bg1">
                  <a:lumMod val="50000"/>
                </a:schemeClr>
              </a:solidFill>
              <a:latin typeface="+mn-lt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Freeform 156"/>
          <p:cNvSpPr>
            <a:spLocks noChangeAspect="1" noEditPoints="1"/>
          </p:cNvSpPr>
          <p:nvPr/>
        </p:nvSpPr>
        <p:spPr bwMode="auto">
          <a:xfrm>
            <a:off x="2006009" y="4250029"/>
            <a:ext cx="568083" cy="518936"/>
          </a:xfrm>
          <a:custGeom>
            <a:avLst/>
            <a:gdLst>
              <a:gd name="T0" fmla="*/ 37 w 112"/>
              <a:gd name="T1" fmla="*/ 58 h 102"/>
              <a:gd name="T2" fmla="*/ 69 w 112"/>
              <a:gd name="T3" fmla="*/ 52 h 102"/>
              <a:gd name="T4" fmla="*/ 70 w 112"/>
              <a:gd name="T5" fmla="*/ 32 h 102"/>
              <a:gd name="T6" fmla="*/ 80 w 112"/>
              <a:gd name="T7" fmla="*/ 0 h 102"/>
              <a:gd name="T8" fmla="*/ 103 w 112"/>
              <a:gd name="T9" fmla="*/ 24 h 102"/>
              <a:gd name="T10" fmla="*/ 73 w 112"/>
              <a:gd name="T11" fmla="*/ 65 h 102"/>
              <a:gd name="T12" fmla="*/ 42 w 112"/>
              <a:gd name="T13" fmla="*/ 72 h 102"/>
              <a:gd name="T14" fmla="*/ 21 w 112"/>
              <a:gd name="T15" fmla="*/ 101 h 102"/>
              <a:gd name="T16" fmla="*/ 0 w 112"/>
              <a:gd name="T17" fmla="*/ 40 h 102"/>
              <a:gd name="T18" fmla="*/ 1 w 112"/>
              <a:gd name="T19" fmla="*/ 56 h 102"/>
              <a:gd name="T20" fmla="*/ 13 w 112"/>
              <a:gd name="T21" fmla="*/ 49 h 102"/>
              <a:gd name="T22" fmla="*/ 27 w 112"/>
              <a:gd name="T23" fmla="*/ 57 h 102"/>
              <a:gd name="T24" fmla="*/ 29 w 112"/>
              <a:gd name="T25" fmla="*/ 37 h 102"/>
              <a:gd name="T26" fmla="*/ 13 w 112"/>
              <a:gd name="T27" fmla="*/ 40 h 102"/>
              <a:gd name="T28" fmla="*/ 96 w 112"/>
              <a:gd name="T29" fmla="*/ 62 h 102"/>
              <a:gd name="T30" fmla="*/ 81 w 112"/>
              <a:gd name="T31" fmla="*/ 77 h 102"/>
              <a:gd name="T32" fmla="*/ 96 w 112"/>
              <a:gd name="T33" fmla="*/ 92 h 102"/>
              <a:gd name="T34" fmla="*/ 112 w 112"/>
              <a:gd name="T35" fmla="*/ 77 h 102"/>
              <a:gd name="T36" fmla="*/ 96 w 112"/>
              <a:gd name="T37" fmla="*/ 62 h 102"/>
              <a:gd name="T38" fmla="*/ 96 w 112"/>
              <a:gd name="T39" fmla="*/ 70 h 102"/>
              <a:gd name="T40" fmla="*/ 89 w 112"/>
              <a:gd name="T41" fmla="*/ 77 h 102"/>
              <a:gd name="T42" fmla="*/ 96 w 112"/>
              <a:gd name="T43" fmla="*/ 84 h 102"/>
              <a:gd name="T44" fmla="*/ 103 w 112"/>
              <a:gd name="T45" fmla="*/ 77 h 102"/>
              <a:gd name="T46" fmla="*/ 70 w 112"/>
              <a:gd name="T47" fmla="*/ 74 h 102"/>
              <a:gd name="T48" fmla="*/ 60 w 112"/>
              <a:gd name="T49" fmla="*/ 82 h 102"/>
              <a:gd name="T50" fmla="*/ 45 w 112"/>
              <a:gd name="T51" fmla="*/ 83 h 102"/>
              <a:gd name="T52" fmla="*/ 46 w 112"/>
              <a:gd name="T53" fmla="*/ 97 h 102"/>
              <a:gd name="T54" fmla="*/ 62 w 112"/>
              <a:gd name="T55" fmla="*/ 92 h 102"/>
              <a:gd name="T56" fmla="*/ 77 w 112"/>
              <a:gd name="T57" fmla="*/ 98 h 102"/>
              <a:gd name="T58" fmla="*/ 70 w 112"/>
              <a:gd name="T59" fmla="*/ 74 h 102"/>
              <a:gd name="T60" fmla="*/ 40 w 112"/>
              <a:gd name="T61" fmla="*/ 21 h 102"/>
              <a:gd name="T62" fmla="*/ 40 w 112"/>
              <a:gd name="T63" fmla="*/ 43 h 102"/>
              <a:gd name="T64" fmla="*/ 62 w 112"/>
              <a:gd name="T65" fmla="*/ 43 h 102"/>
              <a:gd name="T66" fmla="*/ 62 w 112"/>
              <a:gd name="T67" fmla="*/ 21 h 102"/>
              <a:gd name="T68" fmla="*/ 56 w 112"/>
              <a:gd name="T69" fmla="*/ 27 h 102"/>
              <a:gd name="T70" fmla="*/ 46 w 112"/>
              <a:gd name="T71" fmla="*/ 27 h 102"/>
              <a:gd name="T72" fmla="*/ 46 w 112"/>
              <a:gd name="T73" fmla="*/ 36 h 102"/>
              <a:gd name="T74" fmla="*/ 56 w 112"/>
              <a:gd name="T75" fmla="*/ 36 h 102"/>
              <a:gd name="T76" fmla="*/ 56 w 112"/>
              <a:gd name="T77" fmla="*/ 2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02">
                <a:moveTo>
                  <a:pt x="21" y="101"/>
                </a:moveTo>
                <a:cubicBezTo>
                  <a:pt x="12" y="74"/>
                  <a:pt x="22" y="64"/>
                  <a:pt x="37" y="58"/>
                </a:cubicBezTo>
                <a:cubicBezTo>
                  <a:pt x="43" y="57"/>
                  <a:pt x="49" y="56"/>
                  <a:pt x="55" y="55"/>
                </a:cubicBezTo>
                <a:cubicBezTo>
                  <a:pt x="60" y="54"/>
                  <a:pt x="65" y="53"/>
                  <a:pt x="69" y="52"/>
                </a:cubicBezTo>
                <a:cubicBezTo>
                  <a:pt x="78" y="50"/>
                  <a:pt x="84" y="44"/>
                  <a:pt x="81" y="30"/>
                </a:cubicBezTo>
                <a:cubicBezTo>
                  <a:pt x="70" y="32"/>
                  <a:pt x="70" y="32"/>
                  <a:pt x="70" y="32"/>
                </a:cubicBezTo>
                <a:cubicBezTo>
                  <a:pt x="75" y="16"/>
                  <a:pt x="75" y="16"/>
                  <a:pt x="75" y="16"/>
                </a:cubicBezTo>
                <a:cubicBezTo>
                  <a:pt x="80" y="0"/>
                  <a:pt x="80" y="0"/>
                  <a:pt x="80" y="0"/>
                </a:cubicBezTo>
                <a:cubicBezTo>
                  <a:pt x="91" y="12"/>
                  <a:pt x="91" y="12"/>
                  <a:pt x="91" y="12"/>
                </a:cubicBezTo>
                <a:cubicBezTo>
                  <a:pt x="103" y="24"/>
                  <a:pt x="103" y="24"/>
                  <a:pt x="103" y="24"/>
                </a:cubicBezTo>
                <a:cubicBezTo>
                  <a:pt x="94" y="26"/>
                  <a:pt x="94" y="26"/>
                  <a:pt x="94" y="26"/>
                </a:cubicBezTo>
                <a:cubicBezTo>
                  <a:pt x="100" y="52"/>
                  <a:pt x="89" y="61"/>
                  <a:pt x="73" y="65"/>
                </a:cubicBezTo>
                <a:cubicBezTo>
                  <a:pt x="68" y="67"/>
                  <a:pt x="62" y="68"/>
                  <a:pt x="57" y="68"/>
                </a:cubicBezTo>
                <a:cubicBezTo>
                  <a:pt x="52" y="69"/>
                  <a:pt x="46" y="70"/>
                  <a:pt x="42" y="72"/>
                </a:cubicBezTo>
                <a:cubicBezTo>
                  <a:pt x="33" y="74"/>
                  <a:pt x="29" y="80"/>
                  <a:pt x="34" y="97"/>
                </a:cubicBezTo>
                <a:cubicBezTo>
                  <a:pt x="21" y="101"/>
                  <a:pt x="21" y="101"/>
                  <a:pt x="21" y="101"/>
                </a:cubicBezTo>
                <a:close/>
                <a:moveTo>
                  <a:pt x="2" y="34"/>
                </a:moveTo>
                <a:cubicBezTo>
                  <a:pt x="0" y="40"/>
                  <a:pt x="0" y="40"/>
                  <a:pt x="0" y="40"/>
                </a:cubicBezTo>
                <a:cubicBezTo>
                  <a:pt x="3" y="41"/>
                  <a:pt x="6" y="43"/>
                  <a:pt x="8" y="45"/>
                </a:cubicBezTo>
                <a:cubicBezTo>
                  <a:pt x="6" y="48"/>
                  <a:pt x="3" y="52"/>
                  <a:pt x="1" y="56"/>
                </a:cubicBezTo>
                <a:cubicBezTo>
                  <a:pt x="7" y="59"/>
                  <a:pt x="7" y="59"/>
                  <a:pt x="7" y="59"/>
                </a:cubicBezTo>
                <a:cubicBezTo>
                  <a:pt x="9" y="56"/>
                  <a:pt x="11" y="52"/>
                  <a:pt x="13" y="49"/>
                </a:cubicBezTo>
                <a:cubicBezTo>
                  <a:pt x="16" y="53"/>
                  <a:pt x="19" y="56"/>
                  <a:pt x="21" y="60"/>
                </a:cubicBezTo>
                <a:cubicBezTo>
                  <a:pt x="27" y="57"/>
                  <a:pt x="27" y="57"/>
                  <a:pt x="27" y="57"/>
                </a:cubicBezTo>
                <a:cubicBezTo>
                  <a:pt x="24" y="52"/>
                  <a:pt x="22" y="48"/>
                  <a:pt x="18" y="44"/>
                </a:cubicBezTo>
                <a:cubicBezTo>
                  <a:pt x="21" y="41"/>
                  <a:pt x="25" y="39"/>
                  <a:pt x="29" y="37"/>
                </a:cubicBezTo>
                <a:cubicBezTo>
                  <a:pt x="26" y="30"/>
                  <a:pt x="26" y="30"/>
                  <a:pt x="26" y="30"/>
                </a:cubicBezTo>
                <a:cubicBezTo>
                  <a:pt x="21" y="33"/>
                  <a:pt x="17" y="36"/>
                  <a:pt x="13" y="40"/>
                </a:cubicBezTo>
                <a:cubicBezTo>
                  <a:pt x="10" y="37"/>
                  <a:pt x="6" y="35"/>
                  <a:pt x="2" y="34"/>
                </a:cubicBezTo>
                <a:close/>
                <a:moveTo>
                  <a:pt x="96" y="62"/>
                </a:moveTo>
                <a:cubicBezTo>
                  <a:pt x="92" y="62"/>
                  <a:pt x="88" y="63"/>
                  <a:pt x="85" y="66"/>
                </a:cubicBezTo>
                <a:cubicBezTo>
                  <a:pt x="82" y="69"/>
                  <a:pt x="81" y="73"/>
                  <a:pt x="81" y="77"/>
                </a:cubicBezTo>
                <a:cubicBezTo>
                  <a:pt x="81" y="81"/>
                  <a:pt x="82" y="85"/>
                  <a:pt x="85" y="88"/>
                </a:cubicBezTo>
                <a:cubicBezTo>
                  <a:pt x="88" y="91"/>
                  <a:pt x="92" y="92"/>
                  <a:pt x="96" y="92"/>
                </a:cubicBezTo>
                <a:cubicBezTo>
                  <a:pt x="100" y="92"/>
                  <a:pt x="104" y="91"/>
                  <a:pt x="107" y="88"/>
                </a:cubicBezTo>
                <a:cubicBezTo>
                  <a:pt x="110" y="85"/>
                  <a:pt x="112" y="81"/>
                  <a:pt x="112" y="77"/>
                </a:cubicBezTo>
                <a:cubicBezTo>
                  <a:pt x="112" y="73"/>
                  <a:pt x="110" y="69"/>
                  <a:pt x="107" y="66"/>
                </a:cubicBezTo>
                <a:cubicBezTo>
                  <a:pt x="104" y="63"/>
                  <a:pt x="100" y="62"/>
                  <a:pt x="96" y="62"/>
                </a:cubicBezTo>
                <a:close/>
                <a:moveTo>
                  <a:pt x="101" y="72"/>
                </a:moveTo>
                <a:cubicBezTo>
                  <a:pt x="100" y="71"/>
                  <a:pt x="98" y="70"/>
                  <a:pt x="96" y="70"/>
                </a:cubicBezTo>
                <a:cubicBezTo>
                  <a:pt x="94" y="70"/>
                  <a:pt x="93" y="71"/>
                  <a:pt x="91" y="72"/>
                </a:cubicBezTo>
                <a:cubicBezTo>
                  <a:pt x="90" y="73"/>
                  <a:pt x="89" y="75"/>
                  <a:pt x="89" y="77"/>
                </a:cubicBezTo>
                <a:cubicBezTo>
                  <a:pt x="89" y="79"/>
                  <a:pt x="90" y="81"/>
                  <a:pt x="91" y="82"/>
                </a:cubicBezTo>
                <a:cubicBezTo>
                  <a:pt x="93" y="83"/>
                  <a:pt x="94" y="84"/>
                  <a:pt x="96" y="84"/>
                </a:cubicBezTo>
                <a:cubicBezTo>
                  <a:pt x="98" y="84"/>
                  <a:pt x="100" y="83"/>
                  <a:pt x="101" y="82"/>
                </a:cubicBezTo>
                <a:cubicBezTo>
                  <a:pt x="102" y="81"/>
                  <a:pt x="103" y="79"/>
                  <a:pt x="103" y="77"/>
                </a:cubicBezTo>
                <a:cubicBezTo>
                  <a:pt x="103" y="75"/>
                  <a:pt x="102" y="73"/>
                  <a:pt x="101" y="72"/>
                </a:cubicBezTo>
                <a:close/>
                <a:moveTo>
                  <a:pt x="70" y="74"/>
                </a:moveTo>
                <a:cubicBezTo>
                  <a:pt x="63" y="73"/>
                  <a:pt x="63" y="73"/>
                  <a:pt x="63" y="73"/>
                </a:cubicBezTo>
                <a:cubicBezTo>
                  <a:pt x="62" y="76"/>
                  <a:pt x="61" y="79"/>
                  <a:pt x="60" y="82"/>
                </a:cubicBezTo>
                <a:cubicBezTo>
                  <a:pt x="56" y="80"/>
                  <a:pt x="52" y="78"/>
                  <a:pt x="48" y="77"/>
                </a:cubicBezTo>
                <a:cubicBezTo>
                  <a:pt x="45" y="83"/>
                  <a:pt x="45" y="83"/>
                  <a:pt x="45" y="83"/>
                </a:cubicBezTo>
                <a:cubicBezTo>
                  <a:pt x="49" y="84"/>
                  <a:pt x="53" y="86"/>
                  <a:pt x="56" y="88"/>
                </a:cubicBezTo>
                <a:cubicBezTo>
                  <a:pt x="53" y="91"/>
                  <a:pt x="50" y="94"/>
                  <a:pt x="46" y="97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4" y="99"/>
                  <a:pt x="58" y="96"/>
                  <a:pt x="62" y="92"/>
                </a:cubicBezTo>
                <a:cubicBezTo>
                  <a:pt x="65" y="94"/>
                  <a:pt x="68" y="98"/>
                  <a:pt x="71" y="102"/>
                </a:cubicBezTo>
                <a:cubicBezTo>
                  <a:pt x="77" y="98"/>
                  <a:pt x="77" y="98"/>
                  <a:pt x="77" y="98"/>
                </a:cubicBezTo>
                <a:cubicBezTo>
                  <a:pt x="73" y="93"/>
                  <a:pt x="70" y="89"/>
                  <a:pt x="65" y="86"/>
                </a:cubicBezTo>
                <a:cubicBezTo>
                  <a:pt x="67" y="82"/>
                  <a:pt x="69" y="78"/>
                  <a:pt x="70" y="74"/>
                </a:cubicBezTo>
                <a:close/>
                <a:moveTo>
                  <a:pt x="51" y="16"/>
                </a:moveTo>
                <a:cubicBezTo>
                  <a:pt x="47" y="16"/>
                  <a:pt x="43" y="18"/>
                  <a:pt x="40" y="21"/>
                </a:cubicBezTo>
                <a:cubicBezTo>
                  <a:pt x="37" y="23"/>
                  <a:pt x="36" y="27"/>
                  <a:pt x="36" y="32"/>
                </a:cubicBezTo>
                <a:cubicBezTo>
                  <a:pt x="36" y="36"/>
                  <a:pt x="37" y="40"/>
                  <a:pt x="40" y="43"/>
                </a:cubicBezTo>
                <a:cubicBezTo>
                  <a:pt x="43" y="45"/>
                  <a:pt x="47" y="47"/>
                  <a:pt x="51" y="47"/>
                </a:cubicBezTo>
                <a:cubicBezTo>
                  <a:pt x="55" y="47"/>
                  <a:pt x="59" y="45"/>
                  <a:pt x="62" y="43"/>
                </a:cubicBezTo>
                <a:cubicBezTo>
                  <a:pt x="65" y="40"/>
                  <a:pt x="67" y="36"/>
                  <a:pt x="67" y="32"/>
                </a:cubicBezTo>
                <a:cubicBezTo>
                  <a:pt x="67" y="27"/>
                  <a:pt x="65" y="23"/>
                  <a:pt x="62" y="21"/>
                </a:cubicBezTo>
                <a:cubicBezTo>
                  <a:pt x="59" y="18"/>
                  <a:pt x="55" y="16"/>
                  <a:pt x="51" y="16"/>
                </a:cubicBezTo>
                <a:close/>
                <a:moveTo>
                  <a:pt x="56" y="27"/>
                </a:moveTo>
                <a:cubicBezTo>
                  <a:pt x="55" y="26"/>
                  <a:pt x="53" y="25"/>
                  <a:pt x="51" y="25"/>
                </a:cubicBezTo>
                <a:cubicBezTo>
                  <a:pt x="49" y="25"/>
                  <a:pt x="48" y="26"/>
                  <a:pt x="46" y="27"/>
                </a:cubicBezTo>
                <a:cubicBezTo>
                  <a:pt x="45" y="28"/>
                  <a:pt x="44" y="30"/>
                  <a:pt x="44" y="32"/>
                </a:cubicBezTo>
                <a:cubicBezTo>
                  <a:pt x="44" y="33"/>
                  <a:pt x="45" y="35"/>
                  <a:pt x="46" y="36"/>
                </a:cubicBezTo>
                <a:cubicBezTo>
                  <a:pt x="48" y="38"/>
                  <a:pt x="49" y="38"/>
                  <a:pt x="51" y="38"/>
                </a:cubicBezTo>
                <a:cubicBezTo>
                  <a:pt x="53" y="38"/>
                  <a:pt x="55" y="38"/>
                  <a:pt x="56" y="36"/>
                </a:cubicBezTo>
                <a:cubicBezTo>
                  <a:pt x="57" y="35"/>
                  <a:pt x="58" y="33"/>
                  <a:pt x="58" y="32"/>
                </a:cubicBezTo>
                <a:cubicBezTo>
                  <a:pt x="58" y="30"/>
                  <a:pt x="57" y="28"/>
                  <a:pt x="56" y="2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25400" dir="8100000" sx="101000" sy="101000" algn="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Freeform 122"/>
          <p:cNvSpPr>
            <a:spLocks noChangeAspect="1" noEditPoints="1"/>
          </p:cNvSpPr>
          <p:nvPr/>
        </p:nvSpPr>
        <p:spPr bwMode="auto">
          <a:xfrm>
            <a:off x="6101476" y="4230091"/>
            <a:ext cx="371596" cy="570998"/>
          </a:xfrm>
          <a:custGeom>
            <a:avLst/>
            <a:gdLst>
              <a:gd name="T0" fmla="*/ 31 w 70"/>
              <a:gd name="T1" fmla="*/ 20 h 108"/>
              <a:gd name="T2" fmla="*/ 36 w 70"/>
              <a:gd name="T3" fmla="*/ 20 h 108"/>
              <a:gd name="T4" fmla="*/ 51 w 70"/>
              <a:gd name="T5" fmla="*/ 32 h 108"/>
              <a:gd name="T6" fmla="*/ 62 w 70"/>
              <a:gd name="T7" fmla="*/ 51 h 108"/>
              <a:gd name="T8" fmla="*/ 64 w 70"/>
              <a:gd name="T9" fmla="*/ 69 h 108"/>
              <a:gd name="T10" fmla="*/ 63 w 70"/>
              <a:gd name="T11" fmla="*/ 74 h 108"/>
              <a:gd name="T12" fmla="*/ 54 w 70"/>
              <a:gd name="T13" fmla="*/ 60 h 108"/>
              <a:gd name="T14" fmla="*/ 49 w 70"/>
              <a:gd name="T15" fmla="*/ 55 h 108"/>
              <a:gd name="T16" fmla="*/ 41 w 70"/>
              <a:gd name="T17" fmla="*/ 42 h 108"/>
              <a:gd name="T18" fmla="*/ 40 w 70"/>
              <a:gd name="T19" fmla="*/ 34 h 108"/>
              <a:gd name="T20" fmla="*/ 31 w 70"/>
              <a:gd name="T21" fmla="*/ 20 h 108"/>
              <a:gd name="T22" fmla="*/ 39 w 70"/>
              <a:gd name="T23" fmla="*/ 60 h 108"/>
              <a:gd name="T24" fmla="*/ 36 w 70"/>
              <a:gd name="T25" fmla="*/ 70 h 108"/>
              <a:gd name="T26" fmla="*/ 54 w 70"/>
              <a:gd name="T27" fmla="*/ 103 h 108"/>
              <a:gd name="T28" fmla="*/ 65 w 70"/>
              <a:gd name="T29" fmla="*/ 106 h 108"/>
              <a:gd name="T30" fmla="*/ 65 w 70"/>
              <a:gd name="T31" fmla="*/ 106 h 108"/>
              <a:gd name="T32" fmla="*/ 68 w 70"/>
              <a:gd name="T33" fmla="*/ 95 h 108"/>
              <a:gd name="T34" fmla="*/ 49 w 70"/>
              <a:gd name="T35" fmla="*/ 63 h 108"/>
              <a:gd name="T36" fmla="*/ 39 w 70"/>
              <a:gd name="T37" fmla="*/ 60 h 108"/>
              <a:gd name="T38" fmla="*/ 39 w 70"/>
              <a:gd name="T39" fmla="*/ 60 h 108"/>
              <a:gd name="T40" fmla="*/ 5 w 70"/>
              <a:gd name="T41" fmla="*/ 2 h 108"/>
              <a:gd name="T42" fmla="*/ 2 w 70"/>
              <a:gd name="T43" fmla="*/ 13 h 108"/>
              <a:gd name="T44" fmla="*/ 21 w 70"/>
              <a:gd name="T45" fmla="*/ 45 h 108"/>
              <a:gd name="T46" fmla="*/ 32 w 70"/>
              <a:gd name="T47" fmla="*/ 48 h 108"/>
              <a:gd name="T48" fmla="*/ 32 w 70"/>
              <a:gd name="T49" fmla="*/ 48 h 108"/>
              <a:gd name="T50" fmla="*/ 35 w 70"/>
              <a:gd name="T51" fmla="*/ 37 h 108"/>
              <a:gd name="T52" fmla="*/ 16 w 70"/>
              <a:gd name="T53" fmla="*/ 5 h 108"/>
              <a:gd name="T54" fmla="*/ 5 w 70"/>
              <a:gd name="T55" fmla="*/ 2 h 108"/>
              <a:gd name="T56" fmla="*/ 5 w 70"/>
              <a:gd name="T57" fmla="*/ 2 h 108"/>
              <a:gd name="T58" fmla="*/ 39 w 70"/>
              <a:gd name="T59" fmla="*/ 88 h 108"/>
              <a:gd name="T60" fmla="*/ 31 w 70"/>
              <a:gd name="T61" fmla="*/ 73 h 108"/>
              <a:gd name="T62" fmla="*/ 29 w 70"/>
              <a:gd name="T63" fmla="*/ 66 h 108"/>
              <a:gd name="T64" fmla="*/ 22 w 70"/>
              <a:gd name="T65" fmla="*/ 53 h 108"/>
              <a:gd name="T66" fmla="*/ 16 w 70"/>
              <a:gd name="T67" fmla="*/ 48 h 108"/>
              <a:gd name="T68" fmla="*/ 8 w 70"/>
              <a:gd name="T69" fmla="*/ 33 h 108"/>
              <a:gd name="T70" fmla="*/ 6 w 70"/>
              <a:gd name="T71" fmla="*/ 38 h 108"/>
              <a:gd name="T72" fmla="*/ 8 w 70"/>
              <a:gd name="T73" fmla="*/ 57 h 108"/>
              <a:gd name="T74" fmla="*/ 19 w 70"/>
              <a:gd name="T75" fmla="*/ 75 h 108"/>
              <a:gd name="T76" fmla="*/ 34 w 70"/>
              <a:gd name="T77" fmla="*/ 87 h 108"/>
              <a:gd name="T78" fmla="*/ 39 w 70"/>
              <a:gd name="T79" fmla="*/ 8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108">
                <a:moveTo>
                  <a:pt x="31" y="20"/>
                </a:moveTo>
                <a:cubicBezTo>
                  <a:pt x="33" y="20"/>
                  <a:pt x="34" y="20"/>
                  <a:pt x="36" y="20"/>
                </a:cubicBezTo>
                <a:cubicBezTo>
                  <a:pt x="42" y="22"/>
                  <a:pt x="48" y="26"/>
                  <a:pt x="51" y="32"/>
                </a:cubicBezTo>
                <a:cubicBezTo>
                  <a:pt x="62" y="51"/>
                  <a:pt x="62" y="51"/>
                  <a:pt x="62" y="51"/>
                </a:cubicBezTo>
                <a:cubicBezTo>
                  <a:pt x="65" y="56"/>
                  <a:pt x="66" y="63"/>
                  <a:pt x="64" y="69"/>
                </a:cubicBezTo>
                <a:cubicBezTo>
                  <a:pt x="64" y="71"/>
                  <a:pt x="63" y="73"/>
                  <a:pt x="63" y="74"/>
                </a:cubicBezTo>
                <a:cubicBezTo>
                  <a:pt x="54" y="60"/>
                  <a:pt x="54" y="60"/>
                  <a:pt x="54" y="60"/>
                </a:cubicBezTo>
                <a:cubicBezTo>
                  <a:pt x="53" y="58"/>
                  <a:pt x="51" y="56"/>
                  <a:pt x="49" y="55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39"/>
                  <a:pt x="41" y="37"/>
                  <a:pt x="40" y="34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39" y="60"/>
                </a:moveTo>
                <a:cubicBezTo>
                  <a:pt x="35" y="62"/>
                  <a:pt x="34" y="67"/>
                  <a:pt x="36" y="70"/>
                </a:cubicBezTo>
                <a:cubicBezTo>
                  <a:pt x="54" y="103"/>
                  <a:pt x="54" y="103"/>
                  <a:pt x="54" y="103"/>
                </a:cubicBezTo>
                <a:cubicBezTo>
                  <a:pt x="57" y="107"/>
                  <a:pt x="61" y="108"/>
                  <a:pt x="65" y="106"/>
                </a:cubicBezTo>
                <a:cubicBezTo>
                  <a:pt x="65" y="106"/>
                  <a:pt x="65" y="106"/>
                  <a:pt x="65" y="106"/>
                </a:cubicBezTo>
                <a:cubicBezTo>
                  <a:pt x="69" y="104"/>
                  <a:pt x="70" y="99"/>
                  <a:pt x="68" y="95"/>
                </a:cubicBezTo>
                <a:cubicBezTo>
                  <a:pt x="49" y="63"/>
                  <a:pt x="49" y="63"/>
                  <a:pt x="49" y="63"/>
                </a:cubicBezTo>
                <a:cubicBezTo>
                  <a:pt x="47" y="59"/>
                  <a:pt x="42" y="57"/>
                  <a:pt x="39" y="60"/>
                </a:cubicBezTo>
                <a:cubicBezTo>
                  <a:pt x="39" y="60"/>
                  <a:pt x="39" y="60"/>
                  <a:pt x="39" y="60"/>
                </a:cubicBezTo>
                <a:close/>
                <a:moveTo>
                  <a:pt x="5" y="2"/>
                </a:moveTo>
                <a:cubicBezTo>
                  <a:pt x="2" y="4"/>
                  <a:pt x="0" y="9"/>
                  <a:pt x="2" y="13"/>
                </a:cubicBezTo>
                <a:cubicBezTo>
                  <a:pt x="21" y="45"/>
                  <a:pt x="21" y="45"/>
                  <a:pt x="21" y="45"/>
                </a:cubicBezTo>
                <a:cubicBezTo>
                  <a:pt x="23" y="49"/>
                  <a:pt x="28" y="50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6" y="46"/>
                  <a:pt x="37" y="41"/>
                  <a:pt x="35" y="37"/>
                </a:cubicBezTo>
                <a:cubicBezTo>
                  <a:pt x="16" y="5"/>
                  <a:pt x="16" y="5"/>
                  <a:pt x="16" y="5"/>
                </a:cubicBezTo>
                <a:cubicBezTo>
                  <a:pt x="14" y="1"/>
                  <a:pt x="9" y="0"/>
                  <a:pt x="5" y="2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39" y="88"/>
                </a:moveTo>
                <a:cubicBezTo>
                  <a:pt x="31" y="73"/>
                  <a:pt x="31" y="73"/>
                  <a:pt x="31" y="73"/>
                </a:cubicBezTo>
                <a:cubicBezTo>
                  <a:pt x="30" y="71"/>
                  <a:pt x="29" y="69"/>
                  <a:pt x="29" y="66"/>
                </a:cubicBezTo>
                <a:cubicBezTo>
                  <a:pt x="22" y="53"/>
                  <a:pt x="22" y="53"/>
                  <a:pt x="22" y="53"/>
                </a:cubicBezTo>
                <a:cubicBezTo>
                  <a:pt x="19" y="52"/>
                  <a:pt x="18" y="50"/>
                  <a:pt x="16" y="48"/>
                </a:cubicBezTo>
                <a:cubicBezTo>
                  <a:pt x="8" y="33"/>
                  <a:pt x="8" y="33"/>
                  <a:pt x="8" y="33"/>
                </a:cubicBezTo>
                <a:cubicBezTo>
                  <a:pt x="7" y="34"/>
                  <a:pt x="6" y="36"/>
                  <a:pt x="6" y="38"/>
                </a:cubicBezTo>
                <a:cubicBezTo>
                  <a:pt x="4" y="44"/>
                  <a:pt x="5" y="51"/>
                  <a:pt x="8" y="57"/>
                </a:cubicBezTo>
                <a:cubicBezTo>
                  <a:pt x="19" y="75"/>
                  <a:pt x="19" y="75"/>
                  <a:pt x="19" y="75"/>
                </a:cubicBezTo>
                <a:cubicBezTo>
                  <a:pt x="22" y="81"/>
                  <a:pt x="28" y="85"/>
                  <a:pt x="34" y="87"/>
                </a:cubicBezTo>
                <a:cubicBezTo>
                  <a:pt x="36" y="87"/>
                  <a:pt x="38" y="88"/>
                  <a:pt x="39" y="8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25400" dir="8100000" sx="101000" sy="101000" algn="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151"/>
          <p:cNvSpPr>
            <a:spLocks noChangeAspect="1" noEditPoints="1"/>
          </p:cNvSpPr>
          <p:nvPr/>
        </p:nvSpPr>
        <p:spPr bwMode="auto">
          <a:xfrm>
            <a:off x="4151554" y="4238157"/>
            <a:ext cx="529239" cy="554871"/>
          </a:xfrm>
          <a:custGeom>
            <a:avLst/>
            <a:gdLst>
              <a:gd name="T0" fmla="*/ 93 w 123"/>
              <a:gd name="T1" fmla="*/ 129 h 129"/>
              <a:gd name="T2" fmla="*/ 62 w 123"/>
              <a:gd name="T3" fmla="*/ 111 h 129"/>
              <a:gd name="T4" fmla="*/ 89 w 123"/>
              <a:gd name="T5" fmla="*/ 84 h 129"/>
              <a:gd name="T6" fmla="*/ 91 w 123"/>
              <a:gd name="T7" fmla="*/ 98 h 129"/>
              <a:gd name="T8" fmla="*/ 111 w 123"/>
              <a:gd name="T9" fmla="*/ 70 h 129"/>
              <a:gd name="T10" fmla="*/ 109 w 123"/>
              <a:gd name="T11" fmla="*/ 62 h 129"/>
              <a:gd name="T12" fmla="*/ 114 w 123"/>
              <a:gd name="T13" fmla="*/ 59 h 129"/>
              <a:gd name="T14" fmla="*/ 122 w 123"/>
              <a:gd name="T15" fmla="*/ 79 h 129"/>
              <a:gd name="T16" fmla="*/ 92 w 123"/>
              <a:gd name="T17" fmla="*/ 118 h 129"/>
              <a:gd name="T18" fmla="*/ 93 w 123"/>
              <a:gd name="T19" fmla="*/ 129 h 129"/>
              <a:gd name="T20" fmla="*/ 0 w 123"/>
              <a:gd name="T21" fmla="*/ 58 h 129"/>
              <a:gd name="T22" fmla="*/ 30 w 123"/>
              <a:gd name="T23" fmla="*/ 38 h 129"/>
              <a:gd name="T24" fmla="*/ 42 w 123"/>
              <a:gd name="T25" fmla="*/ 74 h 129"/>
              <a:gd name="T26" fmla="*/ 29 w 123"/>
              <a:gd name="T27" fmla="*/ 69 h 129"/>
              <a:gd name="T28" fmla="*/ 45 w 123"/>
              <a:gd name="T29" fmla="*/ 99 h 129"/>
              <a:gd name="T30" fmla="*/ 53 w 123"/>
              <a:gd name="T31" fmla="*/ 101 h 129"/>
              <a:gd name="T32" fmla="*/ 53 w 123"/>
              <a:gd name="T33" fmla="*/ 107 h 129"/>
              <a:gd name="T34" fmla="*/ 33 w 123"/>
              <a:gd name="T35" fmla="*/ 105 h 129"/>
              <a:gd name="T36" fmla="*/ 11 w 123"/>
              <a:gd name="T37" fmla="*/ 62 h 129"/>
              <a:gd name="T38" fmla="*/ 0 w 123"/>
              <a:gd name="T39" fmla="*/ 58 h 129"/>
              <a:gd name="T40" fmla="*/ 111 w 123"/>
              <a:gd name="T41" fmla="*/ 9 h 129"/>
              <a:gd name="T42" fmla="*/ 102 w 123"/>
              <a:gd name="T43" fmla="*/ 16 h 129"/>
              <a:gd name="T44" fmla="*/ 54 w 123"/>
              <a:gd name="T45" fmla="*/ 12 h 129"/>
              <a:gd name="T46" fmla="*/ 41 w 123"/>
              <a:gd name="T47" fmla="*/ 28 h 129"/>
              <a:gd name="T48" fmla="*/ 46 w 123"/>
              <a:gd name="T49" fmla="*/ 32 h 129"/>
              <a:gd name="T50" fmla="*/ 52 w 123"/>
              <a:gd name="T51" fmla="*/ 26 h 129"/>
              <a:gd name="T52" fmla="*/ 86 w 123"/>
              <a:gd name="T53" fmla="*/ 28 h 129"/>
              <a:gd name="T54" fmla="*/ 75 w 123"/>
              <a:gd name="T55" fmla="*/ 37 h 129"/>
              <a:gd name="T56" fmla="*/ 112 w 123"/>
              <a:gd name="T57" fmla="*/ 46 h 129"/>
              <a:gd name="T58" fmla="*/ 111 w 123"/>
              <a:gd name="T59" fmla="*/ 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23" h="129">
                <a:moveTo>
                  <a:pt x="93" y="129"/>
                </a:moveTo>
                <a:cubicBezTo>
                  <a:pt x="62" y="111"/>
                  <a:pt x="62" y="111"/>
                  <a:pt x="62" y="111"/>
                </a:cubicBezTo>
                <a:cubicBezTo>
                  <a:pt x="89" y="84"/>
                  <a:pt x="89" y="84"/>
                  <a:pt x="89" y="84"/>
                </a:cubicBezTo>
                <a:cubicBezTo>
                  <a:pt x="91" y="98"/>
                  <a:pt x="91" y="98"/>
                  <a:pt x="91" y="98"/>
                </a:cubicBezTo>
                <a:cubicBezTo>
                  <a:pt x="103" y="95"/>
                  <a:pt x="112" y="83"/>
                  <a:pt x="111" y="70"/>
                </a:cubicBezTo>
                <a:cubicBezTo>
                  <a:pt x="110" y="67"/>
                  <a:pt x="110" y="64"/>
                  <a:pt x="109" y="62"/>
                </a:cubicBezTo>
                <a:cubicBezTo>
                  <a:pt x="114" y="59"/>
                  <a:pt x="114" y="59"/>
                  <a:pt x="114" y="59"/>
                </a:cubicBezTo>
                <a:cubicBezTo>
                  <a:pt x="118" y="65"/>
                  <a:pt x="121" y="71"/>
                  <a:pt x="122" y="79"/>
                </a:cubicBezTo>
                <a:cubicBezTo>
                  <a:pt x="123" y="98"/>
                  <a:pt x="111" y="114"/>
                  <a:pt x="92" y="118"/>
                </a:cubicBezTo>
                <a:cubicBezTo>
                  <a:pt x="93" y="129"/>
                  <a:pt x="93" y="129"/>
                  <a:pt x="93" y="129"/>
                </a:cubicBezTo>
                <a:close/>
                <a:moveTo>
                  <a:pt x="0" y="58"/>
                </a:moveTo>
                <a:cubicBezTo>
                  <a:pt x="30" y="38"/>
                  <a:pt x="30" y="38"/>
                  <a:pt x="30" y="38"/>
                </a:cubicBezTo>
                <a:cubicBezTo>
                  <a:pt x="42" y="74"/>
                  <a:pt x="42" y="74"/>
                  <a:pt x="42" y="74"/>
                </a:cubicBezTo>
                <a:cubicBezTo>
                  <a:pt x="29" y="69"/>
                  <a:pt x="29" y="69"/>
                  <a:pt x="29" y="69"/>
                </a:cubicBezTo>
                <a:cubicBezTo>
                  <a:pt x="26" y="82"/>
                  <a:pt x="33" y="95"/>
                  <a:pt x="45" y="99"/>
                </a:cubicBezTo>
                <a:cubicBezTo>
                  <a:pt x="48" y="100"/>
                  <a:pt x="51" y="101"/>
                  <a:pt x="53" y="101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47" y="108"/>
                  <a:pt x="39" y="108"/>
                  <a:pt x="33" y="105"/>
                </a:cubicBezTo>
                <a:cubicBezTo>
                  <a:pt x="15" y="99"/>
                  <a:pt x="6" y="80"/>
                  <a:pt x="11" y="62"/>
                </a:cubicBezTo>
                <a:cubicBezTo>
                  <a:pt x="0" y="58"/>
                  <a:pt x="0" y="58"/>
                  <a:pt x="0" y="58"/>
                </a:cubicBezTo>
                <a:close/>
                <a:moveTo>
                  <a:pt x="111" y="9"/>
                </a:moveTo>
                <a:cubicBezTo>
                  <a:pt x="102" y="16"/>
                  <a:pt x="102" y="16"/>
                  <a:pt x="102" y="16"/>
                </a:cubicBezTo>
                <a:cubicBezTo>
                  <a:pt x="90" y="3"/>
                  <a:pt x="69" y="0"/>
                  <a:pt x="54" y="12"/>
                </a:cubicBezTo>
                <a:cubicBezTo>
                  <a:pt x="48" y="16"/>
                  <a:pt x="44" y="22"/>
                  <a:pt x="41" y="28"/>
                </a:cubicBezTo>
                <a:cubicBezTo>
                  <a:pt x="46" y="32"/>
                  <a:pt x="46" y="32"/>
                  <a:pt x="46" y="32"/>
                </a:cubicBezTo>
                <a:cubicBezTo>
                  <a:pt x="48" y="29"/>
                  <a:pt x="49" y="27"/>
                  <a:pt x="52" y="26"/>
                </a:cubicBezTo>
                <a:cubicBezTo>
                  <a:pt x="62" y="18"/>
                  <a:pt x="77" y="19"/>
                  <a:pt x="86" y="28"/>
                </a:cubicBezTo>
                <a:cubicBezTo>
                  <a:pt x="75" y="37"/>
                  <a:pt x="75" y="37"/>
                  <a:pt x="75" y="37"/>
                </a:cubicBezTo>
                <a:cubicBezTo>
                  <a:pt x="112" y="46"/>
                  <a:pt x="112" y="46"/>
                  <a:pt x="112" y="46"/>
                </a:cubicBezTo>
                <a:lnTo>
                  <a:pt x="111" y="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25400" dir="8100000" sx="101000" sy="101000" algn="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67"/>
          <p:cNvGrpSpPr>
            <a:grpSpLocks noChangeAspect="1"/>
          </p:cNvGrpSpPr>
          <p:nvPr/>
        </p:nvGrpSpPr>
        <p:grpSpPr>
          <a:xfrm>
            <a:off x="8153108" y="4221698"/>
            <a:ext cx="488960" cy="587793"/>
            <a:chOff x="5072479" y="2378340"/>
            <a:chExt cx="239649" cy="288000"/>
          </a:xfrm>
          <a:solidFill>
            <a:schemeClr val="bg1"/>
          </a:solidFill>
        </p:grpSpPr>
        <p:sp>
          <p:nvSpPr>
            <p:cNvPr id="47" name="Freeform 846"/>
            <p:cNvSpPr>
              <a:spLocks/>
            </p:cNvSpPr>
            <p:nvPr/>
          </p:nvSpPr>
          <p:spPr bwMode="auto">
            <a:xfrm>
              <a:off x="5072479" y="2432997"/>
              <a:ext cx="239649" cy="233343"/>
            </a:xfrm>
            <a:custGeom>
              <a:avLst/>
              <a:gdLst>
                <a:gd name="T0" fmla="*/ 29 w 48"/>
                <a:gd name="T1" fmla="*/ 0 h 47"/>
                <a:gd name="T2" fmla="*/ 29 w 48"/>
                <a:gd name="T3" fmla="*/ 7 h 47"/>
                <a:gd name="T4" fmla="*/ 41 w 48"/>
                <a:gd name="T5" fmla="*/ 23 h 47"/>
                <a:gd name="T6" fmla="*/ 24 w 48"/>
                <a:gd name="T7" fmla="*/ 41 h 47"/>
                <a:gd name="T8" fmla="*/ 6 w 48"/>
                <a:gd name="T9" fmla="*/ 23 h 47"/>
                <a:gd name="T10" fmla="*/ 18 w 48"/>
                <a:gd name="T11" fmla="*/ 7 h 47"/>
                <a:gd name="T12" fmla="*/ 18 w 48"/>
                <a:gd name="T13" fmla="*/ 0 h 47"/>
                <a:gd name="T14" fmla="*/ 0 w 48"/>
                <a:gd name="T15" fmla="*/ 23 h 47"/>
                <a:gd name="T16" fmla="*/ 24 w 48"/>
                <a:gd name="T17" fmla="*/ 47 h 47"/>
                <a:gd name="T18" fmla="*/ 48 w 48"/>
                <a:gd name="T19" fmla="*/ 23 h 47"/>
                <a:gd name="T20" fmla="*/ 29 w 48"/>
                <a:gd name="T2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7">
                  <a:moveTo>
                    <a:pt x="29" y="0"/>
                  </a:moveTo>
                  <a:cubicBezTo>
                    <a:pt x="29" y="7"/>
                    <a:pt x="29" y="7"/>
                    <a:pt x="29" y="7"/>
                  </a:cubicBezTo>
                  <a:cubicBezTo>
                    <a:pt x="36" y="9"/>
                    <a:pt x="41" y="16"/>
                    <a:pt x="41" y="23"/>
                  </a:cubicBezTo>
                  <a:cubicBezTo>
                    <a:pt x="41" y="33"/>
                    <a:pt x="33" y="41"/>
                    <a:pt x="24" y="41"/>
                  </a:cubicBezTo>
                  <a:cubicBezTo>
                    <a:pt x="14" y="41"/>
                    <a:pt x="6" y="33"/>
                    <a:pt x="6" y="23"/>
                  </a:cubicBezTo>
                  <a:cubicBezTo>
                    <a:pt x="6" y="16"/>
                    <a:pt x="11" y="9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7" y="2"/>
                    <a:pt x="0" y="12"/>
                    <a:pt x="0" y="23"/>
                  </a:cubicBezTo>
                  <a:cubicBezTo>
                    <a:pt x="0" y="37"/>
                    <a:pt x="10" y="47"/>
                    <a:pt x="24" y="47"/>
                  </a:cubicBezTo>
                  <a:cubicBezTo>
                    <a:pt x="37" y="47"/>
                    <a:pt x="48" y="37"/>
                    <a:pt x="48" y="23"/>
                  </a:cubicBezTo>
                  <a:cubicBezTo>
                    <a:pt x="48" y="12"/>
                    <a:pt x="40" y="2"/>
                    <a:pt x="2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5400" dist="25400" dir="8100000" sx="101000" sy="101000" algn="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847"/>
            <p:cNvSpPr>
              <a:spLocks/>
            </p:cNvSpPr>
            <p:nvPr/>
          </p:nvSpPr>
          <p:spPr bwMode="auto">
            <a:xfrm>
              <a:off x="5167078" y="2378340"/>
              <a:ext cx="44147" cy="138744"/>
            </a:xfrm>
            <a:custGeom>
              <a:avLst/>
              <a:gdLst>
                <a:gd name="T0" fmla="*/ 7 w 9"/>
                <a:gd name="T1" fmla="*/ 0 h 28"/>
                <a:gd name="T2" fmla="*/ 2 w 9"/>
                <a:gd name="T3" fmla="*/ 0 h 28"/>
                <a:gd name="T4" fmla="*/ 0 w 9"/>
                <a:gd name="T5" fmla="*/ 2 h 28"/>
                <a:gd name="T6" fmla="*/ 0 w 9"/>
                <a:gd name="T7" fmla="*/ 10 h 28"/>
                <a:gd name="T8" fmla="*/ 0 w 9"/>
                <a:gd name="T9" fmla="*/ 16 h 28"/>
                <a:gd name="T10" fmla="*/ 0 w 9"/>
                <a:gd name="T11" fmla="*/ 26 h 28"/>
                <a:gd name="T12" fmla="*/ 2 w 9"/>
                <a:gd name="T13" fmla="*/ 28 h 28"/>
                <a:gd name="T14" fmla="*/ 7 w 9"/>
                <a:gd name="T15" fmla="*/ 28 h 28"/>
                <a:gd name="T16" fmla="*/ 9 w 9"/>
                <a:gd name="T17" fmla="*/ 26 h 28"/>
                <a:gd name="T18" fmla="*/ 9 w 9"/>
                <a:gd name="T19" fmla="*/ 16 h 28"/>
                <a:gd name="T20" fmla="*/ 9 w 9"/>
                <a:gd name="T21" fmla="*/ 10 h 28"/>
                <a:gd name="T22" fmla="*/ 9 w 9"/>
                <a:gd name="T23" fmla="*/ 2 h 28"/>
                <a:gd name="T24" fmla="*/ 7 w 9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28">
                  <a:moveTo>
                    <a:pt x="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8" y="28"/>
                    <a:pt x="9" y="27"/>
                    <a:pt x="9" y="2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25400" dist="25400" dir="8100000" sx="101000" sy="101000" algn="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826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object 2"/>
          <p:cNvSpPr txBox="1">
            <a:spLocks/>
          </p:cNvSpPr>
          <p:nvPr/>
        </p:nvSpPr>
        <p:spPr>
          <a:xfrm>
            <a:off x="-68769" y="274882"/>
            <a:ext cx="906780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900" kern="0" spc="375" dirty="0" smtClean="0">
                <a:latin typeface="Trebuchet MS"/>
                <a:cs typeface="Trebuchet MS"/>
              </a:rPr>
              <a:t>15.02.16 Технология машиностроения</a:t>
            </a:r>
          </a:p>
        </p:txBody>
      </p:sp>
      <p:sp>
        <p:nvSpPr>
          <p:cNvPr id="85" name="MH_Other_6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4682286" y="3271808"/>
            <a:ext cx="3212305" cy="3052792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>
            <a:noFill/>
          </a:ln>
        </p:spPr>
        <p:txBody>
          <a:bodyPr lIns="91440" tIns="45720" rIns="91440" bIns="45720"/>
          <a:lstStyle/>
          <a:p>
            <a:pPr defTabSz="1219170"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6" name="组合 9"/>
          <p:cNvGrpSpPr/>
          <p:nvPr/>
        </p:nvGrpSpPr>
        <p:grpSpPr>
          <a:xfrm>
            <a:off x="5303908" y="3824266"/>
            <a:ext cx="2003081" cy="1915086"/>
            <a:chOff x="5246064" y="3564418"/>
            <a:chExt cx="1716165" cy="1589522"/>
          </a:xfrm>
          <a:solidFill>
            <a:srgbClr val="18478F"/>
          </a:solidFill>
        </p:grpSpPr>
        <p:sp>
          <p:nvSpPr>
            <p:cNvPr id="87" name="MH_Other_12"/>
            <p:cNvSpPr/>
            <p:nvPr>
              <p:custDataLst>
                <p:tags r:id="rId17"/>
              </p:custDataLst>
            </p:nvPr>
          </p:nvSpPr>
          <p:spPr bwMode="auto">
            <a:xfrm>
              <a:off x="5246064" y="3564418"/>
              <a:ext cx="1700244" cy="1589522"/>
            </a:xfrm>
            <a:prstGeom prst="ellipse">
              <a:avLst/>
            </a:prstGeom>
            <a:grpFill/>
            <a:ln w="19050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152400" dist="50800" dir="8100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9170">
                <a:defRPr/>
              </a:pPr>
              <a:endParaRPr lang="zh-CN" altLang="en-US" sz="2400" kern="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MH_Title_1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5246064" y="3993109"/>
              <a:ext cx="1716165" cy="76470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>
                <a:defRPr/>
              </a:pPr>
              <a:r>
                <a:rPr lang="ru-RU" altLang="zh-CN" sz="1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Оборудование и технологии </a:t>
              </a:r>
              <a:r>
                <a:rPr lang="ru-RU" altLang="zh-CN" sz="1400" kern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металло-обрабатывающего </a:t>
              </a:r>
              <a:r>
                <a:rPr lang="ru-RU" altLang="zh-CN" sz="1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производства</a:t>
              </a:r>
              <a:endPara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89" name="MH_Other_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414" y="4798204"/>
            <a:ext cx="1172950" cy="1192312"/>
          </a:xfrm>
          <a:prstGeom prst="rect">
            <a:avLst/>
          </a:prstGeom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0" name="MH_Other_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547" y="2848271"/>
            <a:ext cx="1174564" cy="1193925"/>
          </a:xfrm>
          <a:prstGeom prst="rect">
            <a:avLst/>
          </a:prstGeom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1" name="MH_Other_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357" y="2639644"/>
            <a:ext cx="1174564" cy="1193925"/>
          </a:xfrm>
          <a:prstGeom prst="rect">
            <a:avLst/>
          </a:prstGeom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sp>
        <p:nvSpPr>
          <p:cNvPr id="98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61455" y="1368724"/>
            <a:ext cx="3634734" cy="68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Разработка и реализация технологических процессов в механосборочном </a:t>
            </a:r>
            <a:r>
              <a:rPr lang="ru-RU" altLang="zh-CN" sz="1400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производстве </a:t>
            </a:r>
            <a:endParaRPr lang="ru-RU" altLang="zh-CN" sz="14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99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481066" y="2832762"/>
            <a:ext cx="3634734" cy="68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Организация контроля, наладки и технического обслуживания оборудования машиностроительного производства</a:t>
            </a:r>
          </a:p>
        </p:txBody>
      </p:sp>
      <p:sp>
        <p:nvSpPr>
          <p:cNvPr id="100" name="MH_SubTitle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481066" y="5820493"/>
            <a:ext cx="3634734" cy="68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Организация работ по реализации технологических процессов в машиностроительном </a:t>
            </a:r>
            <a:r>
              <a:rPr lang="ru-RU" altLang="zh-CN" sz="1400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производстве</a:t>
            </a:r>
            <a:endParaRPr lang="ru-RU" altLang="zh-CN" sz="14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1" name="MH_SubTitle_1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33040" y="2764754"/>
            <a:ext cx="3634734" cy="68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Разработка и внедрение управляющих программ изготовления деталей машин в машиностроительном </a:t>
            </a:r>
            <a:r>
              <a:rPr lang="ru-RU" altLang="zh-CN" sz="1400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производстве </a:t>
            </a:r>
            <a:endParaRPr lang="ru-RU" altLang="zh-CN" sz="14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2" name="MH_SubTitle_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-124253" y="5140014"/>
            <a:ext cx="3634734" cy="68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Разработка технологических процессов изготовления деталей </a:t>
            </a:r>
            <a:r>
              <a:rPr lang="ru-RU" altLang="zh-CN" sz="1400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машин </a:t>
            </a:r>
            <a:endParaRPr lang="ru-RU" altLang="zh-CN" sz="14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103" name="MH_Other_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0826" y="2058772"/>
            <a:ext cx="1174564" cy="1193925"/>
          </a:xfrm>
          <a:prstGeom prst="rect">
            <a:avLst/>
          </a:prstGeom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sp>
        <p:nvSpPr>
          <p:cNvPr id="104" name="MH_SubTitle_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956976" y="4984620"/>
            <a:ext cx="417101" cy="70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44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ea"/>
                <a:sym typeface="+mn-lt"/>
              </a:rPr>
              <a:t>1</a:t>
            </a:r>
            <a:endParaRPr lang="ru-RU" altLang="zh-CN" sz="4400" dirty="0">
              <a:solidFill>
                <a:schemeClr val="tx2">
                  <a:lumMod val="7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5" name="MH_SubTitle_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378294" y="2993769"/>
            <a:ext cx="417101" cy="70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44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ea"/>
                <a:sym typeface="+mn-lt"/>
              </a:rPr>
              <a:t>2</a:t>
            </a:r>
            <a:endParaRPr lang="ru-RU" altLang="zh-CN" sz="4400" dirty="0">
              <a:solidFill>
                <a:schemeClr val="tx2">
                  <a:lumMod val="7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6" name="MH_SubTitle_1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008848" y="2273574"/>
            <a:ext cx="417101" cy="70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44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ea"/>
                <a:sym typeface="+mn-lt"/>
              </a:rPr>
              <a:t>3</a:t>
            </a:r>
            <a:endParaRPr lang="ru-RU" altLang="zh-CN" sz="4400" dirty="0">
              <a:solidFill>
                <a:schemeClr val="tx2">
                  <a:lumMod val="7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7" name="MH_SubTitle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579088" y="2832762"/>
            <a:ext cx="417101" cy="70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44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ea"/>
                <a:sym typeface="+mn-lt"/>
              </a:rPr>
              <a:t>4</a:t>
            </a:r>
            <a:endParaRPr lang="ru-RU" altLang="zh-CN" sz="4400" dirty="0">
              <a:solidFill>
                <a:schemeClr val="tx2">
                  <a:lumMod val="7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109" name="MH_Other_3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4591" y="4594337"/>
            <a:ext cx="1174564" cy="1193925"/>
          </a:xfrm>
          <a:prstGeom prst="rect">
            <a:avLst/>
          </a:prstGeom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sp>
        <p:nvSpPr>
          <p:cNvPr id="110" name="MH_SubTitle_1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273322" y="4787455"/>
            <a:ext cx="417101" cy="70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4400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ea"/>
                <a:sym typeface="+mn-lt"/>
              </a:rPr>
              <a:t>5</a:t>
            </a:r>
            <a:endParaRPr lang="ru-RU" altLang="zh-CN" sz="4400" dirty="0">
              <a:solidFill>
                <a:schemeClr val="tx2">
                  <a:lumMod val="7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5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"/>
          <p:cNvSpPr txBox="1">
            <a:spLocks/>
          </p:cNvSpPr>
          <p:nvPr/>
        </p:nvSpPr>
        <p:spPr>
          <a:xfrm>
            <a:off x="-56336" y="266923"/>
            <a:ext cx="9067800" cy="459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900" kern="0" spc="375" dirty="0">
                <a:latin typeface="Trebuchet MS"/>
                <a:cs typeface="Trebuchet MS"/>
              </a:rPr>
              <a:t>15.02.09 Аддитивные </a:t>
            </a:r>
            <a:r>
              <a:rPr lang="ru-RU" sz="2900" kern="0" spc="375" dirty="0" smtClean="0">
                <a:latin typeface="Trebuchet MS"/>
                <a:cs typeface="Trebuchet MS"/>
              </a:rPr>
              <a:t>технологии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3674"/>
            <a:ext cx="792881" cy="7884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25785"/>
            <a:ext cx="762000" cy="91290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51243"/>
            <a:ext cx="799888" cy="799888"/>
          </a:xfrm>
          <a:prstGeom prst="rect">
            <a:avLst/>
          </a:prstGeom>
        </p:spPr>
      </p:pic>
      <p:pic>
        <p:nvPicPr>
          <p:cNvPr id="73" name="图片 362">
            <a:extLst>
              <a:ext uri="{FF2B5EF4-FFF2-40B4-BE49-F238E27FC236}">
                <a16:creationId xmlns:a16="http://schemas.microsoft.com/office/drawing/2014/main" id="{AEAD7F3C-CCAE-4BB0-9650-1606ECD5204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417" r="25460" b="1574"/>
          <a:stretch/>
        </p:blipFill>
        <p:spPr>
          <a:xfrm>
            <a:off x="9036864" y="1066800"/>
            <a:ext cx="2625333" cy="4821883"/>
          </a:xfrm>
          <a:prstGeom prst="rect">
            <a:avLst/>
          </a:prstGeom>
        </p:spPr>
      </p:pic>
      <p:grpSp>
        <p:nvGrpSpPr>
          <p:cNvPr id="74" name="Google Shape;1622;p41">
            <a:extLst>
              <a:ext uri="{FF2B5EF4-FFF2-40B4-BE49-F238E27FC236}">
                <a16:creationId xmlns:a16="http://schemas.microsoft.com/office/drawing/2014/main" id="{879CE97B-2A25-4B0E-9DCC-E76C97B02C67}"/>
              </a:ext>
            </a:extLst>
          </p:cNvPr>
          <p:cNvGrpSpPr/>
          <p:nvPr/>
        </p:nvGrpSpPr>
        <p:grpSpPr>
          <a:xfrm>
            <a:off x="692818" y="2528658"/>
            <a:ext cx="2534857" cy="2903098"/>
            <a:chOff x="356900" y="1529779"/>
            <a:chExt cx="1943313" cy="2225619"/>
          </a:xfrm>
        </p:grpSpPr>
        <p:sp>
          <p:nvSpPr>
            <p:cNvPr id="77" name="Google Shape;1623;p41">
              <a:extLst>
                <a:ext uri="{FF2B5EF4-FFF2-40B4-BE49-F238E27FC236}">
                  <a16:creationId xmlns:a16="http://schemas.microsoft.com/office/drawing/2014/main" id="{B8C51957-11E5-40EC-B357-75FBDB4881E4}"/>
                </a:ext>
              </a:extLst>
            </p:cNvPr>
            <p:cNvSpPr/>
            <p:nvPr/>
          </p:nvSpPr>
          <p:spPr>
            <a:xfrm>
              <a:off x="356900" y="1529779"/>
              <a:ext cx="1943313" cy="2135420"/>
            </a:xfrm>
            <a:custGeom>
              <a:avLst/>
              <a:gdLst/>
              <a:ahLst/>
              <a:cxnLst/>
              <a:rect l="l" t="t" r="r" b="b"/>
              <a:pathLst>
                <a:path w="17244" h="22162" extrusionOk="0">
                  <a:moveTo>
                    <a:pt x="2324" y="1"/>
                  </a:moveTo>
                  <a:cubicBezTo>
                    <a:pt x="1042" y="1"/>
                    <a:pt x="1" y="1042"/>
                    <a:pt x="1" y="2324"/>
                  </a:cubicBezTo>
                  <a:lnTo>
                    <a:pt x="1" y="19838"/>
                  </a:lnTo>
                  <a:cubicBezTo>
                    <a:pt x="1" y="21119"/>
                    <a:pt x="1042" y="22162"/>
                    <a:pt x="2324" y="22162"/>
                  </a:cubicBezTo>
                  <a:lnTo>
                    <a:pt x="12011" y="22162"/>
                  </a:lnTo>
                  <a:lnTo>
                    <a:pt x="12011" y="21029"/>
                  </a:lnTo>
                  <a:lnTo>
                    <a:pt x="2324" y="21029"/>
                  </a:lnTo>
                  <a:cubicBezTo>
                    <a:pt x="1668" y="21029"/>
                    <a:pt x="1133" y="20495"/>
                    <a:pt x="1133" y="19840"/>
                  </a:cubicBezTo>
                  <a:lnTo>
                    <a:pt x="1133" y="2324"/>
                  </a:lnTo>
                  <a:cubicBezTo>
                    <a:pt x="1133" y="1668"/>
                    <a:pt x="1668" y="1133"/>
                    <a:pt x="2324" y="1133"/>
                  </a:cubicBezTo>
                  <a:lnTo>
                    <a:pt x="14920" y="1133"/>
                  </a:lnTo>
                  <a:cubicBezTo>
                    <a:pt x="15576" y="1133"/>
                    <a:pt x="16111" y="1668"/>
                    <a:pt x="16111" y="2324"/>
                  </a:cubicBezTo>
                  <a:lnTo>
                    <a:pt x="16111" y="7628"/>
                  </a:lnTo>
                  <a:lnTo>
                    <a:pt x="17244" y="7628"/>
                  </a:lnTo>
                  <a:lnTo>
                    <a:pt x="17244" y="2324"/>
                  </a:lnTo>
                  <a:cubicBezTo>
                    <a:pt x="17244" y="1042"/>
                    <a:pt x="16201" y="1"/>
                    <a:pt x="149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Google Shape;1624;p41">
              <a:extLst>
                <a:ext uri="{FF2B5EF4-FFF2-40B4-BE49-F238E27FC236}">
                  <a16:creationId xmlns:a16="http://schemas.microsoft.com/office/drawing/2014/main" id="{43F89A2B-0F88-43E0-8566-8E083650CC48}"/>
                </a:ext>
              </a:extLst>
            </p:cNvPr>
            <p:cNvSpPr/>
            <p:nvPr/>
          </p:nvSpPr>
          <p:spPr>
            <a:xfrm>
              <a:off x="1706952" y="3465755"/>
              <a:ext cx="221249" cy="289643"/>
            </a:xfrm>
            <a:custGeom>
              <a:avLst/>
              <a:gdLst/>
              <a:ahLst/>
              <a:cxnLst/>
              <a:rect l="l" t="t" r="r" b="b"/>
              <a:pathLst>
                <a:path w="2329" h="3006" extrusionOk="0">
                  <a:moveTo>
                    <a:pt x="1" y="0"/>
                  </a:moveTo>
                  <a:lnTo>
                    <a:pt x="1" y="3006"/>
                  </a:lnTo>
                  <a:lnTo>
                    <a:pt x="2329" y="15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1867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79" name="Google Shape;1625;p41">
            <a:extLst>
              <a:ext uri="{FF2B5EF4-FFF2-40B4-BE49-F238E27FC236}">
                <a16:creationId xmlns:a16="http://schemas.microsoft.com/office/drawing/2014/main" id="{026961AA-A0A7-4C39-BC9F-90D766DE2AAE}"/>
              </a:ext>
            </a:extLst>
          </p:cNvPr>
          <p:cNvSpPr/>
          <p:nvPr/>
        </p:nvSpPr>
        <p:spPr>
          <a:xfrm>
            <a:off x="1608451" y="2242851"/>
            <a:ext cx="703588" cy="713642"/>
          </a:xfrm>
          <a:custGeom>
            <a:avLst/>
            <a:gdLst/>
            <a:ahLst/>
            <a:cxnLst/>
            <a:rect l="l" t="t" r="r" b="b"/>
            <a:pathLst>
              <a:path w="5678" h="5678" extrusionOk="0">
                <a:moveTo>
                  <a:pt x="2839" y="1"/>
                </a:moveTo>
                <a:cubicBezTo>
                  <a:pt x="1272" y="1"/>
                  <a:pt x="0" y="1272"/>
                  <a:pt x="0" y="2839"/>
                </a:cubicBezTo>
                <a:cubicBezTo>
                  <a:pt x="0" y="4407"/>
                  <a:pt x="1272" y="5678"/>
                  <a:pt x="2839" y="5678"/>
                </a:cubicBezTo>
                <a:cubicBezTo>
                  <a:pt x="4407" y="5678"/>
                  <a:pt x="5678" y="4407"/>
                  <a:pt x="5678" y="2839"/>
                </a:cubicBezTo>
                <a:cubicBezTo>
                  <a:pt x="5678" y="1272"/>
                  <a:pt x="4407" y="1"/>
                  <a:pt x="283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0" name="Google Shape;1626;p41">
            <a:extLst>
              <a:ext uri="{FF2B5EF4-FFF2-40B4-BE49-F238E27FC236}">
                <a16:creationId xmlns:a16="http://schemas.microsoft.com/office/drawing/2014/main" id="{89F30AA7-E269-48FC-AAFF-25D39228867A}"/>
              </a:ext>
            </a:extLst>
          </p:cNvPr>
          <p:cNvSpPr/>
          <p:nvPr/>
        </p:nvSpPr>
        <p:spPr>
          <a:xfrm>
            <a:off x="1538377" y="2171965"/>
            <a:ext cx="843735" cy="855792"/>
          </a:xfrm>
          <a:custGeom>
            <a:avLst/>
            <a:gdLst/>
            <a:ahLst/>
            <a:cxnLst/>
            <a:rect l="l" t="t" r="r" b="b"/>
            <a:pathLst>
              <a:path w="6809" h="6809" extrusionOk="0">
                <a:moveTo>
                  <a:pt x="3405" y="1131"/>
                </a:moveTo>
                <a:cubicBezTo>
                  <a:pt x="4658" y="1131"/>
                  <a:pt x="5677" y="2152"/>
                  <a:pt x="5677" y="3403"/>
                </a:cubicBezTo>
                <a:cubicBezTo>
                  <a:pt x="5677" y="4656"/>
                  <a:pt x="4658" y="5676"/>
                  <a:pt x="3405" y="5676"/>
                </a:cubicBezTo>
                <a:cubicBezTo>
                  <a:pt x="2152" y="5676"/>
                  <a:pt x="1132" y="4656"/>
                  <a:pt x="1132" y="3403"/>
                </a:cubicBezTo>
                <a:cubicBezTo>
                  <a:pt x="1132" y="2150"/>
                  <a:pt x="2152" y="1131"/>
                  <a:pt x="3405" y="1131"/>
                </a:cubicBezTo>
                <a:close/>
                <a:moveTo>
                  <a:pt x="3405" y="1"/>
                </a:moveTo>
                <a:cubicBezTo>
                  <a:pt x="1527" y="1"/>
                  <a:pt x="1" y="1527"/>
                  <a:pt x="1" y="3405"/>
                </a:cubicBezTo>
                <a:cubicBezTo>
                  <a:pt x="1" y="5282"/>
                  <a:pt x="1528" y="6809"/>
                  <a:pt x="3405" y="6809"/>
                </a:cubicBezTo>
                <a:cubicBezTo>
                  <a:pt x="5282" y="6809"/>
                  <a:pt x="6809" y="5282"/>
                  <a:pt x="6809" y="3405"/>
                </a:cubicBezTo>
                <a:cubicBezTo>
                  <a:pt x="6809" y="1527"/>
                  <a:pt x="5282" y="1"/>
                  <a:pt x="340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1" name="Google Shape;1628;p41">
            <a:extLst>
              <a:ext uri="{FF2B5EF4-FFF2-40B4-BE49-F238E27FC236}">
                <a16:creationId xmlns:a16="http://schemas.microsoft.com/office/drawing/2014/main" id="{3E5CF421-C70A-4F48-A188-A3395F5BC29E}"/>
              </a:ext>
            </a:extLst>
          </p:cNvPr>
          <p:cNvSpPr/>
          <p:nvPr/>
        </p:nvSpPr>
        <p:spPr>
          <a:xfrm>
            <a:off x="7026956" y="3617228"/>
            <a:ext cx="2534857" cy="2785693"/>
          </a:xfrm>
          <a:custGeom>
            <a:avLst/>
            <a:gdLst/>
            <a:ahLst/>
            <a:cxnLst/>
            <a:rect l="l" t="t" r="r" b="b"/>
            <a:pathLst>
              <a:path w="17244" h="22164" extrusionOk="0">
                <a:moveTo>
                  <a:pt x="2324" y="1"/>
                </a:moveTo>
                <a:cubicBezTo>
                  <a:pt x="1043" y="1"/>
                  <a:pt x="1" y="1043"/>
                  <a:pt x="1" y="2324"/>
                </a:cubicBezTo>
                <a:lnTo>
                  <a:pt x="1" y="19840"/>
                </a:lnTo>
                <a:cubicBezTo>
                  <a:pt x="1" y="21122"/>
                  <a:pt x="1043" y="22163"/>
                  <a:pt x="2324" y="22163"/>
                </a:cubicBezTo>
                <a:lnTo>
                  <a:pt x="14921" y="22163"/>
                </a:lnTo>
                <a:cubicBezTo>
                  <a:pt x="16200" y="22163"/>
                  <a:pt x="17243" y="21122"/>
                  <a:pt x="17244" y="19840"/>
                </a:cubicBezTo>
                <a:lnTo>
                  <a:pt x="17244" y="14536"/>
                </a:lnTo>
                <a:lnTo>
                  <a:pt x="16111" y="14536"/>
                </a:lnTo>
                <a:lnTo>
                  <a:pt x="16111" y="19840"/>
                </a:lnTo>
                <a:cubicBezTo>
                  <a:pt x="16111" y="20496"/>
                  <a:pt x="15576" y="21031"/>
                  <a:pt x="14921" y="21031"/>
                </a:cubicBezTo>
                <a:lnTo>
                  <a:pt x="2324" y="21031"/>
                </a:lnTo>
                <a:cubicBezTo>
                  <a:pt x="1668" y="21031"/>
                  <a:pt x="1133" y="20496"/>
                  <a:pt x="1133" y="19840"/>
                </a:cubicBezTo>
                <a:lnTo>
                  <a:pt x="1133" y="2324"/>
                </a:lnTo>
                <a:cubicBezTo>
                  <a:pt x="1133" y="1668"/>
                  <a:pt x="1668" y="1134"/>
                  <a:pt x="2324" y="1134"/>
                </a:cubicBezTo>
                <a:lnTo>
                  <a:pt x="12011" y="1134"/>
                </a:lnTo>
                <a:lnTo>
                  <a:pt x="12011" y="1"/>
                </a:lnTo>
                <a:close/>
              </a:path>
            </a:pathLst>
          </a:custGeom>
          <a:solidFill>
            <a:srgbClr val="93432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2" name="Google Shape;1629;p41">
            <a:extLst>
              <a:ext uri="{FF2B5EF4-FFF2-40B4-BE49-F238E27FC236}">
                <a16:creationId xmlns:a16="http://schemas.microsoft.com/office/drawing/2014/main" id="{6894DC32-D339-40CA-A71D-392489DE2BE5}"/>
              </a:ext>
            </a:extLst>
          </p:cNvPr>
          <p:cNvSpPr/>
          <p:nvPr/>
        </p:nvSpPr>
        <p:spPr>
          <a:xfrm>
            <a:off x="8783774" y="3499585"/>
            <a:ext cx="288597" cy="377936"/>
          </a:xfrm>
          <a:custGeom>
            <a:avLst/>
            <a:gdLst/>
            <a:ahLst/>
            <a:cxnLst/>
            <a:rect l="l" t="t" r="r" b="b"/>
            <a:pathLst>
              <a:path w="2329" h="3007" extrusionOk="0">
                <a:moveTo>
                  <a:pt x="1" y="1"/>
                </a:moveTo>
                <a:lnTo>
                  <a:pt x="1" y="3006"/>
                </a:lnTo>
                <a:lnTo>
                  <a:pt x="2328" y="1504"/>
                </a:lnTo>
                <a:lnTo>
                  <a:pt x="1" y="1"/>
                </a:lnTo>
                <a:close/>
              </a:path>
            </a:pathLst>
          </a:custGeom>
          <a:solidFill>
            <a:srgbClr val="93432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3" name="Google Shape;1630;p41">
            <a:extLst>
              <a:ext uri="{FF2B5EF4-FFF2-40B4-BE49-F238E27FC236}">
                <a16:creationId xmlns:a16="http://schemas.microsoft.com/office/drawing/2014/main" id="{2C502E66-E245-40F4-B51E-85E86AE472B5}"/>
              </a:ext>
            </a:extLst>
          </p:cNvPr>
          <p:cNvSpPr/>
          <p:nvPr/>
        </p:nvSpPr>
        <p:spPr>
          <a:xfrm>
            <a:off x="7942526" y="5974846"/>
            <a:ext cx="703712" cy="713768"/>
          </a:xfrm>
          <a:custGeom>
            <a:avLst/>
            <a:gdLst/>
            <a:ahLst/>
            <a:cxnLst/>
            <a:rect l="l" t="t" r="r" b="b"/>
            <a:pathLst>
              <a:path w="5679" h="5679" extrusionOk="0">
                <a:moveTo>
                  <a:pt x="2839" y="1"/>
                </a:moveTo>
                <a:cubicBezTo>
                  <a:pt x="1271" y="1"/>
                  <a:pt x="1" y="1271"/>
                  <a:pt x="1" y="2840"/>
                </a:cubicBezTo>
                <a:cubicBezTo>
                  <a:pt x="1" y="4407"/>
                  <a:pt x="1271" y="5678"/>
                  <a:pt x="2839" y="5678"/>
                </a:cubicBezTo>
                <a:cubicBezTo>
                  <a:pt x="4407" y="5678"/>
                  <a:pt x="5678" y="4407"/>
                  <a:pt x="5678" y="2840"/>
                </a:cubicBezTo>
                <a:cubicBezTo>
                  <a:pt x="5678" y="1271"/>
                  <a:pt x="4407" y="1"/>
                  <a:pt x="283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4" name="Google Shape;1631;p41">
            <a:extLst>
              <a:ext uri="{FF2B5EF4-FFF2-40B4-BE49-F238E27FC236}">
                <a16:creationId xmlns:a16="http://schemas.microsoft.com/office/drawing/2014/main" id="{F6446A05-F70A-4D01-AEBF-0E59DBBCAE67}"/>
              </a:ext>
            </a:extLst>
          </p:cNvPr>
          <p:cNvSpPr/>
          <p:nvPr/>
        </p:nvSpPr>
        <p:spPr>
          <a:xfrm>
            <a:off x="7872452" y="5903834"/>
            <a:ext cx="843859" cy="855667"/>
          </a:xfrm>
          <a:custGeom>
            <a:avLst/>
            <a:gdLst/>
            <a:ahLst/>
            <a:cxnLst/>
            <a:rect l="l" t="t" r="r" b="b"/>
            <a:pathLst>
              <a:path w="6810" h="6808" extrusionOk="0">
                <a:moveTo>
                  <a:pt x="3405" y="1132"/>
                </a:moveTo>
                <a:cubicBezTo>
                  <a:pt x="4659" y="1132"/>
                  <a:pt x="5677" y="2151"/>
                  <a:pt x="5677" y="3405"/>
                </a:cubicBezTo>
                <a:cubicBezTo>
                  <a:pt x="5677" y="4658"/>
                  <a:pt x="4659" y="5676"/>
                  <a:pt x="3405" y="5676"/>
                </a:cubicBezTo>
                <a:cubicBezTo>
                  <a:pt x="2152" y="5676"/>
                  <a:pt x="1132" y="4658"/>
                  <a:pt x="1132" y="3405"/>
                </a:cubicBezTo>
                <a:cubicBezTo>
                  <a:pt x="1132" y="2151"/>
                  <a:pt x="2152" y="1132"/>
                  <a:pt x="3405" y="1132"/>
                </a:cubicBezTo>
                <a:close/>
                <a:moveTo>
                  <a:pt x="3405" y="0"/>
                </a:moveTo>
                <a:cubicBezTo>
                  <a:pt x="1528" y="0"/>
                  <a:pt x="1" y="1527"/>
                  <a:pt x="1" y="3405"/>
                </a:cubicBezTo>
                <a:cubicBezTo>
                  <a:pt x="1" y="5282"/>
                  <a:pt x="1528" y="6808"/>
                  <a:pt x="3405" y="6808"/>
                </a:cubicBezTo>
                <a:cubicBezTo>
                  <a:pt x="5283" y="6808"/>
                  <a:pt x="6810" y="5282"/>
                  <a:pt x="6809" y="3405"/>
                </a:cubicBezTo>
                <a:cubicBezTo>
                  <a:pt x="6809" y="1527"/>
                  <a:pt x="5283" y="0"/>
                  <a:pt x="3405" y="0"/>
                </a:cubicBezTo>
                <a:close/>
              </a:path>
            </a:pathLst>
          </a:custGeom>
          <a:solidFill>
            <a:srgbClr val="93432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5" name="Google Shape;1633;p41">
            <a:extLst>
              <a:ext uri="{FF2B5EF4-FFF2-40B4-BE49-F238E27FC236}">
                <a16:creationId xmlns:a16="http://schemas.microsoft.com/office/drawing/2014/main" id="{2175FC53-2BF0-4A99-B87E-2D4DBBB853EB}"/>
              </a:ext>
            </a:extLst>
          </p:cNvPr>
          <p:cNvSpPr/>
          <p:nvPr/>
        </p:nvSpPr>
        <p:spPr>
          <a:xfrm>
            <a:off x="2806902" y="3617228"/>
            <a:ext cx="2535004" cy="2785693"/>
          </a:xfrm>
          <a:custGeom>
            <a:avLst/>
            <a:gdLst/>
            <a:ahLst/>
            <a:cxnLst/>
            <a:rect l="l" t="t" r="r" b="b"/>
            <a:pathLst>
              <a:path w="17245" h="22164" extrusionOk="0">
                <a:moveTo>
                  <a:pt x="2325" y="1"/>
                </a:moveTo>
                <a:cubicBezTo>
                  <a:pt x="1043" y="1"/>
                  <a:pt x="1" y="1043"/>
                  <a:pt x="1" y="2324"/>
                </a:cubicBezTo>
                <a:lnTo>
                  <a:pt x="1" y="19840"/>
                </a:lnTo>
                <a:cubicBezTo>
                  <a:pt x="1" y="21122"/>
                  <a:pt x="1043" y="22163"/>
                  <a:pt x="2325" y="22163"/>
                </a:cubicBezTo>
                <a:lnTo>
                  <a:pt x="14921" y="22163"/>
                </a:lnTo>
                <a:cubicBezTo>
                  <a:pt x="16201" y="22163"/>
                  <a:pt x="17245" y="21122"/>
                  <a:pt x="17245" y="19840"/>
                </a:cubicBezTo>
                <a:lnTo>
                  <a:pt x="17245" y="14536"/>
                </a:lnTo>
                <a:lnTo>
                  <a:pt x="16111" y="14536"/>
                </a:lnTo>
                <a:lnTo>
                  <a:pt x="16111" y="19840"/>
                </a:lnTo>
                <a:cubicBezTo>
                  <a:pt x="16111" y="20496"/>
                  <a:pt x="15577" y="21031"/>
                  <a:pt x="14921" y="21031"/>
                </a:cubicBezTo>
                <a:lnTo>
                  <a:pt x="2325" y="21031"/>
                </a:lnTo>
                <a:cubicBezTo>
                  <a:pt x="1668" y="21031"/>
                  <a:pt x="1134" y="20496"/>
                  <a:pt x="1134" y="19840"/>
                </a:cubicBezTo>
                <a:lnTo>
                  <a:pt x="1134" y="2324"/>
                </a:lnTo>
                <a:cubicBezTo>
                  <a:pt x="1134" y="1668"/>
                  <a:pt x="1668" y="1134"/>
                  <a:pt x="2325" y="1134"/>
                </a:cubicBezTo>
                <a:lnTo>
                  <a:pt x="12012" y="1134"/>
                </a:lnTo>
                <a:lnTo>
                  <a:pt x="12012" y="1"/>
                </a:lnTo>
                <a:close/>
              </a:path>
            </a:pathLst>
          </a:custGeom>
          <a:solidFill>
            <a:srgbClr val="2BBBC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6" name="Google Shape;1634;p41">
            <a:extLst>
              <a:ext uri="{FF2B5EF4-FFF2-40B4-BE49-F238E27FC236}">
                <a16:creationId xmlns:a16="http://schemas.microsoft.com/office/drawing/2014/main" id="{AF66549D-FA99-437C-96B8-223E821DF763}"/>
              </a:ext>
            </a:extLst>
          </p:cNvPr>
          <p:cNvSpPr/>
          <p:nvPr/>
        </p:nvSpPr>
        <p:spPr>
          <a:xfrm>
            <a:off x="4530677" y="3499585"/>
            <a:ext cx="288473" cy="377936"/>
          </a:xfrm>
          <a:custGeom>
            <a:avLst/>
            <a:gdLst/>
            <a:ahLst/>
            <a:cxnLst/>
            <a:rect l="l" t="t" r="r" b="b"/>
            <a:pathLst>
              <a:path w="2328" h="3007" extrusionOk="0">
                <a:moveTo>
                  <a:pt x="1" y="1"/>
                </a:moveTo>
                <a:lnTo>
                  <a:pt x="1" y="3006"/>
                </a:lnTo>
                <a:lnTo>
                  <a:pt x="2328" y="1504"/>
                </a:lnTo>
                <a:lnTo>
                  <a:pt x="1" y="1"/>
                </a:lnTo>
                <a:close/>
              </a:path>
            </a:pathLst>
          </a:custGeom>
          <a:solidFill>
            <a:srgbClr val="2BBBC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7" name="Google Shape;1635;p41">
            <a:extLst>
              <a:ext uri="{FF2B5EF4-FFF2-40B4-BE49-F238E27FC236}">
                <a16:creationId xmlns:a16="http://schemas.microsoft.com/office/drawing/2014/main" id="{19FBC0DA-FE8B-472F-BA70-943DD993BBB0}"/>
              </a:ext>
            </a:extLst>
          </p:cNvPr>
          <p:cNvSpPr/>
          <p:nvPr/>
        </p:nvSpPr>
        <p:spPr>
          <a:xfrm>
            <a:off x="3722608" y="5974846"/>
            <a:ext cx="703588" cy="713768"/>
          </a:xfrm>
          <a:custGeom>
            <a:avLst/>
            <a:gdLst/>
            <a:ahLst/>
            <a:cxnLst/>
            <a:rect l="l" t="t" r="r" b="b"/>
            <a:pathLst>
              <a:path w="5678" h="5679" extrusionOk="0">
                <a:moveTo>
                  <a:pt x="2839" y="1"/>
                </a:moveTo>
                <a:cubicBezTo>
                  <a:pt x="1271" y="1"/>
                  <a:pt x="1" y="1271"/>
                  <a:pt x="1" y="2840"/>
                </a:cubicBezTo>
                <a:cubicBezTo>
                  <a:pt x="1" y="4407"/>
                  <a:pt x="1271" y="5678"/>
                  <a:pt x="2839" y="5678"/>
                </a:cubicBezTo>
                <a:cubicBezTo>
                  <a:pt x="4406" y="5678"/>
                  <a:pt x="5678" y="4407"/>
                  <a:pt x="5678" y="2840"/>
                </a:cubicBezTo>
                <a:cubicBezTo>
                  <a:pt x="5678" y="1271"/>
                  <a:pt x="4406" y="1"/>
                  <a:pt x="283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8" name="Google Shape;1636;p41">
            <a:extLst>
              <a:ext uri="{FF2B5EF4-FFF2-40B4-BE49-F238E27FC236}">
                <a16:creationId xmlns:a16="http://schemas.microsoft.com/office/drawing/2014/main" id="{E357133A-9C0A-409C-9BDD-9E942B47169C}"/>
              </a:ext>
            </a:extLst>
          </p:cNvPr>
          <p:cNvSpPr/>
          <p:nvPr/>
        </p:nvSpPr>
        <p:spPr>
          <a:xfrm>
            <a:off x="3652349" y="5903834"/>
            <a:ext cx="844107" cy="855667"/>
          </a:xfrm>
          <a:custGeom>
            <a:avLst/>
            <a:gdLst/>
            <a:ahLst/>
            <a:cxnLst/>
            <a:rect l="l" t="t" r="r" b="b"/>
            <a:pathLst>
              <a:path w="6812" h="6808" extrusionOk="0">
                <a:moveTo>
                  <a:pt x="3406" y="1132"/>
                </a:moveTo>
                <a:cubicBezTo>
                  <a:pt x="4659" y="1132"/>
                  <a:pt x="5678" y="2151"/>
                  <a:pt x="5678" y="3405"/>
                </a:cubicBezTo>
                <a:cubicBezTo>
                  <a:pt x="5678" y="4658"/>
                  <a:pt x="4659" y="5676"/>
                  <a:pt x="3406" y="5676"/>
                </a:cubicBezTo>
                <a:cubicBezTo>
                  <a:pt x="2153" y="5676"/>
                  <a:pt x="1134" y="4658"/>
                  <a:pt x="1134" y="3405"/>
                </a:cubicBezTo>
                <a:cubicBezTo>
                  <a:pt x="1134" y="2151"/>
                  <a:pt x="2153" y="1132"/>
                  <a:pt x="3406" y="1132"/>
                </a:cubicBezTo>
                <a:close/>
                <a:moveTo>
                  <a:pt x="3406" y="0"/>
                </a:moveTo>
                <a:cubicBezTo>
                  <a:pt x="1528" y="0"/>
                  <a:pt x="1" y="1527"/>
                  <a:pt x="1" y="3405"/>
                </a:cubicBezTo>
                <a:cubicBezTo>
                  <a:pt x="1" y="5282"/>
                  <a:pt x="1529" y="6808"/>
                  <a:pt x="3406" y="6808"/>
                </a:cubicBezTo>
                <a:cubicBezTo>
                  <a:pt x="5284" y="6808"/>
                  <a:pt x="6812" y="5282"/>
                  <a:pt x="6810" y="3405"/>
                </a:cubicBezTo>
                <a:cubicBezTo>
                  <a:pt x="6810" y="1527"/>
                  <a:pt x="5283" y="0"/>
                  <a:pt x="3406" y="0"/>
                </a:cubicBezTo>
                <a:close/>
              </a:path>
            </a:pathLst>
          </a:custGeom>
          <a:solidFill>
            <a:srgbClr val="2BBBC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9" name="Google Shape;1643;p41">
            <a:extLst>
              <a:ext uri="{FF2B5EF4-FFF2-40B4-BE49-F238E27FC236}">
                <a16:creationId xmlns:a16="http://schemas.microsoft.com/office/drawing/2014/main" id="{3BCF7FE3-8A18-4327-924E-9F442FCFEEB4}"/>
              </a:ext>
            </a:extLst>
          </p:cNvPr>
          <p:cNvSpPr/>
          <p:nvPr/>
        </p:nvSpPr>
        <p:spPr>
          <a:xfrm>
            <a:off x="4916929" y="2528658"/>
            <a:ext cx="2534857" cy="2785442"/>
          </a:xfrm>
          <a:custGeom>
            <a:avLst/>
            <a:gdLst/>
            <a:ahLst/>
            <a:cxnLst/>
            <a:rect l="l" t="t" r="r" b="b"/>
            <a:pathLst>
              <a:path w="17244" h="22162" extrusionOk="0">
                <a:moveTo>
                  <a:pt x="2324" y="1"/>
                </a:moveTo>
                <a:cubicBezTo>
                  <a:pt x="1042" y="1"/>
                  <a:pt x="1" y="1042"/>
                  <a:pt x="1" y="2324"/>
                </a:cubicBezTo>
                <a:lnTo>
                  <a:pt x="1" y="19838"/>
                </a:lnTo>
                <a:cubicBezTo>
                  <a:pt x="1" y="21119"/>
                  <a:pt x="1042" y="22162"/>
                  <a:pt x="2324" y="22162"/>
                </a:cubicBezTo>
                <a:lnTo>
                  <a:pt x="12011" y="22162"/>
                </a:lnTo>
                <a:lnTo>
                  <a:pt x="12011" y="21029"/>
                </a:lnTo>
                <a:lnTo>
                  <a:pt x="2324" y="21029"/>
                </a:lnTo>
                <a:cubicBezTo>
                  <a:pt x="1668" y="21029"/>
                  <a:pt x="1133" y="20495"/>
                  <a:pt x="1133" y="19840"/>
                </a:cubicBezTo>
                <a:lnTo>
                  <a:pt x="1133" y="2324"/>
                </a:lnTo>
                <a:cubicBezTo>
                  <a:pt x="1133" y="1668"/>
                  <a:pt x="1668" y="1133"/>
                  <a:pt x="2324" y="1133"/>
                </a:cubicBezTo>
                <a:lnTo>
                  <a:pt x="14921" y="1133"/>
                </a:lnTo>
                <a:cubicBezTo>
                  <a:pt x="15576" y="1133"/>
                  <a:pt x="16110" y="1668"/>
                  <a:pt x="16110" y="2324"/>
                </a:cubicBezTo>
                <a:lnTo>
                  <a:pt x="16110" y="7628"/>
                </a:lnTo>
                <a:lnTo>
                  <a:pt x="17244" y="7628"/>
                </a:lnTo>
                <a:lnTo>
                  <a:pt x="17244" y="2324"/>
                </a:lnTo>
                <a:cubicBezTo>
                  <a:pt x="17244" y="1042"/>
                  <a:pt x="16201" y="1"/>
                  <a:pt x="1492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0" name="Google Shape;1644;p41">
            <a:extLst>
              <a:ext uri="{FF2B5EF4-FFF2-40B4-BE49-F238E27FC236}">
                <a16:creationId xmlns:a16="http://schemas.microsoft.com/office/drawing/2014/main" id="{2747AA7C-89BE-4070-B271-153467BED080}"/>
              </a:ext>
            </a:extLst>
          </p:cNvPr>
          <p:cNvSpPr/>
          <p:nvPr/>
        </p:nvSpPr>
        <p:spPr>
          <a:xfrm>
            <a:off x="6607529" y="5053946"/>
            <a:ext cx="288597" cy="377810"/>
          </a:xfrm>
          <a:custGeom>
            <a:avLst/>
            <a:gdLst/>
            <a:ahLst/>
            <a:cxnLst/>
            <a:rect l="l" t="t" r="r" b="b"/>
            <a:pathLst>
              <a:path w="2329" h="3006" extrusionOk="0">
                <a:moveTo>
                  <a:pt x="1" y="0"/>
                </a:moveTo>
                <a:lnTo>
                  <a:pt x="1" y="3006"/>
                </a:lnTo>
                <a:lnTo>
                  <a:pt x="2328" y="1503"/>
                </a:lnTo>
                <a:lnTo>
                  <a:pt x="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1" name="Google Shape;1645;p41">
            <a:extLst>
              <a:ext uri="{FF2B5EF4-FFF2-40B4-BE49-F238E27FC236}">
                <a16:creationId xmlns:a16="http://schemas.microsoft.com/office/drawing/2014/main" id="{F7E20D92-CD66-482D-8C33-76693E84C55E}"/>
              </a:ext>
            </a:extLst>
          </p:cNvPr>
          <p:cNvSpPr/>
          <p:nvPr/>
        </p:nvSpPr>
        <p:spPr>
          <a:xfrm>
            <a:off x="5832562" y="2242851"/>
            <a:ext cx="703588" cy="713642"/>
          </a:xfrm>
          <a:custGeom>
            <a:avLst/>
            <a:gdLst/>
            <a:ahLst/>
            <a:cxnLst/>
            <a:rect l="l" t="t" r="r" b="b"/>
            <a:pathLst>
              <a:path w="5678" h="5678" extrusionOk="0">
                <a:moveTo>
                  <a:pt x="2839" y="1"/>
                </a:moveTo>
                <a:cubicBezTo>
                  <a:pt x="1272" y="1"/>
                  <a:pt x="1" y="1272"/>
                  <a:pt x="1" y="2839"/>
                </a:cubicBezTo>
                <a:cubicBezTo>
                  <a:pt x="1" y="4407"/>
                  <a:pt x="1272" y="5678"/>
                  <a:pt x="2839" y="5678"/>
                </a:cubicBezTo>
                <a:cubicBezTo>
                  <a:pt x="4407" y="5678"/>
                  <a:pt x="5678" y="4407"/>
                  <a:pt x="5678" y="2839"/>
                </a:cubicBezTo>
                <a:cubicBezTo>
                  <a:pt x="5678" y="1272"/>
                  <a:pt x="4407" y="1"/>
                  <a:pt x="283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2" name="Google Shape;1646;p41">
            <a:extLst>
              <a:ext uri="{FF2B5EF4-FFF2-40B4-BE49-F238E27FC236}">
                <a16:creationId xmlns:a16="http://schemas.microsoft.com/office/drawing/2014/main" id="{5D1CE96A-5B8F-435E-BE69-E4627D03F7BF}"/>
              </a:ext>
            </a:extLst>
          </p:cNvPr>
          <p:cNvSpPr/>
          <p:nvPr/>
        </p:nvSpPr>
        <p:spPr>
          <a:xfrm>
            <a:off x="5762427" y="2171965"/>
            <a:ext cx="843859" cy="855792"/>
          </a:xfrm>
          <a:custGeom>
            <a:avLst/>
            <a:gdLst/>
            <a:ahLst/>
            <a:cxnLst/>
            <a:rect l="l" t="t" r="r" b="b"/>
            <a:pathLst>
              <a:path w="6810" h="6809" extrusionOk="0">
                <a:moveTo>
                  <a:pt x="3404" y="1131"/>
                </a:moveTo>
                <a:cubicBezTo>
                  <a:pt x="4657" y="1131"/>
                  <a:pt x="5677" y="2152"/>
                  <a:pt x="5677" y="3403"/>
                </a:cubicBezTo>
                <a:cubicBezTo>
                  <a:pt x="5677" y="4656"/>
                  <a:pt x="4657" y="5676"/>
                  <a:pt x="3404" y="5676"/>
                </a:cubicBezTo>
                <a:cubicBezTo>
                  <a:pt x="2151" y="5676"/>
                  <a:pt x="1132" y="4656"/>
                  <a:pt x="1132" y="3403"/>
                </a:cubicBezTo>
                <a:cubicBezTo>
                  <a:pt x="1132" y="2150"/>
                  <a:pt x="2151" y="1131"/>
                  <a:pt x="3404" y="1131"/>
                </a:cubicBezTo>
                <a:close/>
                <a:moveTo>
                  <a:pt x="3404" y="1"/>
                </a:moveTo>
                <a:cubicBezTo>
                  <a:pt x="1527" y="1"/>
                  <a:pt x="1" y="1527"/>
                  <a:pt x="1" y="3405"/>
                </a:cubicBezTo>
                <a:cubicBezTo>
                  <a:pt x="1" y="5282"/>
                  <a:pt x="1527" y="6809"/>
                  <a:pt x="3404" y="6809"/>
                </a:cubicBezTo>
                <a:cubicBezTo>
                  <a:pt x="5281" y="6809"/>
                  <a:pt x="6810" y="5282"/>
                  <a:pt x="6810" y="3405"/>
                </a:cubicBezTo>
                <a:cubicBezTo>
                  <a:pt x="6810" y="1527"/>
                  <a:pt x="5281" y="1"/>
                  <a:pt x="340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3" name="Google Shape;1653;p41">
            <a:extLst>
              <a:ext uri="{FF2B5EF4-FFF2-40B4-BE49-F238E27FC236}">
                <a16:creationId xmlns:a16="http://schemas.microsoft.com/office/drawing/2014/main" id="{38BC9A89-BB96-4061-987D-DFE692DC8DAA}"/>
              </a:ext>
            </a:extLst>
          </p:cNvPr>
          <p:cNvSpPr txBox="1"/>
          <p:nvPr/>
        </p:nvSpPr>
        <p:spPr>
          <a:xfrm>
            <a:off x="7739637" y="5975327"/>
            <a:ext cx="1110800" cy="7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2133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4</a:t>
            </a:r>
            <a:endParaRPr kumimoji="0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4" name="Google Shape;1654;p41">
            <a:extLst>
              <a:ext uri="{FF2B5EF4-FFF2-40B4-BE49-F238E27FC236}">
                <a16:creationId xmlns:a16="http://schemas.microsoft.com/office/drawing/2014/main" id="{F04E2B40-D72E-46E3-AECB-84E03830E25E}"/>
              </a:ext>
            </a:extLst>
          </p:cNvPr>
          <p:cNvSpPr txBox="1"/>
          <p:nvPr/>
        </p:nvSpPr>
        <p:spPr>
          <a:xfrm>
            <a:off x="1405045" y="2240436"/>
            <a:ext cx="1110800" cy="7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2133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1</a:t>
            </a:r>
            <a:endParaRPr kumimoji="0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5" name="Google Shape;1655;p41">
            <a:extLst>
              <a:ext uri="{FF2B5EF4-FFF2-40B4-BE49-F238E27FC236}">
                <a16:creationId xmlns:a16="http://schemas.microsoft.com/office/drawing/2014/main" id="{0A967CD9-5B99-484B-9903-33FD7442B530}"/>
              </a:ext>
            </a:extLst>
          </p:cNvPr>
          <p:cNvSpPr txBox="1"/>
          <p:nvPr/>
        </p:nvSpPr>
        <p:spPr>
          <a:xfrm>
            <a:off x="3519371" y="5975261"/>
            <a:ext cx="1110800" cy="7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2133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2</a:t>
            </a:r>
            <a:endParaRPr kumimoji="0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6" name="Google Shape;1656;p41">
            <a:extLst>
              <a:ext uri="{FF2B5EF4-FFF2-40B4-BE49-F238E27FC236}">
                <a16:creationId xmlns:a16="http://schemas.microsoft.com/office/drawing/2014/main" id="{90BBC4B2-4816-4357-BFB0-39D5A4B36172}"/>
              </a:ext>
            </a:extLst>
          </p:cNvPr>
          <p:cNvSpPr txBox="1"/>
          <p:nvPr/>
        </p:nvSpPr>
        <p:spPr>
          <a:xfrm>
            <a:off x="5629457" y="2240436"/>
            <a:ext cx="1110800" cy="7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2133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3</a:t>
            </a:r>
            <a:endParaRPr kumimoji="0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7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0FE47D21-A896-452D-8A29-2B372C9F5DAC}"/>
              </a:ext>
            </a:extLst>
          </p:cNvPr>
          <p:cNvSpPr txBox="1"/>
          <p:nvPr/>
        </p:nvSpPr>
        <p:spPr>
          <a:xfrm>
            <a:off x="1002259" y="3019944"/>
            <a:ext cx="1898884" cy="1938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Разработка </a:t>
            </a:r>
            <a:r>
              <a:rPr lang="ru-RU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и корректировка электронных моделей на основе изделий, чертежей и/или технических заданий с помощью систем автоматизированного </a:t>
            </a:r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проектирования </a:t>
            </a:r>
            <a:endParaRPr lang="ru-RU" altLang="ko-KR" sz="1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98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7AA8FBA7-D088-4F87-A69A-E2C33F3C6649}"/>
              </a:ext>
            </a:extLst>
          </p:cNvPr>
          <p:cNvSpPr txBox="1"/>
          <p:nvPr/>
        </p:nvSpPr>
        <p:spPr>
          <a:xfrm>
            <a:off x="3217220" y="4575459"/>
            <a:ext cx="1898884" cy="1292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Подготовка</a:t>
            </a:r>
            <a:r>
              <a:rPr lang="ru-RU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, организация производства и изготовление изделий на участках аддитивного </a:t>
            </a:r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производства </a:t>
            </a:r>
            <a:endParaRPr lang="ru-RU" altLang="ko-KR" sz="1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99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F08CB659-59F1-4233-98C4-71868BF63CB4}"/>
              </a:ext>
            </a:extLst>
          </p:cNvPr>
          <p:cNvSpPr txBox="1"/>
          <p:nvPr/>
        </p:nvSpPr>
        <p:spPr>
          <a:xfrm>
            <a:off x="5223704" y="3240243"/>
            <a:ext cx="1737837" cy="1508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Разработка </a:t>
            </a:r>
            <a:r>
              <a:rPr lang="ru-RU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технологического процесса производства изделий с применением аддитивных технологий. </a:t>
            </a:r>
          </a:p>
        </p:txBody>
      </p:sp>
      <p:sp>
        <p:nvSpPr>
          <p:cNvPr id="100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8CE63A42-1801-4AC2-8553-8F3BAB417BA0}"/>
              </a:ext>
            </a:extLst>
          </p:cNvPr>
          <p:cNvSpPr txBox="1"/>
          <p:nvPr/>
        </p:nvSpPr>
        <p:spPr>
          <a:xfrm>
            <a:off x="7344939" y="4427482"/>
            <a:ext cx="1898884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Выполнение работ по профессии "16045 Оператор станков с программным </a:t>
            </a:r>
            <a:r>
              <a:rPr lang="ru-RU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управлением"</a:t>
            </a:r>
            <a:endParaRPr lang="ru-RU" altLang="ko-KR" sz="1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01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"/>
          <p:cNvSpPr txBox="1">
            <a:spLocks/>
          </p:cNvSpPr>
          <p:nvPr/>
        </p:nvSpPr>
        <p:spPr>
          <a:xfrm>
            <a:off x="-76200" y="85224"/>
            <a:ext cx="90678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2900" kern="0" spc="375" dirty="0">
                <a:latin typeface="Trebuchet MS"/>
                <a:cs typeface="Trebuchet MS"/>
              </a:rPr>
              <a:t>22.02.08 Металлургическое производство (по видам производства</a:t>
            </a:r>
            <a:r>
              <a:rPr lang="ru-RU" sz="2900" kern="0" spc="375" dirty="0" smtClean="0">
                <a:latin typeface="Trebuchet MS"/>
                <a:cs typeface="Trebuchet MS"/>
              </a:rPr>
              <a:t>)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3674"/>
            <a:ext cx="792881" cy="7884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25785"/>
            <a:ext cx="762000" cy="91290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51243"/>
            <a:ext cx="799888" cy="799888"/>
          </a:xfrm>
          <a:prstGeom prst="rect">
            <a:avLst/>
          </a:prstGeom>
        </p:spPr>
      </p:pic>
      <p:grpSp>
        <p:nvGrpSpPr>
          <p:cNvPr id="32" name="Group 3">
            <a:extLst>
              <a:ext uri="{FF2B5EF4-FFF2-40B4-BE49-F238E27FC236}">
                <a16:creationId xmlns:a16="http://schemas.microsoft.com/office/drawing/2014/main" id="{E6EB9D84-AB65-F749-9CF5-98E05A5AAE14}"/>
              </a:ext>
            </a:extLst>
          </p:cNvPr>
          <p:cNvGrpSpPr/>
          <p:nvPr/>
        </p:nvGrpSpPr>
        <p:grpSpPr>
          <a:xfrm>
            <a:off x="3511477" y="1733020"/>
            <a:ext cx="4859337" cy="4820180"/>
            <a:chOff x="5522811" y="1307259"/>
            <a:chExt cx="4859337" cy="4820180"/>
          </a:xfrm>
          <a:solidFill>
            <a:schemeClr val="accent1"/>
          </a:solidFill>
        </p:grpSpPr>
        <p:sp>
          <p:nvSpPr>
            <p:cNvPr id="33" name="Freeform 217">
              <a:extLst>
                <a:ext uri="{FF2B5EF4-FFF2-40B4-BE49-F238E27FC236}">
                  <a16:creationId xmlns:a16="http://schemas.microsoft.com/office/drawing/2014/main" id="{8C6BC0FD-7D9E-C946-A3D5-F50918B5BDEA}"/>
                </a:ext>
              </a:extLst>
            </p:cNvPr>
            <p:cNvSpPr/>
            <p:nvPr/>
          </p:nvSpPr>
          <p:spPr bwMode="auto">
            <a:xfrm>
              <a:off x="5522811" y="1828042"/>
              <a:ext cx="3034638" cy="2764457"/>
            </a:xfrm>
            <a:custGeom>
              <a:avLst/>
              <a:gdLst>
                <a:gd name="T0" fmla="*/ 303 w 326"/>
                <a:gd name="T1" fmla="*/ 135 h 297"/>
                <a:gd name="T2" fmla="*/ 233 w 326"/>
                <a:gd name="T3" fmla="*/ 267 h 297"/>
                <a:gd name="T4" fmla="*/ 71 w 326"/>
                <a:gd name="T5" fmla="*/ 262 h 297"/>
                <a:gd name="T6" fmla="*/ 29 w 326"/>
                <a:gd name="T7" fmla="*/ 109 h 297"/>
                <a:gd name="T8" fmla="*/ 177 w 326"/>
                <a:gd name="T9" fmla="*/ 14 h 297"/>
                <a:gd name="T10" fmla="*/ 303 w 326"/>
                <a:gd name="T11" fmla="*/ 135 h 297"/>
                <a:gd name="T12" fmla="*/ 310 w 326"/>
                <a:gd name="T13" fmla="*/ 133 h 297"/>
                <a:gd name="T14" fmla="*/ 196 w 326"/>
                <a:gd name="T15" fmla="*/ 9 h 297"/>
                <a:gd name="T16" fmla="*/ 31 w 326"/>
                <a:gd name="T17" fmla="*/ 91 h 297"/>
                <a:gd name="T18" fmla="*/ 50 w 326"/>
                <a:gd name="T19" fmla="*/ 254 h 297"/>
                <a:gd name="T20" fmla="*/ 220 w 326"/>
                <a:gd name="T21" fmla="*/ 279 h 297"/>
                <a:gd name="T22" fmla="*/ 310 w 326"/>
                <a:gd name="T23" fmla="*/ 133 h 297"/>
                <a:gd name="T24" fmla="*/ 303 w 326"/>
                <a:gd name="T25" fmla="*/ 13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6" h="297">
                  <a:moveTo>
                    <a:pt x="303" y="135"/>
                  </a:moveTo>
                  <a:cubicBezTo>
                    <a:pt x="318" y="195"/>
                    <a:pt x="288" y="244"/>
                    <a:pt x="233" y="267"/>
                  </a:cubicBezTo>
                  <a:cubicBezTo>
                    <a:pt x="183" y="288"/>
                    <a:pt x="118" y="292"/>
                    <a:pt x="71" y="262"/>
                  </a:cubicBezTo>
                  <a:cubicBezTo>
                    <a:pt x="21" y="230"/>
                    <a:pt x="4" y="162"/>
                    <a:pt x="29" y="109"/>
                  </a:cubicBezTo>
                  <a:cubicBezTo>
                    <a:pt x="55" y="54"/>
                    <a:pt x="117" y="14"/>
                    <a:pt x="177" y="14"/>
                  </a:cubicBezTo>
                  <a:cubicBezTo>
                    <a:pt x="247" y="14"/>
                    <a:pt x="287" y="74"/>
                    <a:pt x="303" y="135"/>
                  </a:cubicBezTo>
                  <a:cubicBezTo>
                    <a:pt x="304" y="139"/>
                    <a:pt x="311" y="137"/>
                    <a:pt x="310" y="133"/>
                  </a:cubicBezTo>
                  <a:cubicBezTo>
                    <a:pt x="294" y="77"/>
                    <a:pt x="259" y="18"/>
                    <a:pt x="196" y="9"/>
                  </a:cubicBezTo>
                  <a:cubicBezTo>
                    <a:pt x="133" y="0"/>
                    <a:pt x="64" y="38"/>
                    <a:pt x="31" y="91"/>
                  </a:cubicBezTo>
                  <a:cubicBezTo>
                    <a:pt x="0" y="143"/>
                    <a:pt x="5" y="212"/>
                    <a:pt x="50" y="254"/>
                  </a:cubicBezTo>
                  <a:cubicBezTo>
                    <a:pt x="96" y="296"/>
                    <a:pt x="165" y="297"/>
                    <a:pt x="220" y="279"/>
                  </a:cubicBezTo>
                  <a:cubicBezTo>
                    <a:pt x="286" y="257"/>
                    <a:pt x="326" y="203"/>
                    <a:pt x="310" y="133"/>
                  </a:cubicBezTo>
                  <a:cubicBezTo>
                    <a:pt x="309" y="129"/>
                    <a:pt x="302" y="131"/>
                    <a:pt x="303" y="135"/>
                  </a:cubicBezTo>
                </a:path>
              </a:pathLst>
            </a:custGeom>
            <a:solidFill>
              <a:srgbClr val="CB6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4" name="Freeform 218">
              <a:extLst>
                <a:ext uri="{FF2B5EF4-FFF2-40B4-BE49-F238E27FC236}">
                  <a16:creationId xmlns:a16="http://schemas.microsoft.com/office/drawing/2014/main" id="{CDBAD8E6-D95D-9245-9315-968347A0DF1E}"/>
                </a:ext>
              </a:extLst>
            </p:cNvPr>
            <p:cNvSpPr/>
            <p:nvPr/>
          </p:nvSpPr>
          <p:spPr bwMode="auto">
            <a:xfrm>
              <a:off x="6834558" y="3147620"/>
              <a:ext cx="3210843" cy="2979819"/>
            </a:xfrm>
            <a:custGeom>
              <a:avLst/>
              <a:gdLst>
                <a:gd name="T0" fmla="*/ 314 w 345"/>
                <a:gd name="T1" fmla="*/ 136 h 320"/>
                <a:gd name="T2" fmla="*/ 75 w 345"/>
                <a:gd name="T3" fmla="*/ 266 h 320"/>
                <a:gd name="T4" fmla="*/ 32 w 345"/>
                <a:gd name="T5" fmla="*/ 109 h 320"/>
                <a:gd name="T6" fmla="*/ 186 w 345"/>
                <a:gd name="T7" fmla="*/ 16 h 320"/>
                <a:gd name="T8" fmla="*/ 314 w 345"/>
                <a:gd name="T9" fmla="*/ 136 h 320"/>
                <a:gd name="T10" fmla="*/ 320 w 345"/>
                <a:gd name="T11" fmla="*/ 134 h 320"/>
                <a:gd name="T12" fmla="*/ 208 w 345"/>
                <a:gd name="T13" fmla="*/ 11 h 320"/>
                <a:gd name="T14" fmla="*/ 34 w 345"/>
                <a:gd name="T15" fmla="*/ 91 h 320"/>
                <a:gd name="T16" fmla="*/ 52 w 345"/>
                <a:gd name="T17" fmla="*/ 257 h 320"/>
                <a:gd name="T18" fmla="*/ 231 w 345"/>
                <a:gd name="T19" fmla="*/ 279 h 320"/>
                <a:gd name="T20" fmla="*/ 320 w 345"/>
                <a:gd name="T21" fmla="*/ 134 h 320"/>
                <a:gd name="T22" fmla="*/ 314 w 345"/>
                <a:gd name="T23" fmla="*/ 136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5" h="320">
                  <a:moveTo>
                    <a:pt x="314" y="136"/>
                  </a:moveTo>
                  <a:cubicBezTo>
                    <a:pt x="345" y="263"/>
                    <a:pt x="167" y="320"/>
                    <a:pt x="75" y="266"/>
                  </a:cubicBezTo>
                  <a:cubicBezTo>
                    <a:pt x="21" y="234"/>
                    <a:pt x="3" y="164"/>
                    <a:pt x="32" y="109"/>
                  </a:cubicBezTo>
                  <a:cubicBezTo>
                    <a:pt x="60" y="53"/>
                    <a:pt x="124" y="15"/>
                    <a:pt x="186" y="16"/>
                  </a:cubicBezTo>
                  <a:cubicBezTo>
                    <a:pt x="256" y="16"/>
                    <a:pt x="297" y="74"/>
                    <a:pt x="314" y="136"/>
                  </a:cubicBezTo>
                  <a:cubicBezTo>
                    <a:pt x="315" y="140"/>
                    <a:pt x="321" y="138"/>
                    <a:pt x="320" y="134"/>
                  </a:cubicBezTo>
                  <a:cubicBezTo>
                    <a:pt x="305" y="78"/>
                    <a:pt x="270" y="22"/>
                    <a:pt x="208" y="11"/>
                  </a:cubicBezTo>
                  <a:cubicBezTo>
                    <a:pt x="142" y="0"/>
                    <a:pt x="70" y="37"/>
                    <a:pt x="34" y="91"/>
                  </a:cubicBezTo>
                  <a:cubicBezTo>
                    <a:pt x="0" y="143"/>
                    <a:pt x="4" y="214"/>
                    <a:pt x="52" y="257"/>
                  </a:cubicBezTo>
                  <a:cubicBezTo>
                    <a:pt x="100" y="300"/>
                    <a:pt x="174" y="299"/>
                    <a:pt x="231" y="279"/>
                  </a:cubicBezTo>
                  <a:cubicBezTo>
                    <a:pt x="296" y="256"/>
                    <a:pt x="337" y="204"/>
                    <a:pt x="320" y="134"/>
                  </a:cubicBezTo>
                  <a:cubicBezTo>
                    <a:pt x="319" y="130"/>
                    <a:pt x="313" y="132"/>
                    <a:pt x="314" y="136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5" name="Freeform 219">
              <a:extLst>
                <a:ext uri="{FF2B5EF4-FFF2-40B4-BE49-F238E27FC236}">
                  <a16:creationId xmlns:a16="http://schemas.microsoft.com/office/drawing/2014/main" id="{245B537F-E570-C244-9C8A-D3D2605469B6}"/>
                </a:ext>
              </a:extLst>
            </p:cNvPr>
            <p:cNvSpPr/>
            <p:nvPr/>
          </p:nvSpPr>
          <p:spPr bwMode="auto">
            <a:xfrm>
              <a:off x="7002931" y="1307259"/>
              <a:ext cx="3379217" cy="3030722"/>
            </a:xfrm>
            <a:custGeom>
              <a:avLst/>
              <a:gdLst>
                <a:gd name="T0" fmla="*/ 93 w 363"/>
                <a:gd name="T1" fmla="*/ 252 h 326"/>
                <a:gd name="T2" fmla="*/ 253 w 363"/>
                <a:gd name="T3" fmla="*/ 20 h 326"/>
                <a:gd name="T4" fmla="*/ 352 w 363"/>
                <a:gd name="T5" fmla="*/ 126 h 326"/>
                <a:gd name="T6" fmla="*/ 285 w 363"/>
                <a:gd name="T7" fmla="*/ 267 h 326"/>
                <a:gd name="T8" fmla="*/ 186 w 363"/>
                <a:gd name="T9" fmla="*/ 302 h 326"/>
                <a:gd name="T10" fmla="*/ 93 w 363"/>
                <a:gd name="T11" fmla="*/ 252 h 326"/>
                <a:gd name="T12" fmla="*/ 88 w 363"/>
                <a:gd name="T13" fmla="*/ 257 h 326"/>
                <a:gd name="T14" fmla="*/ 260 w 363"/>
                <a:gd name="T15" fmla="*/ 292 h 326"/>
                <a:gd name="T16" fmla="*/ 358 w 363"/>
                <a:gd name="T17" fmla="*/ 141 h 326"/>
                <a:gd name="T18" fmla="*/ 277 w 363"/>
                <a:gd name="T19" fmla="*/ 17 h 326"/>
                <a:gd name="T20" fmla="*/ 107 w 363"/>
                <a:gd name="T21" fmla="*/ 82 h 326"/>
                <a:gd name="T22" fmla="*/ 88 w 363"/>
                <a:gd name="T23" fmla="*/ 257 h 326"/>
                <a:gd name="T24" fmla="*/ 93 w 363"/>
                <a:gd name="T25" fmla="*/ 252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3" h="326">
                  <a:moveTo>
                    <a:pt x="93" y="252"/>
                  </a:moveTo>
                  <a:cubicBezTo>
                    <a:pt x="0" y="157"/>
                    <a:pt x="150" y="14"/>
                    <a:pt x="253" y="20"/>
                  </a:cubicBezTo>
                  <a:cubicBezTo>
                    <a:pt x="309" y="24"/>
                    <a:pt x="351" y="70"/>
                    <a:pt x="352" y="126"/>
                  </a:cubicBezTo>
                  <a:cubicBezTo>
                    <a:pt x="353" y="179"/>
                    <a:pt x="325" y="233"/>
                    <a:pt x="285" y="267"/>
                  </a:cubicBezTo>
                  <a:cubicBezTo>
                    <a:pt x="257" y="291"/>
                    <a:pt x="223" y="306"/>
                    <a:pt x="186" y="302"/>
                  </a:cubicBezTo>
                  <a:cubicBezTo>
                    <a:pt x="150" y="298"/>
                    <a:pt x="119" y="277"/>
                    <a:pt x="93" y="252"/>
                  </a:cubicBezTo>
                  <a:cubicBezTo>
                    <a:pt x="90" y="250"/>
                    <a:pt x="85" y="254"/>
                    <a:pt x="88" y="257"/>
                  </a:cubicBezTo>
                  <a:cubicBezTo>
                    <a:pt x="135" y="302"/>
                    <a:pt x="200" y="326"/>
                    <a:pt x="260" y="292"/>
                  </a:cubicBezTo>
                  <a:cubicBezTo>
                    <a:pt x="314" y="262"/>
                    <a:pt x="353" y="202"/>
                    <a:pt x="358" y="141"/>
                  </a:cubicBezTo>
                  <a:cubicBezTo>
                    <a:pt x="363" y="86"/>
                    <a:pt x="332" y="33"/>
                    <a:pt x="277" y="17"/>
                  </a:cubicBezTo>
                  <a:cubicBezTo>
                    <a:pt x="214" y="0"/>
                    <a:pt x="149" y="38"/>
                    <a:pt x="107" y="82"/>
                  </a:cubicBezTo>
                  <a:cubicBezTo>
                    <a:pt x="59" y="131"/>
                    <a:pt x="35" y="202"/>
                    <a:pt x="88" y="257"/>
                  </a:cubicBezTo>
                  <a:cubicBezTo>
                    <a:pt x="91" y="260"/>
                    <a:pt x="96" y="255"/>
                    <a:pt x="93" y="252"/>
                  </a:cubicBezTo>
                </a:path>
              </a:pathLst>
            </a:custGeom>
            <a:solidFill>
              <a:srgbClr val="8F8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6" name="Freeform 220">
              <a:extLst>
                <a:ext uri="{FF2B5EF4-FFF2-40B4-BE49-F238E27FC236}">
                  <a16:creationId xmlns:a16="http://schemas.microsoft.com/office/drawing/2014/main" id="{674E58A7-3332-824A-AB88-03FD3FD7E466}"/>
                </a:ext>
              </a:extLst>
            </p:cNvPr>
            <p:cNvSpPr/>
            <p:nvPr/>
          </p:nvSpPr>
          <p:spPr bwMode="auto">
            <a:xfrm>
              <a:off x="7598112" y="2321415"/>
              <a:ext cx="446386" cy="418976"/>
            </a:xfrm>
            <a:custGeom>
              <a:avLst/>
              <a:gdLst>
                <a:gd name="T0" fmla="*/ 3 w 48"/>
                <a:gd name="T1" fmla="*/ 44 h 45"/>
                <a:gd name="T2" fmla="*/ 47 w 48"/>
                <a:gd name="T3" fmla="*/ 3 h 45"/>
                <a:gd name="T4" fmla="*/ 46 w 48"/>
                <a:gd name="T5" fmla="*/ 1 h 45"/>
                <a:gd name="T6" fmla="*/ 1 w 48"/>
                <a:gd name="T7" fmla="*/ 42 h 45"/>
                <a:gd name="T8" fmla="*/ 3 w 48"/>
                <a:gd name="T9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5">
                  <a:moveTo>
                    <a:pt x="3" y="44"/>
                  </a:moveTo>
                  <a:cubicBezTo>
                    <a:pt x="17" y="30"/>
                    <a:pt x="33" y="17"/>
                    <a:pt x="47" y="3"/>
                  </a:cubicBezTo>
                  <a:cubicBezTo>
                    <a:pt x="48" y="2"/>
                    <a:pt x="47" y="0"/>
                    <a:pt x="46" y="1"/>
                  </a:cubicBezTo>
                  <a:cubicBezTo>
                    <a:pt x="31" y="14"/>
                    <a:pt x="15" y="28"/>
                    <a:pt x="1" y="42"/>
                  </a:cubicBezTo>
                  <a:cubicBezTo>
                    <a:pt x="0" y="43"/>
                    <a:pt x="2" y="45"/>
                    <a:pt x="3" y="4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7" name="Freeform 221">
              <a:extLst>
                <a:ext uri="{FF2B5EF4-FFF2-40B4-BE49-F238E27FC236}">
                  <a16:creationId xmlns:a16="http://schemas.microsoft.com/office/drawing/2014/main" id="{753B0F0A-C729-2847-BFB1-E0B9919A6003}"/>
                </a:ext>
              </a:extLst>
            </p:cNvPr>
            <p:cNvSpPr/>
            <p:nvPr/>
          </p:nvSpPr>
          <p:spPr bwMode="auto">
            <a:xfrm>
              <a:off x="7570702" y="2442801"/>
              <a:ext cx="540361" cy="481626"/>
            </a:xfrm>
            <a:custGeom>
              <a:avLst/>
              <a:gdLst>
                <a:gd name="T0" fmla="*/ 3 w 58"/>
                <a:gd name="T1" fmla="*/ 51 h 52"/>
                <a:gd name="T2" fmla="*/ 57 w 58"/>
                <a:gd name="T3" fmla="*/ 2 h 52"/>
                <a:gd name="T4" fmla="*/ 55 w 58"/>
                <a:gd name="T5" fmla="*/ 1 h 52"/>
                <a:gd name="T6" fmla="*/ 1 w 58"/>
                <a:gd name="T7" fmla="*/ 49 h 52"/>
                <a:gd name="T8" fmla="*/ 3 w 58"/>
                <a:gd name="T9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2">
                  <a:moveTo>
                    <a:pt x="3" y="51"/>
                  </a:moveTo>
                  <a:cubicBezTo>
                    <a:pt x="21" y="35"/>
                    <a:pt x="39" y="19"/>
                    <a:pt x="57" y="2"/>
                  </a:cubicBezTo>
                  <a:cubicBezTo>
                    <a:pt x="58" y="1"/>
                    <a:pt x="56" y="0"/>
                    <a:pt x="55" y="1"/>
                  </a:cubicBezTo>
                  <a:cubicBezTo>
                    <a:pt x="36" y="16"/>
                    <a:pt x="19" y="33"/>
                    <a:pt x="1" y="49"/>
                  </a:cubicBezTo>
                  <a:cubicBezTo>
                    <a:pt x="0" y="50"/>
                    <a:pt x="1" y="52"/>
                    <a:pt x="3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8" name="Freeform 222">
              <a:extLst>
                <a:ext uri="{FF2B5EF4-FFF2-40B4-BE49-F238E27FC236}">
                  <a16:creationId xmlns:a16="http://schemas.microsoft.com/office/drawing/2014/main" id="{28C3B0FD-FF30-B249-A910-8596FD45AA4D}"/>
                </a:ext>
              </a:extLst>
            </p:cNvPr>
            <p:cNvSpPr/>
            <p:nvPr/>
          </p:nvSpPr>
          <p:spPr bwMode="auto">
            <a:xfrm>
              <a:off x="7551124" y="2583765"/>
              <a:ext cx="642169" cy="528614"/>
            </a:xfrm>
            <a:custGeom>
              <a:avLst/>
              <a:gdLst>
                <a:gd name="T0" fmla="*/ 3 w 69"/>
                <a:gd name="T1" fmla="*/ 56 h 57"/>
                <a:gd name="T2" fmla="*/ 68 w 69"/>
                <a:gd name="T3" fmla="*/ 3 h 57"/>
                <a:gd name="T4" fmla="*/ 67 w 69"/>
                <a:gd name="T5" fmla="*/ 1 h 57"/>
                <a:gd name="T6" fmla="*/ 1 w 69"/>
                <a:gd name="T7" fmla="*/ 54 h 57"/>
                <a:gd name="T8" fmla="*/ 3 w 69"/>
                <a:gd name="T9" fmla="*/ 5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57">
                  <a:moveTo>
                    <a:pt x="3" y="56"/>
                  </a:moveTo>
                  <a:cubicBezTo>
                    <a:pt x="23" y="36"/>
                    <a:pt x="45" y="19"/>
                    <a:pt x="68" y="3"/>
                  </a:cubicBezTo>
                  <a:cubicBezTo>
                    <a:pt x="69" y="2"/>
                    <a:pt x="68" y="0"/>
                    <a:pt x="67" y="1"/>
                  </a:cubicBezTo>
                  <a:cubicBezTo>
                    <a:pt x="43" y="16"/>
                    <a:pt x="21" y="34"/>
                    <a:pt x="1" y="54"/>
                  </a:cubicBezTo>
                  <a:cubicBezTo>
                    <a:pt x="0" y="55"/>
                    <a:pt x="2" y="57"/>
                    <a:pt x="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39" name="Freeform 223">
              <a:extLst>
                <a:ext uri="{FF2B5EF4-FFF2-40B4-BE49-F238E27FC236}">
                  <a16:creationId xmlns:a16="http://schemas.microsoft.com/office/drawing/2014/main" id="{3C2E9C6E-CA1B-1A4D-8104-BD3C00286427}"/>
                </a:ext>
              </a:extLst>
            </p:cNvPr>
            <p:cNvSpPr/>
            <p:nvPr/>
          </p:nvSpPr>
          <p:spPr bwMode="auto">
            <a:xfrm>
              <a:off x="7570702" y="2712982"/>
              <a:ext cx="696988" cy="528614"/>
            </a:xfrm>
            <a:custGeom>
              <a:avLst/>
              <a:gdLst>
                <a:gd name="T0" fmla="*/ 3 w 75"/>
                <a:gd name="T1" fmla="*/ 56 h 57"/>
                <a:gd name="T2" fmla="*/ 74 w 75"/>
                <a:gd name="T3" fmla="*/ 3 h 57"/>
                <a:gd name="T4" fmla="*/ 73 w 75"/>
                <a:gd name="T5" fmla="*/ 1 h 57"/>
                <a:gd name="T6" fmla="*/ 2 w 75"/>
                <a:gd name="T7" fmla="*/ 55 h 57"/>
                <a:gd name="T8" fmla="*/ 3 w 75"/>
                <a:gd name="T9" fmla="*/ 5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57">
                  <a:moveTo>
                    <a:pt x="3" y="56"/>
                  </a:moveTo>
                  <a:cubicBezTo>
                    <a:pt x="26" y="37"/>
                    <a:pt x="50" y="20"/>
                    <a:pt x="74" y="3"/>
                  </a:cubicBezTo>
                  <a:cubicBezTo>
                    <a:pt x="75" y="2"/>
                    <a:pt x="74" y="0"/>
                    <a:pt x="73" y="1"/>
                  </a:cubicBezTo>
                  <a:cubicBezTo>
                    <a:pt x="48" y="16"/>
                    <a:pt x="24" y="35"/>
                    <a:pt x="2" y="55"/>
                  </a:cubicBezTo>
                  <a:cubicBezTo>
                    <a:pt x="0" y="56"/>
                    <a:pt x="2" y="57"/>
                    <a:pt x="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0" name="Freeform 224">
              <a:extLst>
                <a:ext uri="{FF2B5EF4-FFF2-40B4-BE49-F238E27FC236}">
                  <a16:creationId xmlns:a16="http://schemas.microsoft.com/office/drawing/2014/main" id="{8EF362E1-B736-064F-BA3A-DBC5FDF90F15}"/>
                </a:ext>
              </a:extLst>
            </p:cNvPr>
            <p:cNvSpPr/>
            <p:nvPr/>
          </p:nvSpPr>
          <p:spPr bwMode="auto">
            <a:xfrm>
              <a:off x="7617690" y="2881355"/>
              <a:ext cx="716566" cy="481626"/>
            </a:xfrm>
            <a:custGeom>
              <a:avLst/>
              <a:gdLst>
                <a:gd name="T0" fmla="*/ 3 w 77"/>
                <a:gd name="T1" fmla="*/ 51 h 52"/>
                <a:gd name="T2" fmla="*/ 76 w 77"/>
                <a:gd name="T3" fmla="*/ 2 h 52"/>
                <a:gd name="T4" fmla="*/ 74 w 77"/>
                <a:gd name="T5" fmla="*/ 0 h 52"/>
                <a:gd name="T6" fmla="*/ 1 w 77"/>
                <a:gd name="T7" fmla="*/ 49 h 52"/>
                <a:gd name="T8" fmla="*/ 3 w 77"/>
                <a:gd name="T9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2">
                  <a:moveTo>
                    <a:pt x="3" y="51"/>
                  </a:moveTo>
                  <a:cubicBezTo>
                    <a:pt x="27" y="35"/>
                    <a:pt x="52" y="19"/>
                    <a:pt x="76" y="2"/>
                  </a:cubicBezTo>
                  <a:cubicBezTo>
                    <a:pt x="77" y="1"/>
                    <a:pt x="76" y="0"/>
                    <a:pt x="74" y="0"/>
                  </a:cubicBezTo>
                  <a:cubicBezTo>
                    <a:pt x="50" y="15"/>
                    <a:pt x="26" y="33"/>
                    <a:pt x="1" y="49"/>
                  </a:cubicBezTo>
                  <a:cubicBezTo>
                    <a:pt x="0" y="50"/>
                    <a:pt x="1" y="52"/>
                    <a:pt x="3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1" name="Freeform 225">
              <a:extLst>
                <a:ext uri="{FF2B5EF4-FFF2-40B4-BE49-F238E27FC236}">
                  <a16:creationId xmlns:a16="http://schemas.microsoft.com/office/drawing/2014/main" id="{72E9269C-C23F-4A4C-AE42-D23D2FA31D80}"/>
                </a:ext>
              </a:extLst>
            </p:cNvPr>
            <p:cNvSpPr/>
            <p:nvPr/>
          </p:nvSpPr>
          <p:spPr bwMode="auto">
            <a:xfrm>
              <a:off x="7707751" y="3010572"/>
              <a:ext cx="673494" cy="473795"/>
            </a:xfrm>
            <a:custGeom>
              <a:avLst/>
              <a:gdLst>
                <a:gd name="T0" fmla="*/ 2 w 72"/>
                <a:gd name="T1" fmla="*/ 50 h 51"/>
                <a:gd name="T2" fmla="*/ 70 w 72"/>
                <a:gd name="T3" fmla="*/ 3 h 51"/>
                <a:gd name="T4" fmla="*/ 69 w 72"/>
                <a:gd name="T5" fmla="*/ 1 h 51"/>
                <a:gd name="T6" fmla="*/ 1 w 72"/>
                <a:gd name="T7" fmla="*/ 48 h 51"/>
                <a:gd name="T8" fmla="*/ 2 w 72"/>
                <a:gd name="T9" fmla="*/ 5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51">
                  <a:moveTo>
                    <a:pt x="2" y="50"/>
                  </a:moveTo>
                  <a:cubicBezTo>
                    <a:pt x="24" y="32"/>
                    <a:pt x="47" y="17"/>
                    <a:pt x="70" y="3"/>
                  </a:cubicBezTo>
                  <a:cubicBezTo>
                    <a:pt x="72" y="2"/>
                    <a:pt x="71" y="0"/>
                    <a:pt x="69" y="1"/>
                  </a:cubicBezTo>
                  <a:cubicBezTo>
                    <a:pt x="45" y="14"/>
                    <a:pt x="22" y="30"/>
                    <a:pt x="1" y="48"/>
                  </a:cubicBezTo>
                  <a:cubicBezTo>
                    <a:pt x="0" y="49"/>
                    <a:pt x="1" y="51"/>
                    <a:pt x="2" y="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2" name="Freeform 226">
              <a:extLst>
                <a:ext uri="{FF2B5EF4-FFF2-40B4-BE49-F238E27FC236}">
                  <a16:creationId xmlns:a16="http://schemas.microsoft.com/office/drawing/2014/main" id="{ACCCACD4-7E89-AE4F-8FC2-8968AA83EA0C}"/>
                </a:ext>
              </a:extLst>
            </p:cNvPr>
            <p:cNvSpPr/>
            <p:nvPr/>
          </p:nvSpPr>
          <p:spPr bwMode="auto">
            <a:xfrm>
              <a:off x="8173714" y="3120211"/>
              <a:ext cx="223193" cy="207530"/>
            </a:xfrm>
            <a:custGeom>
              <a:avLst/>
              <a:gdLst>
                <a:gd name="T0" fmla="*/ 3 w 24"/>
                <a:gd name="T1" fmla="*/ 21 h 22"/>
                <a:gd name="T2" fmla="*/ 23 w 24"/>
                <a:gd name="T3" fmla="*/ 2 h 22"/>
                <a:gd name="T4" fmla="*/ 22 w 24"/>
                <a:gd name="T5" fmla="*/ 1 h 22"/>
                <a:gd name="T6" fmla="*/ 1 w 24"/>
                <a:gd name="T7" fmla="*/ 19 h 22"/>
                <a:gd name="T8" fmla="*/ 3 w 24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2">
                  <a:moveTo>
                    <a:pt x="3" y="21"/>
                  </a:moveTo>
                  <a:cubicBezTo>
                    <a:pt x="10" y="16"/>
                    <a:pt x="16" y="8"/>
                    <a:pt x="23" y="2"/>
                  </a:cubicBezTo>
                  <a:cubicBezTo>
                    <a:pt x="24" y="2"/>
                    <a:pt x="23" y="0"/>
                    <a:pt x="22" y="1"/>
                  </a:cubicBezTo>
                  <a:cubicBezTo>
                    <a:pt x="14" y="6"/>
                    <a:pt x="9" y="14"/>
                    <a:pt x="1" y="19"/>
                  </a:cubicBezTo>
                  <a:cubicBezTo>
                    <a:pt x="0" y="20"/>
                    <a:pt x="1" y="22"/>
                    <a:pt x="3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3" name="Freeform 227">
              <a:extLst>
                <a:ext uri="{FF2B5EF4-FFF2-40B4-BE49-F238E27FC236}">
                  <a16:creationId xmlns:a16="http://schemas.microsoft.com/office/drawing/2014/main" id="{524A2A05-F412-0D4E-9746-7163953916AD}"/>
                </a:ext>
              </a:extLst>
            </p:cNvPr>
            <p:cNvSpPr/>
            <p:nvPr/>
          </p:nvSpPr>
          <p:spPr bwMode="auto">
            <a:xfrm>
              <a:off x="7077329" y="4173524"/>
              <a:ext cx="46988" cy="325000"/>
            </a:xfrm>
            <a:custGeom>
              <a:avLst/>
              <a:gdLst>
                <a:gd name="T0" fmla="*/ 0 w 5"/>
                <a:gd name="T1" fmla="*/ 1 h 35"/>
                <a:gd name="T2" fmla="*/ 3 w 5"/>
                <a:gd name="T3" fmla="*/ 34 h 35"/>
                <a:gd name="T4" fmla="*/ 5 w 5"/>
                <a:gd name="T5" fmla="*/ 34 h 35"/>
                <a:gd name="T6" fmla="*/ 2 w 5"/>
                <a:gd name="T7" fmla="*/ 1 h 35"/>
                <a:gd name="T8" fmla="*/ 0 w 5"/>
                <a:gd name="T9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5">
                  <a:moveTo>
                    <a:pt x="0" y="1"/>
                  </a:moveTo>
                  <a:cubicBezTo>
                    <a:pt x="0" y="12"/>
                    <a:pt x="1" y="23"/>
                    <a:pt x="3" y="34"/>
                  </a:cubicBezTo>
                  <a:cubicBezTo>
                    <a:pt x="3" y="35"/>
                    <a:pt x="5" y="35"/>
                    <a:pt x="5" y="34"/>
                  </a:cubicBezTo>
                  <a:cubicBezTo>
                    <a:pt x="5" y="23"/>
                    <a:pt x="4" y="11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4" name="Freeform 228">
              <a:extLst>
                <a:ext uri="{FF2B5EF4-FFF2-40B4-BE49-F238E27FC236}">
                  <a16:creationId xmlns:a16="http://schemas.microsoft.com/office/drawing/2014/main" id="{3C701384-20FA-5D4E-9FE2-3CB1F8401137}"/>
                </a:ext>
              </a:extLst>
            </p:cNvPr>
            <p:cNvSpPr/>
            <p:nvPr/>
          </p:nvSpPr>
          <p:spPr bwMode="auto">
            <a:xfrm>
              <a:off x="7171305" y="4005150"/>
              <a:ext cx="54819" cy="493373"/>
            </a:xfrm>
            <a:custGeom>
              <a:avLst/>
              <a:gdLst>
                <a:gd name="T0" fmla="*/ 0 w 6"/>
                <a:gd name="T1" fmla="*/ 1 h 53"/>
                <a:gd name="T2" fmla="*/ 4 w 6"/>
                <a:gd name="T3" fmla="*/ 52 h 53"/>
                <a:gd name="T4" fmla="*/ 6 w 6"/>
                <a:gd name="T5" fmla="*/ 52 h 53"/>
                <a:gd name="T6" fmla="*/ 3 w 6"/>
                <a:gd name="T7" fmla="*/ 1 h 53"/>
                <a:gd name="T8" fmla="*/ 0 w 6"/>
                <a:gd name="T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3">
                  <a:moveTo>
                    <a:pt x="0" y="1"/>
                  </a:moveTo>
                  <a:cubicBezTo>
                    <a:pt x="1" y="18"/>
                    <a:pt x="2" y="35"/>
                    <a:pt x="4" y="52"/>
                  </a:cubicBezTo>
                  <a:cubicBezTo>
                    <a:pt x="4" y="53"/>
                    <a:pt x="6" y="53"/>
                    <a:pt x="6" y="52"/>
                  </a:cubicBezTo>
                  <a:cubicBezTo>
                    <a:pt x="6" y="35"/>
                    <a:pt x="4" y="18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5" name="Freeform 229">
              <a:extLst>
                <a:ext uri="{FF2B5EF4-FFF2-40B4-BE49-F238E27FC236}">
                  <a16:creationId xmlns:a16="http://schemas.microsoft.com/office/drawing/2014/main" id="{F9E4050F-17E4-7D45-B96B-3C6074ED37CA}"/>
                </a:ext>
              </a:extLst>
            </p:cNvPr>
            <p:cNvSpPr/>
            <p:nvPr/>
          </p:nvSpPr>
          <p:spPr bwMode="auto">
            <a:xfrm>
              <a:off x="7280943" y="3856355"/>
              <a:ext cx="74398" cy="603012"/>
            </a:xfrm>
            <a:custGeom>
              <a:avLst/>
              <a:gdLst>
                <a:gd name="T0" fmla="*/ 0 w 8"/>
                <a:gd name="T1" fmla="*/ 1 h 65"/>
                <a:gd name="T2" fmla="*/ 5 w 8"/>
                <a:gd name="T3" fmla="*/ 64 h 65"/>
                <a:gd name="T4" fmla="*/ 8 w 8"/>
                <a:gd name="T5" fmla="*/ 64 h 65"/>
                <a:gd name="T6" fmla="*/ 7 w 8"/>
                <a:gd name="T7" fmla="*/ 57 h 65"/>
                <a:gd name="T8" fmla="*/ 5 w 8"/>
                <a:gd name="T9" fmla="*/ 57 h 65"/>
                <a:gd name="T10" fmla="*/ 5 w 8"/>
                <a:gd name="T11" fmla="*/ 64 h 65"/>
                <a:gd name="T12" fmla="*/ 8 w 8"/>
                <a:gd name="T13" fmla="*/ 64 h 65"/>
                <a:gd name="T14" fmla="*/ 2 w 8"/>
                <a:gd name="T15" fmla="*/ 1 h 65"/>
                <a:gd name="T16" fmla="*/ 0 w 8"/>
                <a:gd name="T17" fmla="*/ 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5">
                  <a:moveTo>
                    <a:pt x="0" y="1"/>
                  </a:moveTo>
                  <a:cubicBezTo>
                    <a:pt x="1" y="22"/>
                    <a:pt x="3" y="43"/>
                    <a:pt x="5" y="64"/>
                  </a:cubicBezTo>
                  <a:cubicBezTo>
                    <a:pt x="5" y="65"/>
                    <a:pt x="8" y="65"/>
                    <a:pt x="8" y="64"/>
                  </a:cubicBezTo>
                  <a:cubicBezTo>
                    <a:pt x="8" y="62"/>
                    <a:pt x="8" y="60"/>
                    <a:pt x="7" y="57"/>
                  </a:cubicBezTo>
                  <a:cubicBezTo>
                    <a:pt x="7" y="56"/>
                    <a:pt x="5" y="56"/>
                    <a:pt x="5" y="57"/>
                  </a:cubicBezTo>
                  <a:cubicBezTo>
                    <a:pt x="5" y="60"/>
                    <a:pt x="5" y="62"/>
                    <a:pt x="5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5" y="43"/>
                    <a:pt x="4" y="22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6" name="Freeform 230">
              <a:extLst>
                <a:ext uri="{FF2B5EF4-FFF2-40B4-BE49-F238E27FC236}">
                  <a16:creationId xmlns:a16="http://schemas.microsoft.com/office/drawing/2014/main" id="{4CEEDFB9-9510-774A-9FF1-05CBECA265AE}"/>
                </a:ext>
              </a:extLst>
            </p:cNvPr>
            <p:cNvSpPr/>
            <p:nvPr/>
          </p:nvSpPr>
          <p:spPr bwMode="auto">
            <a:xfrm>
              <a:off x="7410160" y="3715391"/>
              <a:ext cx="86145" cy="728313"/>
            </a:xfrm>
            <a:custGeom>
              <a:avLst/>
              <a:gdLst>
                <a:gd name="T0" fmla="*/ 0 w 9"/>
                <a:gd name="T1" fmla="*/ 1 h 78"/>
                <a:gd name="T2" fmla="*/ 7 w 9"/>
                <a:gd name="T3" fmla="*/ 76 h 78"/>
                <a:gd name="T4" fmla="*/ 9 w 9"/>
                <a:gd name="T5" fmla="*/ 76 h 78"/>
                <a:gd name="T6" fmla="*/ 2 w 9"/>
                <a:gd name="T7" fmla="*/ 1 h 78"/>
                <a:gd name="T8" fmla="*/ 0 w 9"/>
                <a:gd name="T9" fmla="*/ 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8">
                  <a:moveTo>
                    <a:pt x="0" y="1"/>
                  </a:moveTo>
                  <a:cubicBezTo>
                    <a:pt x="2" y="26"/>
                    <a:pt x="3" y="52"/>
                    <a:pt x="7" y="76"/>
                  </a:cubicBezTo>
                  <a:cubicBezTo>
                    <a:pt x="7" y="78"/>
                    <a:pt x="9" y="77"/>
                    <a:pt x="9" y="76"/>
                  </a:cubicBezTo>
                  <a:cubicBezTo>
                    <a:pt x="8" y="51"/>
                    <a:pt x="5" y="26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7" name="Freeform 231">
              <a:extLst>
                <a:ext uri="{FF2B5EF4-FFF2-40B4-BE49-F238E27FC236}">
                  <a16:creationId xmlns:a16="http://schemas.microsoft.com/office/drawing/2014/main" id="{278D90CA-A932-164C-B142-A15B64D14CD3}"/>
                </a:ext>
              </a:extLst>
            </p:cNvPr>
            <p:cNvSpPr/>
            <p:nvPr/>
          </p:nvSpPr>
          <p:spPr bwMode="auto">
            <a:xfrm>
              <a:off x="7531546" y="3613584"/>
              <a:ext cx="101807" cy="771385"/>
            </a:xfrm>
            <a:custGeom>
              <a:avLst/>
              <a:gdLst>
                <a:gd name="T0" fmla="*/ 0 w 11"/>
                <a:gd name="T1" fmla="*/ 2 h 83"/>
                <a:gd name="T2" fmla="*/ 9 w 11"/>
                <a:gd name="T3" fmla="*/ 82 h 83"/>
                <a:gd name="T4" fmla="*/ 11 w 11"/>
                <a:gd name="T5" fmla="*/ 82 h 83"/>
                <a:gd name="T6" fmla="*/ 3 w 11"/>
                <a:gd name="T7" fmla="*/ 2 h 83"/>
                <a:gd name="T8" fmla="*/ 0 w 11"/>
                <a:gd name="T9" fmla="*/ 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3">
                  <a:moveTo>
                    <a:pt x="0" y="2"/>
                  </a:moveTo>
                  <a:cubicBezTo>
                    <a:pt x="2" y="28"/>
                    <a:pt x="5" y="56"/>
                    <a:pt x="9" y="82"/>
                  </a:cubicBezTo>
                  <a:cubicBezTo>
                    <a:pt x="9" y="83"/>
                    <a:pt x="11" y="83"/>
                    <a:pt x="11" y="82"/>
                  </a:cubicBezTo>
                  <a:cubicBezTo>
                    <a:pt x="9" y="55"/>
                    <a:pt x="5" y="28"/>
                    <a:pt x="3" y="2"/>
                  </a:cubicBezTo>
                  <a:cubicBezTo>
                    <a:pt x="3" y="0"/>
                    <a:pt x="0" y="0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8" name="Freeform 232">
              <a:extLst>
                <a:ext uri="{FF2B5EF4-FFF2-40B4-BE49-F238E27FC236}">
                  <a16:creationId xmlns:a16="http://schemas.microsoft.com/office/drawing/2014/main" id="{CC48D36E-0CFD-4A4A-8741-B082F3567A15}"/>
                </a:ext>
              </a:extLst>
            </p:cNvPr>
            <p:cNvSpPr/>
            <p:nvPr/>
          </p:nvSpPr>
          <p:spPr bwMode="auto">
            <a:xfrm>
              <a:off x="7672510" y="3519608"/>
              <a:ext cx="82229" cy="810542"/>
            </a:xfrm>
            <a:custGeom>
              <a:avLst/>
              <a:gdLst>
                <a:gd name="T0" fmla="*/ 0 w 9"/>
                <a:gd name="T1" fmla="*/ 2 h 87"/>
                <a:gd name="T2" fmla="*/ 6 w 9"/>
                <a:gd name="T3" fmla="*/ 85 h 87"/>
                <a:gd name="T4" fmla="*/ 9 w 9"/>
                <a:gd name="T5" fmla="*/ 85 h 87"/>
                <a:gd name="T6" fmla="*/ 2 w 9"/>
                <a:gd name="T7" fmla="*/ 2 h 87"/>
                <a:gd name="T8" fmla="*/ 0 w 9"/>
                <a:gd name="T9" fmla="*/ 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7">
                  <a:moveTo>
                    <a:pt x="0" y="2"/>
                  </a:moveTo>
                  <a:cubicBezTo>
                    <a:pt x="0" y="29"/>
                    <a:pt x="3" y="57"/>
                    <a:pt x="6" y="85"/>
                  </a:cubicBezTo>
                  <a:cubicBezTo>
                    <a:pt x="6" y="87"/>
                    <a:pt x="9" y="87"/>
                    <a:pt x="9" y="85"/>
                  </a:cubicBezTo>
                  <a:cubicBezTo>
                    <a:pt x="6" y="57"/>
                    <a:pt x="4" y="29"/>
                    <a:pt x="2" y="2"/>
                  </a:cubicBezTo>
                  <a:cubicBezTo>
                    <a:pt x="2" y="0"/>
                    <a:pt x="0" y="0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49" name="Freeform 233">
              <a:extLst>
                <a:ext uri="{FF2B5EF4-FFF2-40B4-BE49-F238E27FC236}">
                  <a16:creationId xmlns:a16="http://schemas.microsoft.com/office/drawing/2014/main" id="{E8337113-2EFC-CB47-A586-837E8D3A6088}"/>
                </a:ext>
              </a:extLst>
            </p:cNvPr>
            <p:cNvSpPr/>
            <p:nvPr/>
          </p:nvSpPr>
          <p:spPr bwMode="auto">
            <a:xfrm>
              <a:off x="7813473" y="3640994"/>
              <a:ext cx="74398" cy="622590"/>
            </a:xfrm>
            <a:custGeom>
              <a:avLst/>
              <a:gdLst>
                <a:gd name="T0" fmla="*/ 0 w 8"/>
                <a:gd name="T1" fmla="*/ 1 h 67"/>
                <a:gd name="T2" fmla="*/ 5 w 8"/>
                <a:gd name="T3" fmla="*/ 65 h 67"/>
                <a:gd name="T4" fmla="*/ 8 w 8"/>
                <a:gd name="T5" fmla="*/ 65 h 67"/>
                <a:gd name="T6" fmla="*/ 8 w 8"/>
                <a:gd name="T7" fmla="*/ 58 h 67"/>
                <a:gd name="T8" fmla="*/ 5 w 8"/>
                <a:gd name="T9" fmla="*/ 58 h 67"/>
                <a:gd name="T10" fmla="*/ 5 w 8"/>
                <a:gd name="T11" fmla="*/ 65 h 67"/>
                <a:gd name="T12" fmla="*/ 8 w 8"/>
                <a:gd name="T13" fmla="*/ 65 h 67"/>
                <a:gd name="T14" fmla="*/ 2 w 8"/>
                <a:gd name="T15" fmla="*/ 1 h 67"/>
                <a:gd name="T16" fmla="*/ 0 w 8"/>
                <a:gd name="T17" fmla="*/ 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7">
                  <a:moveTo>
                    <a:pt x="0" y="1"/>
                  </a:moveTo>
                  <a:cubicBezTo>
                    <a:pt x="1" y="23"/>
                    <a:pt x="3" y="44"/>
                    <a:pt x="5" y="65"/>
                  </a:cubicBezTo>
                  <a:cubicBezTo>
                    <a:pt x="5" y="67"/>
                    <a:pt x="8" y="67"/>
                    <a:pt x="8" y="65"/>
                  </a:cubicBezTo>
                  <a:cubicBezTo>
                    <a:pt x="8" y="63"/>
                    <a:pt x="8" y="61"/>
                    <a:pt x="8" y="58"/>
                  </a:cubicBezTo>
                  <a:cubicBezTo>
                    <a:pt x="7" y="57"/>
                    <a:pt x="5" y="57"/>
                    <a:pt x="5" y="58"/>
                  </a:cubicBezTo>
                  <a:cubicBezTo>
                    <a:pt x="5" y="61"/>
                    <a:pt x="5" y="63"/>
                    <a:pt x="5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6" y="44"/>
                    <a:pt x="5" y="23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0" name="Freeform 234">
              <a:extLst>
                <a:ext uri="{FF2B5EF4-FFF2-40B4-BE49-F238E27FC236}">
                  <a16:creationId xmlns:a16="http://schemas.microsoft.com/office/drawing/2014/main" id="{D99AB148-174E-CE4E-8D82-84134C46FC3A}"/>
                </a:ext>
              </a:extLst>
            </p:cNvPr>
            <p:cNvSpPr/>
            <p:nvPr/>
          </p:nvSpPr>
          <p:spPr bwMode="auto">
            <a:xfrm>
              <a:off x="7923112" y="3727138"/>
              <a:ext cx="66566" cy="481626"/>
            </a:xfrm>
            <a:custGeom>
              <a:avLst/>
              <a:gdLst>
                <a:gd name="T0" fmla="*/ 0 w 7"/>
                <a:gd name="T1" fmla="*/ 1 h 52"/>
                <a:gd name="T2" fmla="*/ 4 w 7"/>
                <a:gd name="T3" fmla="*/ 50 h 52"/>
                <a:gd name="T4" fmla="*/ 7 w 7"/>
                <a:gd name="T5" fmla="*/ 50 h 52"/>
                <a:gd name="T6" fmla="*/ 6 w 7"/>
                <a:gd name="T7" fmla="*/ 48 h 52"/>
                <a:gd name="T8" fmla="*/ 4 w 7"/>
                <a:gd name="T9" fmla="*/ 49 h 52"/>
                <a:gd name="T10" fmla="*/ 4 w 7"/>
                <a:gd name="T11" fmla="*/ 50 h 52"/>
                <a:gd name="T12" fmla="*/ 7 w 7"/>
                <a:gd name="T13" fmla="*/ 50 h 52"/>
                <a:gd name="T14" fmla="*/ 2 w 7"/>
                <a:gd name="T15" fmla="*/ 1 h 52"/>
                <a:gd name="T16" fmla="*/ 0 w 7"/>
                <a:gd name="T17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52">
                  <a:moveTo>
                    <a:pt x="0" y="1"/>
                  </a:moveTo>
                  <a:cubicBezTo>
                    <a:pt x="2" y="18"/>
                    <a:pt x="3" y="34"/>
                    <a:pt x="4" y="50"/>
                  </a:cubicBezTo>
                  <a:cubicBezTo>
                    <a:pt x="5" y="50"/>
                    <a:pt x="6" y="50"/>
                    <a:pt x="7" y="50"/>
                  </a:cubicBezTo>
                  <a:cubicBezTo>
                    <a:pt x="7" y="49"/>
                    <a:pt x="7" y="49"/>
                    <a:pt x="6" y="48"/>
                  </a:cubicBezTo>
                  <a:cubicBezTo>
                    <a:pt x="6" y="47"/>
                    <a:pt x="4" y="48"/>
                    <a:pt x="4" y="49"/>
                  </a:cubicBezTo>
                  <a:cubicBezTo>
                    <a:pt x="4" y="49"/>
                    <a:pt x="4" y="50"/>
                    <a:pt x="4" y="50"/>
                  </a:cubicBezTo>
                  <a:cubicBezTo>
                    <a:pt x="5" y="52"/>
                    <a:pt x="7" y="52"/>
                    <a:pt x="7" y="50"/>
                  </a:cubicBezTo>
                  <a:cubicBezTo>
                    <a:pt x="7" y="34"/>
                    <a:pt x="5" y="17"/>
                    <a:pt x="2" y="1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1" name="Freeform 235">
              <a:extLst>
                <a:ext uri="{FF2B5EF4-FFF2-40B4-BE49-F238E27FC236}">
                  <a16:creationId xmlns:a16="http://schemas.microsoft.com/office/drawing/2014/main" id="{B27E385C-0F8E-9141-90AB-0AD4845D225A}"/>
                </a:ext>
              </a:extLst>
            </p:cNvPr>
            <p:cNvSpPr/>
            <p:nvPr/>
          </p:nvSpPr>
          <p:spPr bwMode="auto">
            <a:xfrm>
              <a:off x="8071907" y="3856355"/>
              <a:ext cx="54819" cy="223193"/>
            </a:xfrm>
            <a:custGeom>
              <a:avLst/>
              <a:gdLst>
                <a:gd name="T0" fmla="*/ 0 w 6"/>
                <a:gd name="T1" fmla="*/ 2 h 24"/>
                <a:gd name="T2" fmla="*/ 4 w 6"/>
                <a:gd name="T3" fmla="*/ 23 h 24"/>
                <a:gd name="T4" fmla="*/ 6 w 6"/>
                <a:gd name="T5" fmla="*/ 23 h 24"/>
                <a:gd name="T6" fmla="*/ 2 w 6"/>
                <a:gd name="T7" fmla="*/ 2 h 24"/>
                <a:gd name="T8" fmla="*/ 0 w 6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4">
                  <a:moveTo>
                    <a:pt x="0" y="2"/>
                  </a:moveTo>
                  <a:cubicBezTo>
                    <a:pt x="1" y="9"/>
                    <a:pt x="1" y="17"/>
                    <a:pt x="4" y="23"/>
                  </a:cubicBezTo>
                  <a:cubicBezTo>
                    <a:pt x="4" y="24"/>
                    <a:pt x="6" y="24"/>
                    <a:pt x="6" y="23"/>
                  </a:cubicBezTo>
                  <a:cubicBezTo>
                    <a:pt x="6" y="16"/>
                    <a:pt x="4" y="8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2" name="Freeform 236">
              <a:extLst>
                <a:ext uri="{FF2B5EF4-FFF2-40B4-BE49-F238E27FC236}">
                  <a16:creationId xmlns:a16="http://schemas.microsoft.com/office/drawing/2014/main" id="{34DAE32A-EBF1-B14E-A2DB-223ED2ACF106}"/>
                </a:ext>
              </a:extLst>
            </p:cNvPr>
            <p:cNvSpPr/>
            <p:nvPr/>
          </p:nvSpPr>
          <p:spPr bwMode="auto">
            <a:xfrm>
              <a:off x="8408654" y="3253343"/>
              <a:ext cx="238855" cy="176205"/>
            </a:xfrm>
            <a:custGeom>
              <a:avLst/>
              <a:gdLst>
                <a:gd name="T0" fmla="*/ 2 w 26"/>
                <a:gd name="T1" fmla="*/ 18 h 19"/>
                <a:gd name="T2" fmla="*/ 25 w 26"/>
                <a:gd name="T3" fmla="*/ 2 h 19"/>
                <a:gd name="T4" fmla="*/ 23 w 26"/>
                <a:gd name="T5" fmla="*/ 0 h 19"/>
                <a:gd name="T6" fmla="*/ 1 w 26"/>
                <a:gd name="T7" fmla="*/ 17 h 19"/>
                <a:gd name="T8" fmla="*/ 2 w 26"/>
                <a:gd name="T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">
                  <a:moveTo>
                    <a:pt x="2" y="18"/>
                  </a:moveTo>
                  <a:cubicBezTo>
                    <a:pt x="9" y="12"/>
                    <a:pt x="17" y="8"/>
                    <a:pt x="25" y="2"/>
                  </a:cubicBezTo>
                  <a:cubicBezTo>
                    <a:pt x="26" y="1"/>
                    <a:pt x="24" y="0"/>
                    <a:pt x="23" y="0"/>
                  </a:cubicBezTo>
                  <a:cubicBezTo>
                    <a:pt x="15" y="5"/>
                    <a:pt x="7" y="11"/>
                    <a:pt x="1" y="17"/>
                  </a:cubicBezTo>
                  <a:cubicBezTo>
                    <a:pt x="0" y="18"/>
                    <a:pt x="1" y="19"/>
                    <a:pt x="2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3" name="Freeform 237">
              <a:extLst>
                <a:ext uri="{FF2B5EF4-FFF2-40B4-BE49-F238E27FC236}">
                  <a16:creationId xmlns:a16="http://schemas.microsoft.com/office/drawing/2014/main" id="{AA2A3ABE-856F-7E4D-90DF-1212E69EEAE4}"/>
                </a:ext>
              </a:extLst>
            </p:cNvPr>
            <p:cNvSpPr/>
            <p:nvPr/>
          </p:nvSpPr>
          <p:spPr bwMode="auto">
            <a:xfrm>
              <a:off x="8389076" y="3280753"/>
              <a:ext cx="391566" cy="270181"/>
            </a:xfrm>
            <a:custGeom>
              <a:avLst/>
              <a:gdLst>
                <a:gd name="T0" fmla="*/ 3 w 42"/>
                <a:gd name="T1" fmla="*/ 28 h 29"/>
                <a:gd name="T2" fmla="*/ 40 w 42"/>
                <a:gd name="T3" fmla="*/ 2 h 29"/>
                <a:gd name="T4" fmla="*/ 39 w 42"/>
                <a:gd name="T5" fmla="*/ 0 h 29"/>
                <a:gd name="T6" fmla="*/ 1 w 42"/>
                <a:gd name="T7" fmla="*/ 27 h 29"/>
                <a:gd name="T8" fmla="*/ 3 w 42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9">
                  <a:moveTo>
                    <a:pt x="3" y="28"/>
                  </a:moveTo>
                  <a:cubicBezTo>
                    <a:pt x="15" y="19"/>
                    <a:pt x="28" y="11"/>
                    <a:pt x="40" y="2"/>
                  </a:cubicBezTo>
                  <a:cubicBezTo>
                    <a:pt x="42" y="1"/>
                    <a:pt x="41" y="0"/>
                    <a:pt x="39" y="0"/>
                  </a:cubicBezTo>
                  <a:cubicBezTo>
                    <a:pt x="26" y="8"/>
                    <a:pt x="13" y="17"/>
                    <a:pt x="1" y="27"/>
                  </a:cubicBezTo>
                  <a:cubicBezTo>
                    <a:pt x="0" y="28"/>
                    <a:pt x="2" y="29"/>
                    <a:pt x="3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4" name="Freeform 238">
              <a:extLst>
                <a:ext uri="{FF2B5EF4-FFF2-40B4-BE49-F238E27FC236}">
                  <a16:creationId xmlns:a16="http://schemas.microsoft.com/office/drawing/2014/main" id="{F35793A1-D3BF-5844-A8BA-DAC35064063A}"/>
                </a:ext>
              </a:extLst>
            </p:cNvPr>
            <p:cNvSpPr/>
            <p:nvPr/>
          </p:nvSpPr>
          <p:spPr bwMode="auto">
            <a:xfrm>
              <a:off x="8361666" y="3288584"/>
              <a:ext cx="512952" cy="371988"/>
            </a:xfrm>
            <a:custGeom>
              <a:avLst/>
              <a:gdLst>
                <a:gd name="T0" fmla="*/ 3 w 55"/>
                <a:gd name="T1" fmla="*/ 39 h 40"/>
                <a:gd name="T2" fmla="*/ 54 w 55"/>
                <a:gd name="T3" fmla="*/ 3 h 40"/>
                <a:gd name="T4" fmla="*/ 52 w 55"/>
                <a:gd name="T5" fmla="*/ 1 h 40"/>
                <a:gd name="T6" fmla="*/ 1 w 55"/>
                <a:gd name="T7" fmla="*/ 38 h 40"/>
                <a:gd name="T8" fmla="*/ 3 w 55"/>
                <a:gd name="T9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40">
                  <a:moveTo>
                    <a:pt x="3" y="39"/>
                  </a:moveTo>
                  <a:cubicBezTo>
                    <a:pt x="19" y="27"/>
                    <a:pt x="37" y="16"/>
                    <a:pt x="54" y="3"/>
                  </a:cubicBezTo>
                  <a:cubicBezTo>
                    <a:pt x="55" y="2"/>
                    <a:pt x="53" y="0"/>
                    <a:pt x="52" y="1"/>
                  </a:cubicBezTo>
                  <a:cubicBezTo>
                    <a:pt x="34" y="11"/>
                    <a:pt x="17" y="24"/>
                    <a:pt x="1" y="38"/>
                  </a:cubicBezTo>
                  <a:cubicBezTo>
                    <a:pt x="0" y="39"/>
                    <a:pt x="2" y="40"/>
                    <a:pt x="3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5" name="Freeform 239">
              <a:extLst>
                <a:ext uri="{FF2B5EF4-FFF2-40B4-BE49-F238E27FC236}">
                  <a16:creationId xmlns:a16="http://schemas.microsoft.com/office/drawing/2014/main" id="{E2A8F7D4-C54D-BF4F-B18A-A53E7495B7FB}"/>
                </a:ext>
              </a:extLst>
            </p:cNvPr>
            <p:cNvSpPr/>
            <p:nvPr/>
          </p:nvSpPr>
          <p:spPr bwMode="auto">
            <a:xfrm>
              <a:off x="8322510" y="3315994"/>
              <a:ext cx="634337" cy="473795"/>
            </a:xfrm>
            <a:custGeom>
              <a:avLst/>
              <a:gdLst>
                <a:gd name="T0" fmla="*/ 2 w 68"/>
                <a:gd name="T1" fmla="*/ 51 h 51"/>
                <a:gd name="T2" fmla="*/ 67 w 68"/>
                <a:gd name="T3" fmla="*/ 3 h 51"/>
                <a:gd name="T4" fmla="*/ 65 w 68"/>
                <a:gd name="T5" fmla="*/ 1 h 51"/>
                <a:gd name="T6" fmla="*/ 1 w 68"/>
                <a:gd name="T7" fmla="*/ 49 h 51"/>
                <a:gd name="T8" fmla="*/ 2 w 68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1">
                  <a:moveTo>
                    <a:pt x="2" y="51"/>
                  </a:moveTo>
                  <a:cubicBezTo>
                    <a:pt x="23" y="34"/>
                    <a:pt x="44" y="17"/>
                    <a:pt x="67" y="3"/>
                  </a:cubicBezTo>
                  <a:cubicBezTo>
                    <a:pt x="68" y="2"/>
                    <a:pt x="67" y="0"/>
                    <a:pt x="65" y="1"/>
                  </a:cubicBezTo>
                  <a:cubicBezTo>
                    <a:pt x="43" y="15"/>
                    <a:pt x="21" y="31"/>
                    <a:pt x="1" y="49"/>
                  </a:cubicBezTo>
                  <a:cubicBezTo>
                    <a:pt x="0" y="50"/>
                    <a:pt x="1" y="51"/>
                    <a:pt x="2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6" name="Freeform 240">
              <a:extLst>
                <a:ext uri="{FF2B5EF4-FFF2-40B4-BE49-F238E27FC236}">
                  <a16:creationId xmlns:a16="http://schemas.microsoft.com/office/drawing/2014/main" id="{C5A9D32B-AA22-EC46-97DE-7D8B181EB4AB}"/>
                </a:ext>
              </a:extLst>
            </p:cNvPr>
            <p:cNvSpPr/>
            <p:nvPr/>
          </p:nvSpPr>
          <p:spPr bwMode="auto">
            <a:xfrm>
              <a:off x="8220702" y="3362982"/>
              <a:ext cx="830120" cy="614759"/>
            </a:xfrm>
            <a:custGeom>
              <a:avLst/>
              <a:gdLst>
                <a:gd name="T0" fmla="*/ 2 w 89"/>
                <a:gd name="T1" fmla="*/ 65 h 66"/>
                <a:gd name="T2" fmla="*/ 88 w 89"/>
                <a:gd name="T3" fmla="*/ 3 h 66"/>
                <a:gd name="T4" fmla="*/ 87 w 89"/>
                <a:gd name="T5" fmla="*/ 1 h 66"/>
                <a:gd name="T6" fmla="*/ 1 w 89"/>
                <a:gd name="T7" fmla="*/ 63 h 66"/>
                <a:gd name="T8" fmla="*/ 2 w 89"/>
                <a:gd name="T9" fmla="*/ 6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6">
                  <a:moveTo>
                    <a:pt x="2" y="65"/>
                  </a:moveTo>
                  <a:cubicBezTo>
                    <a:pt x="31" y="44"/>
                    <a:pt x="59" y="23"/>
                    <a:pt x="88" y="3"/>
                  </a:cubicBezTo>
                  <a:cubicBezTo>
                    <a:pt x="89" y="2"/>
                    <a:pt x="88" y="0"/>
                    <a:pt x="87" y="1"/>
                  </a:cubicBezTo>
                  <a:cubicBezTo>
                    <a:pt x="57" y="20"/>
                    <a:pt x="29" y="41"/>
                    <a:pt x="1" y="63"/>
                  </a:cubicBezTo>
                  <a:cubicBezTo>
                    <a:pt x="0" y="64"/>
                    <a:pt x="1" y="66"/>
                    <a:pt x="2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7" name="Freeform 241">
              <a:extLst>
                <a:ext uri="{FF2B5EF4-FFF2-40B4-BE49-F238E27FC236}">
                  <a16:creationId xmlns:a16="http://schemas.microsoft.com/office/drawing/2014/main" id="{D5858223-C510-F746-860F-7DC6222BE736}"/>
                </a:ext>
              </a:extLst>
            </p:cNvPr>
            <p:cNvSpPr/>
            <p:nvPr/>
          </p:nvSpPr>
          <p:spPr bwMode="auto">
            <a:xfrm>
              <a:off x="8287269" y="3429548"/>
              <a:ext cx="884940" cy="575602"/>
            </a:xfrm>
            <a:custGeom>
              <a:avLst/>
              <a:gdLst>
                <a:gd name="T0" fmla="*/ 2 w 95"/>
                <a:gd name="T1" fmla="*/ 62 h 62"/>
                <a:gd name="T2" fmla="*/ 94 w 95"/>
                <a:gd name="T3" fmla="*/ 4 h 62"/>
                <a:gd name="T4" fmla="*/ 92 w 95"/>
                <a:gd name="T5" fmla="*/ 1 h 62"/>
                <a:gd name="T6" fmla="*/ 1 w 95"/>
                <a:gd name="T7" fmla="*/ 60 h 62"/>
                <a:gd name="T8" fmla="*/ 2 w 95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62">
                  <a:moveTo>
                    <a:pt x="2" y="62"/>
                  </a:moveTo>
                  <a:cubicBezTo>
                    <a:pt x="34" y="45"/>
                    <a:pt x="64" y="24"/>
                    <a:pt x="94" y="4"/>
                  </a:cubicBezTo>
                  <a:cubicBezTo>
                    <a:pt x="95" y="3"/>
                    <a:pt x="94" y="0"/>
                    <a:pt x="92" y="1"/>
                  </a:cubicBezTo>
                  <a:cubicBezTo>
                    <a:pt x="63" y="22"/>
                    <a:pt x="32" y="40"/>
                    <a:pt x="1" y="60"/>
                  </a:cubicBezTo>
                  <a:cubicBezTo>
                    <a:pt x="0" y="60"/>
                    <a:pt x="1" y="62"/>
                    <a:pt x="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8" name="Freeform 242">
              <a:extLst>
                <a:ext uri="{FF2B5EF4-FFF2-40B4-BE49-F238E27FC236}">
                  <a16:creationId xmlns:a16="http://schemas.microsoft.com/office/drawing/2014/main" id="{9337473C-F7B2-F848-BC45-D149D4C2019F}"/>
                </a:ext>
              </a:extLst>
            </p:cNvPr>
            <p:cNvSpPr/>
            <p:nvPr/>
          </p:nvSpPr>
          <p:spPr bwMode="auto">
            <a:xfrm>
              <a:off x="8408654" y="3492198"/>
              <a:ext cx="873193" cy="579518"/>
            </a:xfrm>
            <a:custGeom>
              <a:avLst/>
              <a:gdLst>
                <a:gd name="T0" fmla="*/ 2 w 94"/>
                <a:gd name="T1" fmla="*/ 62 h 62"/>
                <a:gd name="T2" fmla="*/ 93 w 94"/>
                <a:gd name="T3" fmla="*/ 3 h 62"/>
                <a:gd name="T4" fmla="*/ 92 w 94"/>
                <a:gd name="T5" fmla="*/ 1 h 62"/>
                <a:gd name="T6" fmla="*/ 1 w 94"/>
                <a:gd name="T7" fmla="*/ 60 h 62"/>
                <a:gd name="T8" fmla="*/ 2 w 94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62">
                  <a:moveTo>
                    <a:pt x="2" y="62"/>
                  </a:moveTo>
                  <a:cubicBezTo>
                    <a:pt x="33" y="45"/>
                    <a:pt x="64" y="24"/>
                    <a:pt x="93" y="3"/>
                  </a:cubicBezTo>
                  <a:cubicBezTo>
                    <a:pt x="94" y="2"/>
                    <a:pt x="93" y="0"/>
                    <a:pt x="92" y="1"/>
                  </a:cubicBezTo>
                  <a:cubicBezTo>
                    <a:pt x="61" y="20"/>
                    <a:pt x="31" y="40"/>
                    <a:pt x="1" y="60"/>
                  </a:cubicBezTo>
                  <a:cubicBezTo>
                    <a:pt x="0" y="61"/>
                    <a:pt x="1" y="62"/>
                    <a:pt x="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59" name="Freeform 243">
              <a:extLst>
                <a:ext uri="{FF2B5EF4-FFF2-40B4-BE49-F238E27FC236}">
                  <a16:creationId xmlns:a16="http://schemas.microsoft.com/office/drawing/2014/main" id="{926CBDD7-0A91-5441-A599-1B08CF1DD916}"/>
                </a:ext>
              </a:extLst>
            </p:cNvPr>
            <p:cNvSpPr/>
            <p:nvPr/>
          </p:nvSpPr>
          <p:spPr bwMode="auto">
            <a:xfrm>
              <a:off x="8557449" y="3550933"/>
              <a:ext cx="810542" cy="583434"/>
            </a:xfrm>
            <a:custGeom>
              <a:avLst/>
              <a:gdLst>
                <a:gd name="T0" fmla="*/ 2 w 87"/>
                <a:gd name="T1" fmla="*/ 62 h 63"/>
                <a:gd name="T2" fmla="*/ 85 w 87"/>
                <a:gd name="T3" fmla="*/ 4 h 63"/>
                <a:gd name="T4" fmla="*/ 84 w 87"/>
                <a:gd name="T5" fmla="*/ 1 h 63"/>
                <a:gd name="T6" fmla="*/ 1 w 87"/>
                <a:gd name="T7" fmla="*/ 60 h 63"/>
                <a:gd name="T8" fmla="*/ 2 w 87"/>
                <a:gd name="T9" fmla="*/ 6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63">
                  <a:moveTo>
                    <a:pt x="2" y="62"/>
                  </a:moveTo>
                  <a:cubicBezTo>
                    <a:pt x="29" y="42"/>
                    <a:pt x="57" y="22"/>
                    <a:pt x="85" y="4"/>
                  </a:cubicBezTo>
                  <a:cubicBezTo>
                    <a:pt x="87" y="3"/>
                    <a:pt x="85" y="0"/>
                    <a:pt x="84" y="1"/>
                  </a:cubicBezTo>
                  <a:cubicBezTo>
                    <a:pt x="56" y="20"/>
                    <a:pt x="28" y="39"/>
                    <a:pt x="1" y="60"/>
                  </a:cubicBezTo>
                  <a:cubicBezTo>
                    <a:pt x="0" y="61"/>
                    <a:pt x="1" y="63"/>
                    <a:pt x="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60" name="Freeform 244">
              <a:extLst>
                <a:ext uri="{FF2B5EF4-FFF2-40B4-BE49-F238E27FC236}">
                  <a16:creationId xmlns:a16="http://schemas.microsoft.com/office/drawing/2014/main" id="{290CD797-2F8B-FD4C-8AAC-2EFC789D9CCD}"/>
                </a:ext>
              </a:extLst>
            </p:cNvPr>
            <p:cNvSpPr/>
            <p:nvPr/>
          </p:nvSpPr>
          <p:spPr bwMode="auto">
            <a:xfrm>
              <a:off x="8706245" y="3660572"/>
              <a:ext cx="704819" cy="493373"/>
            </a:xfrm>
            <a:custGeom>
              <a:avLst/>
              <a:gdLst>
                <a:gd name="T0" fmla="*/ 2 w 76"/>
                <a:gd name="T1" fmla="*/ 53 h 53"/>
                <a:gd name="T2" fmla="*/ 74 w 76"/>
                <a:gd name="T3" fmla="*/ 3 h 53"/>
                <a:gd name="T4" fmla="*/ 73 w 76"/>
                <a:gd name="T5" fmla="*/ 1 h 53"/>
                <a:gd name="T6" fmla="*/ 1 w 76"/>
                <a:gd name="T7" fmla="*/ 51 h 53"/>
                <a:gd name="T8" fmla="*/ 2 w 76"/>
                <a:gd name="T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53">
                  <a:moveTo>
                    <a:pt x="2" y="53"/>
                  </a:moveTo>
                  <a:cubicBezTo>
                    <a:pt x="26" y="35"/>
                    <a:pt x="50" y="19"/>
                    <a:pt x="74" y="3"/>
                  </a:cubicBezTo>
                  <a:cubicBezTo>
                    <a:pt x="76" y="2"/>
                    <a:pt x="74" y="0"/>
                    <a:pt x="73" y="1"/>
                  </a:cubicBezTo>
                  <a:cubicBezTo>
                    <a:pt x="48" y="16"/>
                    <a:pt x="23" y="32"/>
                    <a:pt x="1" y="51"/>
                  </a:cubicBezTo>
                  <a:cubicBezTo>
                    <a:pt x="0" y="52"/>
                    <a:pt x="1" y="53"/>
                    <a:pt x="2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61" name="Freeform 245">
              <a:extLst>
                <a:ext uri="{FF2B5EF4-FFF2-40B4-BE49-F238E27FC236}">
                  <a16:creationId xmlns:a16="http://schemas.microsoft.com/office/drawing/2014/main" id="{4DD14342-D17A-3F4C-BD7C-F58323EC2D21}"/>
                </a:ext>
              </a:extLst>
            </p:cNvPr>
            <p:cNvSpPr/>
            <p:nvPr/>
          </p:nvSpPr>
          <p:spPr bwMode="auto">
            <a:xfrm>
              <a:off x="8909859" y="3734969"/>
              <a:ext cx="559940" cy="438554"/>
            </a:xfrm>
            <a:custGeom>
              <a:avLst/>
              <a:gdLst>
                <a:gd name="T0" fmla="*/ 2 w 60"/>
                <a:gd name="T1" fmla="*/ 46 h 47"/>
                <a:gd name="T2" fmla="*/ 59 w 60"/>
                <a:gd name="T3" fmla="*/ 3 h 47"/>
                <a:gd name="T4" fmla="*/ 57 w 60"/>
                <a:gd name="T5" fmla="*/ 1 h 47"/>
                <a:gd name="T6" fmla="*/ 0 w 60"/>
                <a:gd name="T7" fmla="*/ 44 h 47"/>
                <a:gd name="T8" fmla="*/ 2 w 60"/>
                <a:gd name="T9" fmla="*/ 4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7">
                  <a:moveTo>
                    <a:pt x="2" y="46"/>
                  </a:moveTo>
                  <a:cubicBezTo>
                    <a:pt x="21" y="32"/>
                    <a:pt x="41" y="18"/>
                    <a:pt x="59" y="3"/>
                  </a:cubicBezTo>
                  <a:cubicBezTo>
                    <a:pt x="60" y="2"/>
                    <a:pt x="58" y="0"/>
                    <a:pt x="57" y="1"/>
                  </a:cubicBezTo>
                  <a:cubicBezTo>
                    <a:pt x="38" y="14"/>
                    <a:pt x="19" y="29"/>
                    <a:pt x="0" y="44"/>
                  </a:cubicBezTo>
                  <a:cubicBezTo>
                    <a:pt x="0" y="45"/>
                    <a:pt x="1" y="47"/>
                    <a:pt x="2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  <p:sp>
          <p:nvSpPr>
            <p:cNvPr id="62" name="Freeform 246">
              <a:extLst>
                <a:ext uri="{FF2B5EF4-FFF2-40B4-BE49-F238E27FC236}">
                  <a16:creationId xmlns:a16="http://schemas.microsoft.com/office/drawing/2014/main" id="{031F3F53-061D-B244-A517-B7E801B435A0}"/>
                </a:ext>
              </a:extLst>
            </p:cNvPr>
            <p:cNvSpPr/>
            <p:nvPr/>
          </p:nvSpPr>
          <p:spPr bwMode="auto">
            <a:xfrm>
              <a:off x="9172208" y="3801536"/>
              <a:ext cx="379819" cy="305422"/>
            </a:xfrm>
            <a:custGeom>
              <a:avLst/>
              <a:gdLst>
                <a:gd name="T0" fmla="*/ 2 w 41"/>
                <a:gd name="T1" fmla="*/ 32 h 33"/>
                <a:gd name="T2" fmla="*/ 39 w 41"/>
                <a:gd name="T3" fmla="*/ 4 h 33"/>
                <a:gd name="T4" fmla="*/ 38 w 41"/>
                <a:gd name="T5" fmla="*/ 1 h 33"/>
                <a:gd name="T6" fmla="*/ 1 w 41"/>
                <a:gd name="T7" fmla="*/ 30 h 33"/>
                <a:gd name="T8" fmla="*/ 2 w 41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3">
                  <a:moveTo>
                    <a:pt x="2" y="32"/>
                  </a:moveTo>
                  <a:cubicBezTo>
                    <a:pt x="15" y="23"/>
                    <a:pt x="27" y="13"/>
                    <a:pt x="39" y="4"/>
                  </a:cubicBezTo>
                  <a:cubicBezTo>
                    <a:pt x="41" y="3"/>
                    <a:pt x="39" y="0"/>
                    <a:pt x="38" y="1"/>
                  </a:cubicBezTo>
                  <a:cubicBezTo>
                    <a:pt x="25" y="11"/>
                    <a:pt x="13" y="20"/>
                    <a:pt x="1" y="30"/>
                  </a:cubicBezTo>
                  <a:cubicBezTo>
                    <a:pt x="0" y="31"/>
                    <a:pt x="1" y="33"/>
                    <a:pt x="2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>
                <a:cs typeface="+mn-ea"/>
                <a:sym typeface="+mn-lt"/>
              </a:endParaRPr>
            </a:p>
          </p:txBody>
        </p:sp>
      </p:grpSp>
      <p:grpSp>
        <p:nvGrpSpPr>
          <p:cNvPr id="63" name="Group 34">
            <a:extLst>
              <a:ext uri="{FF2B5EF4-FFF2-40B4-BE49-F238E27FC236}">
                <a16:creationId xmlns:a16="http://schemas.microsoft.com/office/drawing/2014/main" id="{1F056DAF-98D2-D748-83CF-7816CAB8F774}"/>
              </a:ext>
            </a:extLst>
          </p:cNvPr>
          <p:cNvGrpSpPr/>
          <p:nvPr/>
        </p:nvGrpSpPr>
        <p:grpSpPr>
          <a:xfrm>
            <a:off x="3832451" y="2615263"/>
            <a:ext cx="1552904" cy="1907061"/>
            <a:chOff x="1478368" y="3771076"/>
            <a:chExt cx="2169352" cy="1288018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0F5A5410-CF35-3D48-BF81-2619A0486504}"/>
                </a:ext>
              </a:extLst>
            </p:cNvPr>
            <p:cNvSpPr txBox="1"/>
            <p:nvPr/>
          </p:nvSpPr>
          <p:spPr>
            <a:xfrm>
              <a:off x="1478368" y="3998955"/>
              <a:ext cx="2115184" cy="1060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Организация работы коллектива исполнителей и обеспечение безопасности труда при выполнении производственного </a:t>
              </a:r>
              <a:r>
                <a:rPr lang="ru-RU" sz="1200" dirty="0" smtClean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задания</a:t>
              </a:r>
              <a:endParaRPr lang="en-US" sz="1200" dirty="0">
                <a:solidFill>
                  <a:schemeClr val="bg2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5" name="Rectangle 36">
              <a:extLst>
                <a:ext uri="{FF2B5EF4-FFF2-40B4-BE49-F238E27FC236}">
                  <a16:creationId xmlns:a16="http://schemas.microsoft.com/office/drawing/2014/main" id="{30611CA9-5351-B742-9961-E09FE78F679C}"/>
                </a:ext>
              </a:extLst>
            </p:cNvPr>
            <p:cNvSpPr/>
            <p:nvPr/>
          </p:nvSpPr>
          <p:spPr>
            <a:xfrm>
              <a:off x="2246789" y="3771076"/>
              <a:ext cx="1400931" cy="2286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altLang="zh-CN" sz="1600" b="1" dirty="0" smtClean="0">
                  <a:solidFill>
                    <a:srgbClr val="CB6FB7"/>
                  </a:solidFill>
                  <a:cs typeface="+mn-ea"/>
                  <a:sym typeface="+mn-lt"/>
                </a:rPr>
                <a:t>1 модуль</a:t>
              </a:r>
              <a:endParaRPr lang="en-US" sz="1600" b="1" dirty="0">
                <a:solidFill>
                  <a:srgbClr val="CB6FB7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Group 37">
            <a:extLst>
              <a:ext uri="{FF2B5EF4-FFF2-40B4-BE49-F238E27FC236}">
                <a16:creationId xmlns:a16="http://schemas.microsoft.com/office/drawing/2014/main" id="{888D32E6-4999-DD49-896B-1BF8BE51B583}"/>
              </a:ext>
            </a:extLst>
          </p:cNvPr>
          <p:cNvGrpSpPr/>
          <p:nvPr/>
        </p:nvGrpSpPr>
        <p:grpSpPr>
          <a:xfrm>
            <a:off x="6529731" y="2237771"/>
            <a:ext cx="1514129" cy="1479654"/>
            <a:chOff x="1497743" y="3835830"/>
            <a:chExt cx="2115184" cy="999349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FBD8031A-2C55-D44F-B4F5-8B81A737E49C}"/>
                </a:ext>
              </a:extLst>
            </p:cNvPr>
            <p:cNvSpPr txBox="1"/>
            <p:nvPr/>
          </p:nvSpPr>
          <p:spPr>
            <a:xfrm>
              <a:off x="1497743" y="4024484"/>
              <a:ext cx="2115184" cy="8106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Подготовка и ведение технологического процесса производства черных </a:t>
              </a:r>
              <a:r>
                <a:rPr lang="ru-RU" sz="1200" dirty="0" smtClean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металлов</a:t>
              </a:r>
              <a:endParaRPr lang="en-US" sz="1200" dirty="0">
                <a:solidFill>
                  <a:schemeClr val="bg2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8" name="Rectangle 39">
              <a:extLst>
                <a:ext uri="{FF2B5EF4-FFF2-40B4-BE49-F238E27FC236}">
                  <a16:creationId xmlns:a16="http://schemas.microsoft.com/office/drawing/2014/main" id="{C66F6164-738F-A04D-A1CE-D34A566C79D5}"/>
                </a:ext>
              </a:extLst>
            </p:cNvPr>
            <p:cNvSpPr/>
            <p:nvPr/>
          </p:nvSpPr>
          <p:spPr>
            <a:xfrm>
              <a:off x="1802012" y="3835830"/>
              <a:ext cx="1400930" cy="2286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altLang="zh-CN" sz="1600" b="1" dirty="0" smtClean="0">
                  <a:solidFill>
                    <a:srgbClr val="8F85C9"/>
                  </a:solidFill>
                  <a:cs typeface="+mn-ea"/>
                  <a:sym typeface="+mn-lt"/>
                </a:rPr>
                <a:t>2 модуль</a:t>
              </a:r>
              <a:endParaRPr lang="en-US" sz="1600" b="1" dirty="0">
                <a:solidFill>
                  <a:srgbClr val="8F85C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Group 40">
            <a:extLst>
              <a:ext uri="{FF2B5EF4-FFF2-40B4-BE49-F238E27FC236}">
                <a16:creationId xmlns:a16="http://schemas.microsoft.com/office/drawing/2014/main" id="{C89FDDF9-F924-A04C-874B-099FE9CBC6AB}"/>
              </a:ext>
            </a:extLst>
          </p:cNvPr>
          <p:cNvGrpSpPr/>
          <p:nvPr/>
        </p:nvGrpSpPr>
        <p:grpSpPr>
          <a:xfrm>
            <a:off x="5772666" y="4806817"/>
            <a:ext cx="1514129" cy="1110321"/>
            <a:chOff x="1497743" y="3835830"/>
            <a:chExt cx="2115184" cy="749904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49272F1-4A31-5F47-A616-E92D88EE70B1}"/>
                </a:ext>
              </a:extLst>
            </p:cNvPr>
            <p:cNvSpPr txBox="1"/>
            <p:nvPr/>
          </p:nvSpPr>
          <p:spPr>
            <a:xfrm>
              <a:off x="1497743" y="4024484"/>
              <a:ext cx="2115184" cy="5612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Выполнение работ по профессии "16626 Плавильщик металла и </a:t>
              </a:r>
              <a:r>
                <a:rPr lang="ru-RU" sz="1200" dirty="0" smtClean="0">
                  <a:solidFill>
                    <a:schemeClr val="bg2">
                      <a:lumMod val="65000"/>
                    </a:schemeClr>
                  </a:solidFill>
                  <a:cs typeface="+mn-ea"/>
                  <a:sym typeface="+mn-lt"/>
                </a:rPr>
                <a:t>сплавов"</a:t>
              </a:r>
              <a:endParaRPr lang="en-US" sz="1200" dirty="0">
                <a:solidFill>
                  <a:schemeClr val="bg2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1" name="Rectangle 42">
              <a:extLst>
                <a:ext uri="{FF2B5EF4-FFF2-40B4-BE49-F238E27FC236}">
                  <a16:creationId xmlns:a16="http://schemas.microsoft.com/office/drawing/2014/main" id="{89F636B5-72F3-5E48-A71D-E6D693319310}"/>
                </a:ext>
              </a:extLst>
            </p:cNvPr>
            <p:cNvSpPr/>
            <p:nvPr/>
          </p:nvSpPr>
          <p:spPr>
            <a:xfrm>
              <a:off x="1802012" y="3835830"/>
              <a:ext cx="1400930" cy="2286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altLang="zh-CN" sz="1600" b="1" dirty="0" smtClean="0">
                  <a:solidFill>
                    <a:srgbClr val="59869B"/>
                  </a:solidFill>
                  <a:cs typeface="+mn-ea"/>
                  <a:sym typeface="+mn-lt"/>
                </a:rPr>
                <a:t>3 модуль</a:t>
              </a:r>
              <a:endParaRPr lang="en-US" sz="1600" b="1" dirty="0">
                <a:solidFill>
                  <a:srgbClr val="59869B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72" name="Рисунок 7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7" t="858" r="29958" b="5883"/>
          <a:stretch/>
        </p:blipFill>
        <p:spPr>
          <a:xfrm>
            <a:off x="333532" y="1900329"/>
            <a:ext cx="3134873" cy="415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055" y="4350640"/>
            <a:ext cx="3764794" cy="2117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62" y="1365430"/>
            <a:ext cx="353531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493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object 2"/>
          <p:cNvSpPr txBox="1">
            <a:spLocks/>
          </p:cNvSpPr>
          <p:nvPr/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Факультет экономики и информационных направлений</a:t>
            </a:r>
          </a:p>
        </p:txBody>
      </p:sp>
      <p:pic>
        <p:nvPicPr>
          <p:cNvPr id="612" name="Рисунок 6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613" name="Рисунок 6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614" name="Рисунок 6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grpSp>
        <p:nvGrpSpPr>
          <p:cNvPr id="661" name="Graphic 45">
            <a:extLst>
              <a:ext uri="{FF2B5EF4-FFF2-40B4-BE49-F238E27FC236}">
                <a16:creationId xmlns:a16="http://schemas.microsoft.com/office/drawing/2014/main" id="{7BF7E6D4-BDC7-C7B2-550A-AE732414049C}"/>
              </a:ext>
            </a:extLst>
          </p:cNvPr>
          <p:cNvGrpSpPr/>
          <p:nvPr/>
        </p:nvGrpSpPr>
        <p:grpSpPr>
          <a:xfrm>
            <a:off x="4343400" y="2209800"/>
            <a:ext cx="3671240" cy="3094290"/>
            <a:chOff x="1965797" y="2528498"/>
            <a:chExt cx="2172496" cy="1831080"/>
          </a:xfrm>
          <a:solidFill>
            <a:schemeClr val="accent1"/>
          </a:solidFill>
        </p:grpSpPr>
        <p:sp>
          <p:nvSpPr>
            <p:cNvPr id="662" name="Freeform: Shape 3">
              <a:extLst>
                <a:ext uri="{FF2B5EF4-FFF2-40B4-BE49-F238E27FC236}">
                  <a16:creationId xmlns:a16="http://schemas.microsoft.com/office/drawing/2014/main" id="{ADD6B0B7-28A6-8EAD-B429-05CF6A52E0A3}"/>
                </a:ext>
              </a:extLst>
            </p:cNvPr>
            <p:cNvSpPr/>
            <p:nvPr/>
          </p:nvSpPr>
          <p:spPr>
            <a:xfrm>
              <a:off x="3000813" y="2528498"/>
              <a:ext cx="1136356" cy="1808998"/>
            </a:xfrm>
            <a:custGeom>
              <a:avLst/>
              <a:gdLst>
                <a:gd name="connsiteX0" fmla="*/ 1127628 w 1136356"/>
                <a:gd name="connsiteY0" fmla="*/ 671962 h 1808998"/>
                <a:gd name="connsiteX1" fmla="*/ 1015351 w 1136356"/>
                <a:gd name="connsiteY1" fmla="*/ 617607 h 1808998"/>
                <a:gd name="connsiteX2" fmla="*/ 995308 w 1136356"/>
                <a:gd name="connsiteY2" fmla="*/ 623383 h 1808998"/>
                <a:gd name="connsiteX3" fmla="*/ 953862 w 1136356"/>
                <a:gd name="connsiteY3" fmla="*/ 695573 h 1808998"/>
                <a:gd name="connsiteX4" fmla="*/ 846341 w 1136356"/>
                <a:gd name="connsiteY4" fmla="*/ 882418 h 1808998"/>
                <a:gd name="connsiteX5" fmla="*/ 833093 w 1136356"/>
                <a:gd name="connsiteY5" fmla="*/ 885305 h 1808998"/>
                <a:gd name="connsiteX6" fmla="*/ 778228 w 1136356"/>
                <a:gd name="connsiteY6" fmla="*/ 844029 h 1808998"/>
                <a:gd name="connsiteX7" fmla="*/ 725062 w 1136356"/>
                <a:gd name="connsiteY7" fmla="*/ 830441 h 1808998"/>
                <a:gd name="connsiteX8" fmla="*/ 715041 w 1136356"/>
                <a:gd name="connsiteY8" fmla="*/ 830271 h 1808998"/>
                <a:gd name="connsiteX9" fmla="*/ 698564 w 1136356"/>
                <a:gd name="connsiteY9" fmla="*/ 831120 h 1808998"/>
                <a:gd name="connsiteX10" fmla="*/ 680559 w 1136356"/>
                <a:gd name="connsiteY10" fmla="*/ 834687 h 1808998"/>
                <a:gd name="connsiteX11" fmla="*/ 614654 w 1136356"/>
                <a:gd name="connsiteY11" fmla="*/ 823137 h 1808998"/>
                <a:gd name="connsiteX12" fmla="*/ 606671 w 1136356"/>
                <a:gd name="connsiteY12" fmla="*/ 818551 h 1808998"/>
                <a:gd name="connsiteX13" fmla="*/ 584929 w 1136356"/>
                <a:gd name="connsiteY13" fmla="*/ 808189 h 1808998"/>
                <a:gd name="connsiteX14" fmla="*/ 552146 w 1136356"/>
                <a:gd name="connsiteY14" fmla="*/ 796639 h 1808998"/>
                <a:gd name="connsiteX15" fmla="*/ 545351 w 1136356"/>
                <a:gd name="connsiteY15" fmla="*/ 790524 h 1808998"/>
                <a:gd name="connsiteX16" fmla="*/ 499490 w 1136356"/>
                <a:gd name="connsiteY16" fmla="*/ 772689 h 1808998"/>
                <a:gd name="connsiteX17" fmla="*/ 475709 w 1136356"/>
                <a:gd name="connsiteY17" fmla="*/ 765555 h 1808998"/>
                <a:gd name="connsiteX18" fmla="*/ 449381 w 1136356"/>
                <a:gd name="connsiteY18" fmla="*/ 751796 h 1808998"/>
                <a:gd name="connsiteX19" fmla="*/ 440209 w 1136356"/>
                <a:gd name="connsiteY19" fmla="*/ 741944 h 1808998"/>
                <a:gd name="connsiteX20" fmla="*/ 428319 w 1136356"/>
                <a:gd name="connsiteY20" fmla="*/ 728865 h 1808998"/>
                <a:gd name="connsiteX21" fmla="*/ 418127 w 1136356"/>
                <a:gd name="connsiteY21" fmla="*/ 727846 h 1808998"/>
                <a:gd name="connsiteX22" fmla="*/ 406916 w 1136356"/>
                <a:gd name="connsiteY22" fmla="*/ 710520 h 1808998"/>
                <a:gd name="connsiteX23" fmla="*/ 413541 w 1136356"/>
                <a:gd name="connsiteY23" fmla="*/ 692175 h 1808998"/>
                <a:gd name="connsiteX24" fmla="*/ 421354 w 1136356"/>
                <a:gd name="connsiteY24" fmla="*/ 662620 h 1808998"/>
                <a:gd name="connsiteX25" fmla="*/ 419656 w 1136356"/>
                <a:gd name="connsiteY25" fmla="*/ 616928 h 1808998"/>
                <a:gd name="connsiteX26" fmla="*/ 403349 w 1136356"/>
                <a:gd name="connsiteY26" fmla="*/ 577011 h 1808998"/>
                <a:gd name="connsiteX27" fmla="*/ 389081 w 1136356"/>
                <a:gd name="connsiteY27" fmla="*/ 534376 h 1808998"/>
                <a:gd name="connsiteX28" fmla="*/ 367849 w 1136356"/>
                <a:gd name="connsiteY28" fmla="*/ 467452 h 1808998"/>
                <a:gd name="connsiteX29" fmla="*/ 373794 w 1136356"/>
                <a:gd name="connsiteY29" fmla="*/ 432631 h 1808998"/>
                <a:gd name="connsiteX30" fmla="*/ 376681 w 1136356"/>
                <a:gd name="connsiteY30" fmla="*/ 426516 h 1808998"/>
                <a:gd name="connsiteX31" fmla="*/ 372265 w 1136356"/>
                <a:gd name="connsiteY31" fmla="*/ 406812 h 1808998"/>
                <a:gd name="connsiteX32" fmla="*/ 350693 w 1136356"/>
                <a:gd name="connsiteY32" fmla="*/ 385240 h 1808998"/>
                <a:gd name="connsiteX33" fmla="*/ 351542 w 1136356"/>
                <a:gd name="connsiteY33" fmla="*/ 370123 h 1808998"/>
                <a:gd name="connsiteX34" fmla="*/ 370736 w 1136356"/>
                <a:gd name="connsiteY34" fmla="*/ 368764 h 1808998"/>
                <a:gd name="connsiteX35" fmla="*/ 400292 w 1136356"/>
                <a:gd name="connsiteY35" fmla="*/ 383542 h 1808998"/>
                <a:gd name="connsiteX36" fmla="*/ 430697 w 1136356"/>
                <a:gd name="connsiteY36" fmla="*/ 370972 h 1808998"/>
                <a:gd name="connsiteX37" fmla="*/ 444795 w 1136356"/>
                <a:gd name="connsiteY37" fmla="*/ 357383 h 1808998"/>
                <a:gd name="connsiteX38" fmla="*/ 468915 w 1136356"/>
                <a:gd name="connsiteY38" fmla="*/ 338529 h 1808998"/>
                <a:gd name="connsiteX39" fmla="*/ 470444 w 1136356"/>
                <a:gd name="connsiteY39" fmla="*/ 334622 h 1808998"/>
                <a:gd name="connsiteX40" fmla="*/ 485901 w 1136356"/>
                <a:gd name="connsiteY40" fmla="*/ 322732 h 1808998"/>
                <a:gd name="connsiteX41" fmla="*/ 506114 w 1136356"/>
                <a:gd name="connsiteY41" fmla="*/ 302689 h 1808998"/>
                <a:gd name="connsiteX42" fmla="*/ 503566 w 1136356"/>
                <a:gd name="connsiteY42" fmla="*/ 264640 h 1808998"/>
                <a:gd name="connsiteX43" fmla="*/ 510700 w 1136356"/>
                <a:gd name="connsiteY43" fmla="*/ 231518 h 1808998"/>
                <a:gd name="connsiteX44" fmla="*/ 514607 w 1136356"/>
                <a:gd name="connsiteY44" fmla="*/ 220477 h 1808998"/>
                <a:gd name="connsiteX45" fmla="*/ 518344 w 1136356"/>
                <a:gd name="connsiteY45" fmla="*/ 188543 h 1808998"/>
                <a:gd name="connsiteX46" fmla="*/ 532782 w 1136356"/>
                <a:gd name="connsiteY46" fmla="*/ 141153 h 1808998"/>
                <a:gd name="connsiteX47" fmla="*/ 534480 w 1136356"/>
                <a:gd name="connsiteY47" fmla="*/ 131301 h 1808998"/>
                <a:gd name="connsiteX48" fmla="*/ 527686 w 1136356"/>
                <a:gd name="connsiteY48" fmla="*/ 107860 h 1808998"/>
                <a:gd name="connsiteX49" fmla="*/ 498980 w 1136356"/>
                <a:gd name="connsiteY49" fmla="*/ 61829 h 1808998"/>
                <a:gd name="connsiteX50" fmla="*/ 496772 w 1136356"/>
                <a:gd name="connsiteY50" fmla="*/ 59281 h 1808998"/>
                <a:gd name="connsiteX51" fmla="*/ 471293 w 1136356"/>
                <a:gd name="connsiteY51" fmla="*/ 38728 h 1808998"/>
                <a:gd name="connsiteX52" fmla="*/ 445644 w 1136356"/>
                <a:gd name="connsiteY52" fmla="*/ 18345 h 1808998"/>
                <a:gd name="connsiteX53" fmla="*/ 423223 w 1136356"/>
                <a:gd name="connsiteY53" fmla="*/ 5945 h 1808998"/>
                <a:gd name="connsiteX54" fmla="*/ 381777 w 1136356"/>
                <a:gd name="connsiteY54" fmla="*/ 0 h 1808998"/>
                <a:gd name="connsiteX55" fmla="*/ 373284 w 1136356"/>
                <a:gd name="connsiteY55" fmla="*/ 0 h 1808998"/>
                <a:gd name="connsiteX56" fmla="*/ 344918 w 1136356"/>
                <a:gd name="connsiteY56" fmla="*/ 9852 h 1808998"/>
                <a:gd name="connsiteX57" fmla="*/ 300075 w 1136356"/>
                <a:gd name="connsiteY57" fmla="*/ 35161 h 1808998"/>
                <a:gd name="connsiteX58" fmla="*/ 273407 w 1136356"/>
                <a:gd name="connsiteY58" fmla="*/ 71001 h 1808998"/>
                <a:gd name="connsiteX59" fmla="*/ 251156 w 1136356"/>
                <a:gd name="connsiteY59" fmla="*/ 134358 h 1808998"/>
                <a:gd name="connsiteX60" fmla="*/ 243172 w 1136356"/>
                <a:gd name="connsiteY60" fmla="*/ 183618 h 1808998"/>
                <a:gd name="connsiteX61" fmla="*/ 237907 w 1136356"/>
                <a:gd name="connsiteY61" fmla="*/ 235594 h 1808998"/>
                <a:gd name="connsiteX62" fmla="*/ 227375 w 1136356"/>
                <a:gd name="connsiteY62" fmla="*/ 272794 h 1808998"/>
                <a:gd name="connsiteX63" fmla="*/ 214636 w 1136356"/>
                <a:gd name="connsiteY63" fmla="*/ 276530 h 1808998"/>
                <a:gd name="connsiteX64" fmla="*/ 194423 w 1136356"/>
                <a:gd name="connsiteY64" fmla="*/ 286382 h 1808998"/>
                <a:gd name="connsiteX65" fmla="*/ 167925 w 1136356"/>
                <a:gd name="connsiteY65" fmla="*/ 335641 h 1808998"/>
                <a:gd name="connsiteX66" fmla="*/ 153317 w 1136356"/>
                <a:gd name="connsiteY66" fmla="*/ 353307 h 1808998"/>
                <a:gd name="connsiteX67" fmla="*/ 115948 w 1136356"/>
                <a:gd name="connsiteY67" fmla="*/ 403585 h 1808998"/>
                <a:gd name="connsiteX68" fmla="*/ 59045 w 1136356"/>
                <a:gd name="connsiteY68" fmla="*/ 481550 h 1808998"/>
                <a:gd name="connsiteX69" fmla="*/ 49193 w 1136356"/>
                <a:gd name="connsiteY69" fmla="*/ 495139 h 1808998"/>
                <a:gd name="connsiteX70" fmla="*/ 29320 w 1136356"/>
                <a:gd name="connsiteY70" fmla="*/ 577181 h 1808998"/>
                <a:gd name="connsiteX71" fmla="*/ 29320 w 1136356"/>
                <a:gd name="connsiteY71" fmla="*/ 660752 h 1808998"/>
                <a:gd name="connsiteX72" fmla="*/ 25753 w 1136356"/>
                <a:gd name="connsiteY72" fmla="*/ 670264 h 1808998"/>
                <a:gd name="connsiteX73" fmla="*/ 614 w 1136356"/>
                <a:gd name="connsiteY73" fmla="*/ 734131 h 1808998"/>
                <a:gd name="connsiteX74" fmla="*/ 17600 w 1136356"/>
                <a:gd name="connsiteY74" fmla="*/ 818041 h 1808998"/>
                <a:gd name="connsiteX75" fmla="*/ 34416 w 1136356"/>
                <a:gd name="connsiteY75" fmla="*/ 881059 h 1808998"/>
                <a:gd name="connsiteX76" fmla="*/ 53949 w 1136356"/>
                <a:gd name="connsiteY76" fmla="*/ 945435 h 1808998"/>
                <a:gd name="connsiteX77" fmla="*/ 61763 w 1136356"/>
                <a:gd name="connsiteY77" fmla="*/ 982295 h 1808998"/>
                <a:gd name="connsiteX78" fmla="*/ 59894 w 1136356"/>
                <a:gd name="connsiteY78" fmla="*/ 1014398 h 1808998"/>
                <a:gd name="connsiteX79" fmla="*/ 54289 w 1136356"/>
                <a:gd name="connsiteY79" fmla="*/ 1099837 h 1808998"/>
                <a:gd name="connsiteX80" fmla="*/ 79768 w 1136356"/>
                <a:gd name="connsiteY80" fmla="*/ 1170498 h 1808998"/>
                <a:gd name="connsiteX81" fmla="*/ 97943 w 1136356"/>
                <a:gd name="connsiteY81" fmla="*/ 1188673 h 1808998"/>
                <a:gd name="connsiteX82" fmla="*/ 115269 w 1136356"/>
                <a:gd name="connsiteY82" fmla="*/ 1200903 h 1808998"/>
                <a:gd name="connsiteX83" fmla="*/ 140408 w 1136356"/>
                <a:gd name="connsiteY83" fmla="*/ 1210755 h 1808998"/>
                <a:gd name="connsiteX84" fmla="*/ 196801 w 1136356"/>
                <a:gd name="connsiteY84" fmla="*/ 1222985 h 1808998"/>
                <a:gd name="connsiteX85" fmla="*/ 239945 w 1136356"/>
                <a:gd name="connsiteY85" fmla="*/ 1225872 h 1808998"/>
                <a:gd name="connsiteX86" fmla="*/ 259649 w 1136356"/>
                <a:gd name="connsiteY86" fmla="*/ 1242349 h 1808998"/>
                <a:gd name="connsiteX87" fmla="*/ 270690 w 1136356"/>
                <a:gd name="connsiteY87" fmla="*/ 1256787 h 1808998"/>
                <a:gd name="connsiteX88" fmla="*/ 304661 w 1136356"/>
                <a:gd name="connsiteY88" fmla="*/ 1252031 h 1808998"/>
                <a:gd name="connsiteX89" fmla="*/ 314004 w 1136356"/>
                <a:gd name="connsiteY89" fmla="*/ 1237253 h 1808998"/>
                <a:gd name="connsiteX90" fmla="*/ 327762 w 1136356"/>
                <a:gd name="connsiteY90" fmla="*/ 1223494 h 1808998"/>
                <a:gd name="connsiteX91" fmla="*/ 337954 w 1136356"/>
                <a:gd name="connsiteY91" fmla="*/ 1224174 h 1808998"/>
                <a:gd name="connsiteX92" fmla="*/ 344578 w 1136356"/>
                <a:gd name="connsiteY92" fmla="*/ 1229779 h 1808998"/>
                <a:gd name="connsiteX93" fmla="*/ 359016 w 1136356"/>
                <a:gd name="connsiteY93" fmla="*/ 1241500 h 1808998"/>
                <a:gd name="connsiteX94" fmla="*/ 365811 w 1136356"/>
                <a:gd name="connsiteY94" fmla="*/ 1251861 h 1808998"/>
                <a:gd name="connsiteX95" fmla="*/ 353241 w 1136356"/>
                <a:gd name="connsiteY95" fmla="*/ 1261543 h 1808998"/>
                <a:gd name="connsiteX96" fmla="*/ 347636 w 1136356"/>
                <a:gd name="connsiteY96" fmla="*/ 1266639 h 1808998"/>
                <a:gd name="connsiteX97" fmla="*/ 348315 w 1136356"/>
                <a:gd name="connsiteY97" fmla="*/ 1298742 h 1808998"/>
                <a:gd name="connsiteX98" fmla="*/ 348994 w 1136356"/>
                <a:gd name="connsiteY98" fmla="*/ 1315558 h 1808998"/>
                <a:gd name="connsiteX99" fmla="*/ 349504 w 1136356"/>
                <a:gd name="connsiteY99" fmla="*/ 1334582 h 1808998"/>
                <a:gd name="connsiteX100" fmla="*/ 348994 w 1136356"/>
                <a:gd name="connsiteY100" fmla="*/ 1367365 h 1808998"/>
                <a:gd name="connsiteX101" fmla="*/ 349164 w 1136356"/>
                <a:gd name="connsiteY101" fmla="*/ 1383502 h 1808998"/>
                <a:gd name="connsiteX102" fmla="*/ 347975 w 1136356"/>
                <a:gd name="connsiteY102" fmla="*/ 1410679 h 1808998"/>
                <a:gd name="connsiteX103" fmla="*/ 349164 w 1136356"/>
                <a:gd name="connsiteY103" fmla="*/ 1443802 h 1808998"/>
                <a:gd name="connsiteX104" fmla="*/ 346616 w 1136356"/>
                <a:gd name="connsiteY104" fmla="*/ 1497137 h 1808998"/>
                <a:gd name="connsiteX105" fmla="*/ 336255 w 1136356"/>
                <a:gd name="connsiteY105" fmla="*/ 1503932 h 1808998"/>
                <a:gd name="connsiteX106" fmla="*/ 292431 w 1136356"/>
                <a:gd name="connsiteY106" fmla="*/ 1486096 h 1808998"/>
                <a:gd name="connsiteX107" fmla="*/ 216335 w 1136356"/>
                <a:gd name="connsiteY107" fmla="*/ 1454842 h 1808998"/>
                <a:gd name="connsiteX108" fmla="*/ 193743 w 1136356"/>
                <a:gd name="connsiteY108" fmla="*/ 1467922 h 1808998"/>
                <a:gd name="connsiteX109" fmla="*/ 201387 w 1136356"/>
                <a:gd name="connsiteY109" fmla="*/ 1533147 h 1808998"/>
                <a:gd name="connsiteX110" fmla="*/ 203086 w 1136356"/>
                <a:gd name="connsiteY110" fmla="*/ 1537903 h 1808998"/>
                <a:gd name="connsiteX111" fmla="*/ 208012 w 1136356"/>
                <a:gd name="connsiteY111" fmla="*/ 1545037 h 1808998"/>
                <a:gd name="connsiteX112" fmla="*/ 212598 w 1136356"/>
                <a:gd name="connsiteY112" fmla="*/ 1556078 h 1808998"/>
                <a:gd name="connsiteX113" fmla="*/ 205124 w 1136356"/>
                <a:gd name="connsiteY113" fmla="*/ 1561854 h 1808998"/>
                <a:gd name="connsiteX114" fmla="*/ 138369 w 1136356"/>
                <a:gd name="connsiteY114" fmla="*/ 1577650 h 1808998"/>
                <a:gd name="connsiteX115" fmla="*/ 73653 w 1136356"/>
                <a:gd name="connsiteY115" fmla="*/ 1591579 h 1808998"/>
                <a:gd name="connsiteX116" fmla="*/ 54119 w 1136356"/>
                <a:gd name="connsiteY116" fmla="*/ 1608055 h 1808998"/>
                <a:gd name="connsiteX117" fmla="*/ 66009 w 1136356"/>
                <a:gd name="connsiteY117" fmla="*/ 1685001 h 1808998"/>
                <a:gd name="connsiteX118" fmla="*/ 81467 w 1136356"/>
                <a:gd name="connsiteY118" fmla="*/ 1699949 h 1808998"/>
                <a:gd name="connsiteX119" fmla="*/ 115608 w 1136356"/>
                <a:gd name="connsiteY119" fmla="*/ 1695193 h 1808998"/>
                <a:gd name="connsiteX120" fmla="*/ 134123 w 1136356"/>
                <a:gd name="connsiteY120" fmla="*/ 1651199 h 1808998"/>
                <a:gd name="connsiteX121" fmla="*/ 131235 w 1136356"/>
                <a:gd name="connsiteY121" fmla="*/ 1640668 h 1808998"/>
                <a:gd name="connsiteX122" fmla="*/ 137860 w 1136356"/>
                <a:gd name="connsiteY122" fmla="*/ 1626400 h 1808998"/>
                <a:gd name="connsiteX123" fmla="*/ 239775 w 1136356"/>
                <a:gd name="connsiteY123" fmla="*/ 1615529 h 1808998"/>
                <a:gd name="connsiteX124" fmla="*/ 245550 w 1136356"/>
                <a:gd name="connsiteY124" fmla="*/ 1614680 h 1808998"/>
                <a:gd name="connsiteX125" fmla="*/ 265933 w 1136356"/>
                <a:gd name="connsiteY125" fmla="*/ 1608395 h 1808998"/>
                <a:gd name="connsiteX126" fmla="*/ 316042 w 1136356"/>
                <a:gd name="connsiteY126" fmla="*/ 1599902 h 1808998"/>
                <a:gd name="connsiteX127" fmla="*/ 348994 w 1136356"/>
                <a:gd name="connsiteY127" fmla="*/ 1599053 h 1808998"/>
                <a:gd name="connsiteX128" fmla="*/ 364112 w 1136356"/>
                <a:gd name="connsiteY128" fmla="*/ 1612132 h 1808998"/>
                <a:gd name="connsiteX129" fmla="*/ 368528 w 1136356"/>
                <a:gd name="connsiteY129" fmla="*/ 1668015 h 1808998"/>
                <a:gd name="connsiteX130" fmla="*/ 353750 w 1136356"/>
                <a:gd name="connsiteY130" fmla="*/ 1679906 h 1808998"/>
                <a:gd name="connsiteX131" fmla="*/ 345427 w 1136356"/>
                <a:gd name="connsiteY131" fmla="*/ 1685171 h 1808998"/>
                <a:gd name="connsiteX132" fmla="*/ 344578 w 1136356"/>
                <a:gd name="connsiteY132" fmla="*/ 1694513 h 1808998"/>
                <a:gd name="connsiteX133" fmla="*/ 361394 w 1136356"/>
                <a:gd name="connsiteY133" fmla="*/ 1786067 h 1808998"/>
                <a:gd name="connsiteX134" fmla="*/ 372435 w 1136356"/>
                <a:gd name="connsiteY134" fmla="*/ 1798297 h 1808998"/>
                <a:gd name="connsiteX135" fmla="*/ 419995 w 1136356"/>
                <a:gd name="connsiteY135" fmla="*/ 1808998 h 1808998"/>
                <a:gd name="connsiteX136" fmla="*/ 435453 w 1136356"/>
                <a:gd name="connsiteY136" fmla="*/ 1803223 h 1808998"/>
                <a:gd name="connsiteX137" fmla="*/ 456006 w 1136356"/>
                <a:gd name="connsiteY137" fmla="*/ 1753624 h 1808998"/>
                <a:gd name="connsiteX138" fmla="*/ 441568 w 1136356"/>
                <a:gd name="connsiteY138" fmla="*/ 1732562 h 1808998"/>
                <a:gd name="connsiteX139" fmla="*/ 432056 w 1136356"/>
                <a:gd name="connsiteY139" fmla="*/ 1729165 h 1808998"/>
                <a:gd name="connsiteX140" fmla="*/ 417108 w 1136356"/>
                <a:gd name="connsiteY140" fmla="*/ 1711499 h 1808998"/>
                <a:gd name="connsiteX141" fmla="*/ 410653 w 1136356"/>
                <a:gd name="connsiteY141" fmla="*/ 1615869 h 1808998"/>
                <a:gd name="connsiteX142" fmla="*/ 425771 w 1136356"/>
                <a:gd name="connsiteY142" fmla="*/ 1597694 h 1808998"/>
                <a:gd name="connsiteX143" fmla="*/ 475709 w 1136356"/>
                <a:gd name="connsiteY143" fmla="*/ 1599053 h 1808998"/>
                <a:gd name="connsiteX144" fmla="*/ 555713 w 1136356"/>
                <a:gd name="connsiteY144" fmla="*/ 1608395 h 1808998"/>
                <a:gd name="connsiteX145" fmla="*/ 662894 w 1136356"/>
                <a:gd name="connsiteY145" fmla="*/ 1618926 h 1808998"/>
                <a:gd name="connsiteX146" fmla="*/ 671726 w 1136356"/>
                <a:gd name="connsiteY146" fmla="*/ 1630477 h 1808998"/>
                <a:gd name="connsiteX147" fmla="*/ 680389 w 1136356"/>
                <a:gd name="connsiteY147" fmla="*/ 1677188 h 1808998"/>
                <a:gd name="connsiteX148" fmla="*/ 694488 w 1136356"/>
                <a:gd name="connsiteY148" fmla="*/ 1714896 h 1808998"/>
                <a:gd name="connsiteX149" fmla="*/ 733725 w 1136356"/>
                <a:gd name="connsiteY149" fmla="*/ 1752945 h 1808998"/>
                <a:gd name="connsiteX150" fmla="*/ 800140 w 1136356"/>
                <a:gd name="connsiteY150" fmla="*/ 1760758 h 1808998"/>
                <a:gd name="connsiteX151" fmla="*/ 808463 w 1136356"/>
                <a:gd name="connsiteY151" fmla="*/ 1759739 h 1808998"/>
                <a:gd name="connsiteX152" fmla="*/ 825449 w 1136356"/>
                <a:gd name="connsiteY152" fmla="*/ 1757022 h 1808998"/>
                <a:gd name="connsiteX153" fmla="*/ 875217 w 1136356"/>
                <a:gd name="connsiteY153" fmla="*/ 1766873 h 1808998"/>
                <a:gd name="connsiteX154" fmla="*/ 972207 w 1136356"/>
                <a:gd name="connsiteY154" fmla="*/ 1778594 h 1808998"/>
                <a:gd name="connsiteX155" fmla="*/ 1054589 w 1136356"/>
                <a:gd name="connsiteY155" fmla="*/ 1768572 h 1808998"/>
                <a:gd name="connsiteX156" fmla="*/ 1096204 w 1136356"/>
                <a:gd name="connsiteY156" fmla="*/ 1747339 h 1808998"/>
                <a:gd name="connsiteX157" fmla="*/ 1099771 w 1136356"/>
                <a:gd name="connsiteY157" fmla="*/ 1719483 h 1808998"/>
                <a:gd name="connsiteX158" fmla="*/ 1043038 w 1136356"/>
                <a:gd name="connsiteY158" fmla="*/ 1684662 h 1808998"/>
                <a:gd name="connsiteX159" fmla="*/ 1022145 w 1136356"/>
                <a:gd name="connsiteY159" fmla="*/ 1682623 h 1808998"/>
                <a:gd name="connsiteX160" fmla="*/ 1001253 w 1136356"/>
                <a:gd name="connsiteY160" fmla="*/ 1681434 h 1808998"/>
                <a:gd name="connsiteX161" fmla="*/ 995308 w 1136356"/>
                <a:gd name="connsiteY161" fmla="*/ 1680755 h 1808998"/>
                <a:gd name="connsiteX162" fmla="*/ 980870 w 1136356"/>
                <a:gd name="connsiteY162" fmla="*/ 1671243 h 1808998"/>
                <a:gd name="connsiteX163" fmla="*/ 948257 w 1136356"/>
                <a:gd name="connsiteY163" fmla="*/ 1655616 h 1808998"/>
                <a:gd name="connsiteX164" fmla="*/ 945539 w 1136356"/>
                <a:gd name="connsiteY164" fmla="*/ 1651879 h 1808998"/>
                <a:gd name="connsiteX165" fmla="*/ 950295 w 1136356"/>
                <a:gd name="connsiteY165" fmla="*/ 1649331 h 1808998"/>
                <a:gd name="connsiteX166" fmla="*/ 964733 w 1136356"/>
                <a:gd name="connsiteY166" fmla="*/ 1648991 h 1808998"/>
                <a:gd name="connsiteX167" fmla="*/ 1037773 w 1136356"/>
                <a:gd name="connsiteY167" fmla="*/ 1646783 h 1808998"/>
                <a:gd name="connsiteX168" fmla="*/ 1088560 w 1136356"/>
                <a:gd name="connsiteY168" fmla="*/ 1626740 h 1808998"/>
                <a:gd name="connsiteX169" fmla="*/ 1092467 w 1136356"/>
                <a:gd name="connsiteY169" fmla="*/ 1607206 h 1808998"/>
                <a:gd name="connsiteX170" fmla="*/ 1071235 w 1136356"/>
                <a:gd name="connsiteY170" fmla="*/ 1587842 h 1808998"/>
                <a:gd name="connsiteX171" fmla="*/ 1058326 w 1136356"/>
                <a:gd name="connsiteY171" fmla="*/ 1584105 h 1808998"/>
                <a:gd name="connsiteX172" fmla="*/ 1055947 w 1136356"/>
                <a:gd name="connsiteY172" fmla="*/ 1584615 h 1808998"/>
                <a:gd name="connsiteX173" fmla="*/ 1044737 w 1136356"/>
                <a:gd name="connsiteY173" fmla="*/ 1587332 h 1808998"/>
                <a:gd name="connsiteX174" fmla="*/ 1029959 w 1136356"/>
                <a:gd name="connsiteY174" fmla="*/ 1581387 h 1808998"/>
                <a:gd name="connsiteX175" fmla="*/ 1003461 w 1136356"/>
                <a:gd name="connsiteY175" fmla="*/ 1570347 h 1808998"/>
                <a:gd name="connsiteX176" fmla="*/ 994968 w 1136356"/>
                <a:gd name="connsiteY176" fmla="*/ 1561514 h 1808998"/>
                <a:gd name="connsiteX177" fmla="*/ 995987 w 1136356"/>
                <a:gd name="connsiteY177" fmla="*/ 1489324 h 1808998"/>
                <a:gd name="connsiteX178" fmla="*/ 1001253 w 1136356"/>
                <a:gd name="connsiteY178" fmla="*/ 1482360 h 1808998"/>
                <a:gd name="connsiteX179" fmla="*/ 1008047 w 1136356"/>
                <a:gd name="connsiteY179" fmla="*/ 1468941 h 1808998"/>
                <a:gd name="connsiteX180" fmla="*/ 1006519 w 1136356"/>
                <a:gd name="connsiteY180" fmla="*/ 1457220 h 1808998"/>
                <a:gd name="connsiteX181" fmla="*/ 1002442 w 1136356"/>
                <a:gd name="connsiteY181" fmla="*/ 1390296 h 1808998"/>
                <a:gd name="connsiteX182" fmla="*/ 1006519 w 1136356"/>
                <a:gd name="connsiteY182" fmla="*/ 1229439 h 1808998"/>
                <a:gd name="connsiteX183" fmla="*/ 1015691 w 1136356"/>
                <a:gd name="connsiteY183" fmla="*/ 1100856 h 1808998"/>
                <a:gd name="connsiteX184" fmla="*/ 999724 w 1136356"/>
                <a:gd name="connsiteY184" fmla="*/ 1050238 h 1808998"/>
                <a:gd name="connsiteX185" fmla="*/ 992760 w 1136356"/>
                <a:gd name="connsiteY185" fmla="*/ 1032403 h 1808998"/>
                <a:gd name="connsiteX186" fmla="*/ 983248 w 1136356"/>
                <a:gd name="connsiteY186" fmla="*/ 1004037 h 1808998"/>
                <a:gd name="connsiteX187" fmla="*/ 981719 w 1136356"/>
                <a:gd name="connsiteY187" fmla="*/ 990957 h 1808998"/>
                <a:gd name="connsiteX188" fmla="*/ 1133403 w 1136356"/>
                <a:gd name="connsiteY188" fmla="*/ 687759 h 1808998"/>
                <a:gd name="connsiteX189" fmla="*/ 1137819 w 1136356"/>
                <a:gd name="connsiteY189" fmla="*/ 680795 h 1808998"/>
                <a:gd name="connsiteX190" fmla="*/ 1137819 w 1136356"/>
                <a:gd name="connsiteY190" fmla="*/ 679096 h 1808998"/>
                <a:gd name="connsiteX191" fmla="*/ 1127628 w 1136356"/>
                <a:gd name="connsiteY191" fmla="*/ 671962 h 1808998"/>
                <a:gd name="connsiteX192" fmla="*/ 187798 w 1136356"/>
                <a:gd name="connsiteY192" fmla="*/ 1154022 h 1808998"/>
                <a:gd name="connsiteX193" fmla="*/ 143125 w 1136356"/>
                <a:gd name="connsiteY193" fmla="*/ 1155891 h 1808998"/>
                <a:gd name="connsiteX194" fmla="*/ 125630 w 1136356"/>
                <a:gd name="connsiteY194" fmla="*/ 1144000 h 1808998"/>
                <a:gd name="connsiteX195" fmla="*/ 103548 w 1136356"/>
                <a:gd name="connsiteY195" fmla="*/ 1086079 h 1808998"/>
                <a:gd name="connsiteX196" fmla="*/ 103548 w 1136356"/>
                <a:gd name="connsiteY196" fmla="*/ 1069942 h 1808998"/>
                <a:gd name="connsiteX197" fmla="*/ 107795 w 1136356"/>
                <a:gd name="connsiteY197" fmla="*/ 997242 h 1808998"/>
                <a:gd name="connsiteX198" fmla="*/ 120364 w 1136356"/>
                <a:gd name="connsiteY198" fmla="*/ 987051 h 1808998"/>
                <a:gd name="connsiteX199" fmla="*/ 128687 w 1136356"/>
                <a:gd name="connsiteY199" fmla="*/ 997072 h 1808998"/>
                <a:gd name="connsiteX200" fmla="*/ 152128 w 1136356"/>
                <a:gd name="connsiteY200" fmla="*/ 1027817 h 1808998"/>
                <a:gd name="connsiteX201" fmla="*/ 176078 w 1136356"/>
                <a:gd name="connsiteY201" fmla="*/ 1063317 h 1808998"/>
                <a:gd name="connsiteX202" fmla="*/ 176758 w 1136356"/>
                <a:gd name="connsiteY202" fmla="*/ 1066545 h 1808998"/>
                <a:gd name="connsiteX203" fmla="*/ 192215 w 1136356"/>
                <a:gd name="connsiteY203" fmla="*/ 1124636 h 1808998"/>
                <a:gd name="connsiteX204" fmla="*/ 187798 w 1136356"/>
                <a:gd name="connsiteY204" fmla="*/ 1154022 h 1808998"/>
                <a:gd name="connsiteX205" fmla="*/ 795724 w 1136356"/>
                <a:gd name="connsiteY205" fmla="*/ 1195638 h 1808998"/>
                <a:gd name="connsiteX206" fmla="*/ 783663 w 1136356"/>
                <a:gd name="connsiteY206" fmla="*/ 1278699 h 1808998"/>
                <a:gd name="connsiteX207" fmla="*/ 782305 w 1136356"/>
                <a:gd name="connsiteY207" fmla="*/ 1330506 h 1808998"/>
                <a:gd name="connsiteX208" fmla="*/ 772962 w 1136356"/>
                <a:gd name="connsiteY208" fmla="*/ 1370422 h 1808998"/>
                <a:gd name="connsiteX209" fmla="*/ 750201 w 1136356"/>
                <a:gd name="connsiteY209" fmla="*/ 1462486 h 1808998"/>
                <a:gd name="connsiteX210" fmla="*/ 721495 w 1136356"/>
                <a:gd name="connsiteY210" fmla="*/ 1605337 h 1808998"/>
                <a:gd name="connsiteX211" fmla="*/ 720306 w 1136356"/>
                <a:gd name="connsiteY211" fmla="*/ 1606526 h 1808998"/>
                <a:gd name="connsiteX212" fmla="*/ 715041 w 1136356"/>
                <a:gd name="connsiteY212" fmla="*/ 1586313 h 1808998"/>
                <a:gd name="connsiteX213" fmla="*/ 702981 w 1136356"/>
                <a:gd name="connsiteY213" fmla="*/ 1577820 h 1808998"/>
                <a:gd name="connsiteX214" fmla="*/ 615673 w 1136356"/>
                <a:gd name="connsiteY214" fmla="*/ 1561174 h 1808998"/>
                <a:gd name="connsiteX215" fmla="*/ 590024 w 1136356"/>
                <a:gd name="connsiteY215" fmla="*/ 1555739 h 1808998"/>
                <a:gd name="connsiteX216" fmla="*/ 585778 w 1136356"/>
                <a:gd name="connsiteY216" fmla="*/ 1550643 h 1808998"/>
                <a:gd name="connsiteX217" fmla="*/ 589515 w 1136356"/>
                <a:gd name="connsiteY217" fmla="*/ 1516671 h 1808998"/>
                <a:gd name="connsiteX218" fmla="*/ 585608 w 1136356"/>
                <a:gd name="connsiteY218" fmla="*/ 1479302 h 1808998"/>
                <a:gd name="connsiteX219" fmla="*/ 579493 w 1136356"/>
                <a:gd name="connsiteY219" fmla="*/ 1475395 h 1808998"/>
                <a:gd name="connsiteX220" fmla="*/ 569471 w 1136356"/>
                <a:gd name="connsiteY220" fmla="*/ 1463675 h 1808998"/>
                <a:gd name="connsiteX221" fmla="*/ 553335 w 1136356"/>
                <a:gd name="connsiteY221" fmla="*/ 1443292 h 1808998"/>
                <a:gd name="connsiteX222" fmla="*/ 541275 w 1136356"/>
                <a:gd name="connsiteY222" fmla="*/ 1444481 h 1808998"/>
                <a:gd name="connsiteX223" fmla="*/ 442077 w 1136356"/>
                <a:gd name="connsiteY223" fmla="*/ 1492381 h 1808998"/>
                <a:gd name="connsiteX224" fmla="*/ 424072 w 1136356"/>
                <a:gd name="connsiteY224" fmla="*/ 1481340 h 1808998"/>
                <a:gd name="connsiteX225" fmla="*/ 423053 w 1136356"/>
                <a:gd name="connsiteY225" fmla="*/ 1308933 h 1808998"/>
                <a:gd name="connsiteX226" fmla="*/ 423393 w 1136356"/>
                <a:gd name="connsiteY226" fmla="*/ 1264261 h 1808998"/>
                <a:gd name="connsiteX227" fmla="*/ 419486 w 1136356"/>
                <a:gd name="connsiteY227" fmla="*/ 1258485 h 1808998"/>
                <a:gd name="connsiteX228" fmla="*/ 409294 w 1136356"/>
                <a:gd name="connsiteY228" fmla="*/ 1254239 h 1808998"/>
                <a:gd name="connsiteX229" fmla="*/ 404708 w 1136356"/>
                <a:gd name="connsiteY229" fmla="*/ 1251012 h 1808998"/>
                <a:gd name="connsiteX230" fmla="*/ 408275 w 1136356"/>
                <a:gd name="connsiteY230" fmla="*/ 1246086 h 1808998"/>
                <a:gd name="connsiteX231" fmla="*/ 413371 w 1136356"/>
                <a:gd name="connsiteY231" fmla="*/ 1241669 h 1808998"/>
                <a:gd name="connsiteX232" fmla="*/ 440039 w 1136356"/>
                <a:gd name="connsiteY232" fmla="*/ 1229439 h 1808998"/>
                <a:gd name="connsiteX233" fmla="*/ 585268 w 1136356"/>
                <a:gd name="connsiteY233" fmla="*/ 1229100 h 1808998"/>
                <a:gd name="connsiteX234" fmla="*/ 658987 w 1136356"/>
                <a:gd name="connsiteY234" fmla="*/ 1213133 h 1808998"/>
                <a:gd name="connsiteX235" fmla="*/ 680559 w 1136356"/>
                <a:gd name="connsiteY235" fmla="*/ 1196996 h 1808998"/>
                <a:gd name="connsiteX236" fmla="*/ 690241 w 1136356"/>
                <a:gd name="connsiteY236" fmla="*/ 1192580 h 1808998"/>
                <a:gd name="connsiteX237" fmla="*/ 788589 w 1136356"/>
                <a:gd name="connsiteY237" fmla="*/ 1186805 h 1808998"/>
                <a:gd name="connsiteX238" fmla="*/ 795724 w 1136356"/>
                <a:gd name="connsiteY238" fmla="*/ 1195638 h 1808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</a:cxnLst>
              <a:rect l="l" t="t" r="r" b="b"/>
              <a:pathLst>
                <a:path w="1136356" h="1808998">
                  <a:moveTo>
                    <a:pt x="1127628" y="671962"/>
                  </a:moveTo>
                  <a:cubicBezTo>
                    <a:pt x="1090089" y="653957"/>
                    <a:pt x="1052720" y="635612"/>
                    <a:pt x="1015351" y="617607"/>
                  </a:cubicBezTo>
                  <a:cubicBezTo>
                    <a:pt x="1003121" y="611662"/>
                    <a:pt x="1001932" y="611832"/>
                    <a:pt x="995308" y="623383"/>
                  </a:cubicBezTo>
                  <a:cubicBezTo>
                    <a:pt x="981549" y="647503"/>
                    <a:pt x="967621" y="671453"/>
                    <a:pt x="953862" y="695573"/>
                  </a:cubicBezTo>
                  <a:cubicBezTo>
                    <a:pt x="918022" y="757911"/>
                    <a:pt x="882182" y="820079"/>
                    <a:pt x="846341" y="882418"/>
                  </a:cubicBezTo>
                  <a:cubicBezTo>
                    <a:pt x="841416" y="891080"/>
                    <a:pt x="840906" y="891080"/>
                    <a:pt x="833093" y="885305"/>
                  </a:cubicBezTo>
                  <a:cubicBezTo>
                    <a:pt x="814748" y="871547"/>
                    <a:pt x="796063" y="858128"/>
                    <a:pt x="778228" y="844029"/>
                  </a:cubicBezTo>
                  <a:cubicBezTo>
                    <a:pt x="762261" y="831460"/>
                    <a:pt x="744766" y="827043"/>
                    <a:pt x="725062" y="830441"/>
                  </a:cubicBezTo>
                  <a:cubicBezTo>
                    <a:pt x="721665" y="830950"/>
                    <a:pt x="718268" y="831630"/>
                    <a:pt x="715041" y="830271"/>
                  </a:cubicBezTo>
                  <a:cubicBezTo>
                    <a:pt x="709435" y="827893"/>
                    <a:pt x="704000" y="828912"/>
                    <a:pt x="698564" y="831120"/>
                  </a:cubicBezTo>
                  <a:cubicBezTo>
                    <a:pt x="692789" y="833328"/>
                    <a:pt x="687014" y="835536"/>
                    <a:pt x="680559" y="834687"/>
                  </a:cubicBezTo>
                  <a:cubicBezTo>
                    <a:pt x="658308" y="831969"/>
                    <a:pt x="636736" y="826194"/>
                    <a:pt x="614654" y="823137"/>
                  </a:cubicBezTo>
                  <a:cubicBezTo>
                    <a:pt x="611427" y="822627"/>
                    <a:pt x="608879" y="820929"/>
                    <a:pt x="606671" y="818551"/>
                  </a:cubicBezTo>
                  <a:cubicBezTo>
                    <a:pt x="600895" y="812096"/>
                    <a:pt x="593422" y="809208"/>
                    <a:pt x="584929" y="808189"/>
                  </a:cubicBezTo>
                  <a:cubicBezTo>
                    <a:pt x="573208" y="806830"/>
                    <a:pt x="563017" y="800715"/>
                    <a:pt x="552146" y="796639"/>
                  </a:cubicBezTo>
                  <a:cubicBezTo>
                    <a:pt x="549258" y="795620"/>
                    <a:pt x="546710" y="793411"/>
                    <a:pt x="545351" y="790524"/>
                  </a:cubicBezTo>
                  <a:cubicBezTo>
                    <a:pt x="535500" y="770990"/>
                    <a:pt x="516306" y="772349"/>
                    <a:pt x="499490" y="772689"/>
                  </a:cubicBezTo>
                  <a:cubicBezTo>
                    <a:pt x="489977" y="772858"/>
                    <a:pt x="482164" y="772519"/>
                    <a:pt x="475709" y="765555"/>
                  </a:cubicBezTo>
                  <a:cubicBezTo>
                    <a:pt x="468405" y="757571"/>
                    <a:pt x="459912" y="752815"/>
                    <a:pt x="449381" y="751796"/>
                  </a:cubicBezTo>
                  <a:cubicBezTo>
                    <a:pt x="443606" y="751286"/>
                    <a:pt x="439869" y="748399"/>
                    <a:pt x="440209" y="741944"/>
                  </a:cubicBezTo>
                  <a:cubicBezTo>
                    <a:pt x="440548" y="733961"/>
                    <a:pt x="435623" y="730394"/>
                    <a:pt x="428319" y="728865"/>
                  </a:cubicBezTo>
                  <a:cubicBezTo>
                    <a:pt x="424921" y="728186"/>
                    <a:pt x="421524" y="728016"/>
                    <a:pt x="418127" y="727846"/>
                  </a:cubicBezTo>
                  <a:cubicBezTo>
                    <a:pt x="407426" y="727336"/>
                    <a:pt x="402840" y="720542"/>
                    <a:pt x="406916" y="710520"/>
                  </a:cubicBezTo>
                  <a:cubicBezTo>
                    <a:pt x="409464" y="704405"/>
                    <a:pt x="411333" y="698290"/>
                    <a:pt x="413541" y="692175"/>
                  </a:cubicBezTo>
                  <a:cubicBezTo>
                    <a:pt x="417278" y="682663"/>
                    <a:pt x="417108" y="672132"/>
                    <a:pt x="421354" y="662620"/>
                  </a:cubicBezTo>
                  <a:cubicBezTo>
                    <a:pt x="428319" y="646993"/>
                    <a:pt x="427469" y="632045"/>
                    <a:pt x="419656" y="616928"/>
                  </a:cubicBezTo>
                  <a:cubicBezTo>
                    <a:pt x="413031" y="604189"/>
                    <a:pt x="406747" y="591109"/>
                    <a:pt x="403349" y="577011"/>
                  </a:cubicBezTo>
                  <a:cubicBezTo>
                    <a:pt x="399782" y="562403"/>
                    <a:pt x="394177" y="548475"/>
                    <a:pt x="389081" y="534376"/>
                  </a:cubicBezTo>
                  <a:cubicBezTo>
                    <a:pt x="381098" y="512295"/>
                    <a:pt x="370567" y="491062"/>
                    <a:pt x="367849" y="467452"/>
                  </a:cubicBezTo>
                  <a:cubicBezTo>
                    <a:pt x="366490" y="455392"/>
                    <a:pt x="364791" y="443162"/>
                    <a:pt x="373794" y="432631"/>
                  </a:cubicBezTo>
                  <a:cubicBezTo>
                    <a:pt x="375323" y="430932"/>
                    <a:pt x="375832" y="428554"/>
                    <a:pt x="376681" y="426516"/>
                  </a:cubicBezTo>
                  <a:cubicBezTo>
                    <a:pt x="379739" y="418872"/>
                    <a:pt x="379060" y="412588"/>
                    <a:pt x="372265" y="406812"/>
                  </a:cubicBezTo>
                  <a:cubicBezTo>
                    <a:pt x="364452" y="400188"/>
                    <a:pt x="357487" y="392884"/>
                    <a:pt x="350693" y="385240"/>
                  </a:cubicBezTo>
                  <a:cubicBezTo>
                    <a:pt x="345258" y="379125"/>
                    <a:pt x="345597" y="375558"/>
                    <a:pt x="351542" y="370123"/>
                  </a:cubicBezTo>
                  <a:cubicBezTo>
                    <a:pt x="357657" y="364517"/>
                    <a:pt x="362753" y="363838"/>
                    <a:pt x="370736" y="368764"/>
                  </a:cubicBezTo>
                  <a:cubicBezTo>
                    <a:pt x="380249" y="374539"/>
                    <a:pt x="389931" y="379635"/>
                    <a:pt x="400292" y="383542"/>
                  </a:cubicBezTo>
                  <a:cubicBezTo>
                    <a:pt x="414900" y="388977"/>
                    <a:pt x="424752" y="384901"/>
                    <a:pt x="430697" y="370972"/>
                  </a:cubicBezTo>
                  <a:cubicBezTo>
                    <a:pt x="433584" y="364178"/>
                    <a:pt x="438001" y="360101"/>
                    <a:pt x="444795" y="357383"/>
                  </a:cubicBezTo>
                  <a:cubicBezTo>
                    <a:pt x="454647" y="353646"/>
                    <a:pt x="459403" y="342945"/>
                    <a:pt x="468915" y="338529"/>
                  </a:cubicBezTo>
                  <a:cubicBezTo>
                    <a:pt x="469934" y="338019"/>
                    <a:pt x="470104" y="335981"/>
                    <a:pt x="470444" y="334622"/>
                  </a:cubicBezTo>
                  <a:cubicBezTo>
                    <a:pt x="474011" y="323921"/>
                    <a:pt x="475200" y="322902"/>
                    <a:pt x="485901" y="322732"/>
                  </a:cubicBezTo>
                  <a:cubicBezTo>
                    <a:pt x="500509" y="322392"/>
                    <a:pt x="505435" y="317466"/>
                    <a:pt x="506114" y="302689"/>
                  </a:cubicBezTo>
                  <a:cubicBezTo>
                    <a:pt x="506624" y="289949"/>
                    <a:pt x="505265" y="277210"/>
                    <a:pt x="503566" y="264640"/>
                  </a:cubicBezTo>
                  <a:cubicBezTo>
                    <a:pt x="501868" y="252580"/>
                    <a:pt x="503906" y="241539"/>
                    <a:pt x="510700" y="231518"/>
                  </a:cubicBezTo>
                  <a:cubicBezTo>
                    <a:pt x="512908" y="228121"/>
                    <a:pt x="514267" y="224554"/>
                    <a:pt x="514607" y="220477"/>
                  </a:cubicBezTo>
                  <a:cubicBezTo>
                    <a:pt x="515626" y="209776"/>
                    <a:pt x="516475" y="199075"/>
                    <a:pt x="518344" y="188543"/>
                  </a:cubicBezTo>
                  <a:cubicBezTo>
                    <a:pt x="521231" y="172237"/>
                    <a:pt x="522081" y="155251"/>
                    <a:pt x="532782" y="141153"/>
                  </a:cubicBezTo>
                  <a:cubicBezTo>
                    <a:pt x="534820" y="138435"/>
                    <a:pt x="535500" y="134698"/>
                    <a:pt x="534480" y="131301"/>
                  </a:cubicBezTo>
                  <a:cubicBezTo>
                    <a:pt x="531933" y="123487"/>
                    <a:pt x="531593" y="114655"/>
                    <a:pt x="527686" y="107860"/>
                  </a:cubicBezTo>
                  <a:cubicBezTo>
                    <a:pt x="518853" y="92233"/>
                    <a:pt x="514607" y="73379"/>
                    <a:pt x="498980" y="61829"/>
                  </a:cubicBezTo>
                  <a:cubicBezTo>
                    <a:pt x="498131" y="61149"/>
                    <a:pt x="497451" y="60130"/>
                    <a:pt x="496772" y="59281"/>
                  </a:cubicBezTo>
                  <a:cubicBezTo>
                    <a:pt x="490147" y="50108"/>
                    <a:pt x="481145" y="43484"/>
                    <a:pt x="471293" y="38728"/>
                  </a:cubicBezTo>
                  <a:cubicBezTo>
                    <a:pt x="461101" y="33802"/>
                    <a:pt x="452439" y="27008"/>
                    <a:pt x="445644" y="18345"/>
                  </a:cubicBezTo>
                  <a:cubicBezTo>
                    <a:pt x="439699" y="10871"/>
                    <a:pt x="432056" y="7983"/>
                    <a:pt x="423223" y="5945"/>
                  </a:cubicBezTo>
                  <a:cubicBezTo>
                    <a:pt x="409634" y="3397"/>
                    <a:pt x="395706" y="1868"/>
                    <a:pt x="381777" y="0"/>
                  </a:cubicBezTo>
                  <a:cubicBezTo>
                    <a:pt x="378890" y="0"/>
                    <a:pt x="376172" y="0"/>
                    <a:pt x="373284" y="0"/>
                  </a:cubicBezTo>
                  <a:cubicBezTo>
                    <a:pt x="363772" y="3227"/>
                    <a:pt x="354430" y="6964"/>
                    <a:pt x="344918" y="9852"/>
                  </a:cubicBezTo>
                  <a:cubicBezTo>
                    <a:pt x="327932" y="14778"/>
                    <a:pt x="313154" y="23780"/>
                    <a:pt x="300075" y="35161"/>
                  </a:cubicBezTo>
                  <a:cubicBezTo>
                    <a:pt x="288695" y="45013"/>
                    <a:pt x="280202" y="57412"/>
                    <a:pt x="273407" y="71001"/>
                  </a:cubicBezTo>
                  <a:cubicBezTo>
                    <a:pt x="263216" y="91214"/>
                    <a:pt x="253194" y="111088"/>
                    <a:pt x="251156" y="134358"/>
                  </a:cubicBezTo>
                  <a:cubicBezTo>
                    <a:pt x="249797" y="150835"/>
                    <a:pt x="246909" y="167311"/>
                    <a:pt x="243172" y="183618"/>
                  </a:cubicBezTo>
                  <a:cubicBezTo>
                    <a:pt x="239435" y="200603"/>
                    <a:pt x="234510" y="217929"/>
                    <a:pt x="237907" y="235594"/>
                  </a:cubicBezTo>
                  <a:cubicBezTo>
                    <a:pt x="240794" y="250202"/>
                    <a:pt x="234510" y="261583"/>
                    <a:pt x="227375" y="272794"/>
                  </a:cubicBezTo>
                  <a:cubicBezTo>
                    <a:pt x="224488" y="277380"/>
                    <a:pt x="221091" y="279758"/>
                    <a:pt x="214636" y="276530"/>
                  </a:cubicBezTo>
                  <a:cubicBezTo>
                    <a:pt x="205124" y="271605"/>
                    <a:pt x="196801" y="275681"/>
                    <a:pt x="194423" y="286382"/>
                  </a:cubicBezTo>
                  <a:cubicBezTo>
                    <a:pt x="190007" y="305237"/>
                    <a:pt x="181514" y="321713"/>
                    <a:pt x="167925" y="335641"/>
                  </a:cubicBezTo>
                  <a:cubicBezTo>
                    <a:pt x="162659" y="341077"/>
                    <a:pt x="157903" y="347192"/>
                    <a:pt x="153317" y="353307"/>
                  </a:cubicBezTo>
                  <a:cubicBezTo>
                    <a:pt x="140747" y="370123"/>
                    <a:pt x="126309" y="385240"/>
                    <a:pt x="115948" y="403585"/>
                  </a:cubicBezTo>
                  <a:cubicBezTo>
                    <a:pt x="99811" y="431612"/>
                    <a:pt x="81976" y="458449"/>
                    <a:pt x="59045" y="481550"/>
                  </a:cubicBezTo>
                  <a:cubicBezTo>
                    <a:pt x="55138" y="485627"/>
                    <a:pt x="51062" y="489703"/>
                    <a:pt x="49193" y="495139"/>
                  </a:cubicBezTo>
                  <a:cubicBezTo>
                    <a:pt x="39681" y="521807"/>
                    <a:pt x="33057" y="549494"/>
                    <a:pt x="29320" y="577181"/>
                  </a:cubicBezTo>
                  <a:cubicBezTo>
                    <a:pt x="25753" y="604698"/>
                    <a:pt x="23035" y="632895"/>
                    <a:pt x="29320" y="660752"/>
                  </a:cubicBezTo>
                  <a:cubicBezTo>
                    <a:pt x="30169" y="664658"/>
                    <a:pt x="29320" y="667546"/>
                    <a:pt x="25753" y="670264"/>
                  </a:cubicBezTo>
                  <a:cubicBezTo>
                    <a:pt x="3841" y="686230"/>
                    <a:pt x="-2104" y="709331"/>
                    <a:pt x="614" y="734131"/>
                  </a:cubicBezTo>
                  <a:cubicBezTo>
                    <a:pt x="3501" y="762497"/>
                    <a:pt x="10126" y="790354"/>
                    <a:pt x="17600" y="818041"/>
                  </a:cubicBezTo>
                  <a:cubicBezTo>
                    <a:pt x="23375" y="838934"/>
                    <a:pt x="30509" y="859656"/>
                    <a:pt x="34416" y="881059"/>
                  </a:cubicBezTo>
                  <a:cubicBezTo>
                    <a:pt x="38492" y="903480"/>
                    <a:pt x="44098" y="925052"/>
                    <a:pt x="53949" y="945435"/>
                  </a:cubicBezTo>
                  <a:cubicBezTo>
                    <a:pt x="59725" y="957325"/>
                    <a:pt x="61763" y="969555"/>
                    <a:pt x="61763" y="982295"/>
                  </a:cubicBezTo>
                  <a:cubicBezTo>
                    <a:pt x="61763" y="992996"/>
                    <a:pt x="60574" y="1003697"/>
                    <a:pt x="59894" y="1014398"/>
                  </a:cubicBezTo>
                  <a:cubicBezTo>
                    <a:pt x="57856" y="1042934"/>
                    <a:pt x="53440" y="1071131"/>
                    <a:pt x="54289" y="1099837"/>
                  </a:cubicBezTo>
                  <a:cubicBezTo>
                    <a:pt x="55138" y="1126335"/>
                    <a:pt x="63801" y="1149436"/>
                    <a:pt x="79768" y="1170498"/>
                  </a:cubicBezTo>
                  <a:cubicBezTo>
                    <a:pt x="85204" y="1177632"/>
                    <a:pt x="92847" y="1181709"/>
                    <a:pt x="97943" y="1188673"/>
                  </a:cubicBezTo>
                  <a:cubicBezTo>
                    <a:pt x="102189" y="1194449"/>
                    <a:pt x="108814" y="1197676"/>
                    <a:pt x="115269" y="1200903"/>
                  </a:cubicBezTo>
                  <a:cubicBezTo>
                    <a:pt x="123252" y="1205150"/>
                    <a:pt x="131575" y="1208377"/>
                    <a:pt x="140408" y="1210755"/>
                  </a:cubicBezTo>
                  <a:cubicBezTo>
                    <a:pt x="158922" y="1215851"/>
                    <a:pt x="177267" y="1221966"/>
                    <a:pt x="196801" y="1222985"/>
                  </a:cubicBezTo>
                  <a:cubicBezTo>
                    <a:pt x="211239" y="1223834"/>
                    <a:pt x="225677" y="1224514"/>
                    <a:pt x="239945" y="1225872"/>
                  </a:cubicBezTo>
                  <a:cubicBezTo>
                    <a:pt x="255402" y="1227401"/>
                    <a:pt x="255232" y="1227741"/>
                    <a:pt x="259649" y="1242349"/>
                  </a:cubicBezTo>
                  <a:cubicBezTo>
                    <a:pt x="261517" y="1248294"/>
                    <a:pt x="262536" y="1255428"/>
                    <a:pt x="270690" y="1256787"/>
                  </a:cubicBezTo>
                  <a:cubicBezTo>
                    <a:pt x="282410" y="1258655"/>
                    <a:pt x="293790" y="1257126"/>
                    <a:pt x="304661" y="1252031"/>
                  </a:cubicBezTo>
                  <a:cubicBezTo>
                    <a:pt x="310946" y="1249143"/>
                    <a:pt x="313834" y="1244387"/>
                    <a:pt x="314004" y="1237253"/>
                  </a:cubicBezTo>
                  <a:cubicBezTo>
                    <a:pt x="314004" y="1223834"/>
                    <a:pt x="314683" y="1223494"/>
                    <a:pt x="327762" y="1223494"/>
                  </a:cubicBezTo>
                  <a:cubicBezTo>
                    <a:pt x="331159" y="1223494"/>
                    <a:pt x="334556" y="1223834"/>
                    <a:pt x="337954" y="1224174"/>
                  </a:cubicBezTo>
                  <a:cubicBezTo>
                    <a:pt x="341351" y="1224514"/>
                    <a:pt x="344578" y="1226212"/>
                    <a:pt x="344578" y="1229779"/>
                  </a:cubicBezTo>
                  <a:cubicBezTo>
                    <a:pt x="344408" y="1240141"/>
                    <a:pt x="351203" y="1241160"/>
                    <a:pt x="359016" y="1241500"/>
                  </a:cubicBezTo>
                  <a:cubicBezTo>
                    <a:pt x="365980" y="1241839"/>
                    <a:pt x="367509" y="1245576"/>
                    <a:pt x="365811" y="1251861"/>
                  </a:cubicBezTo>
                  <a:cubicBezTo>
                    <a:pt x="364112" y="1258485"/>
                    <a:pt x="358846" y="1260184"/>
                    <a:pt x="353241" y="1261543"/>
                  </a:cubicBezTo>
                  <a:cubicBezTo>
                    <a:pt x="350693" y="1262222"/>
                    <a:pt x="346447" y="1261883"/>
                    <a:pt x="347636" y="1266639"/>
                  </a:cubicBezTo>
                  <a:cubicBezTo>
                    <a:pt x="350014" y="1277340"/>
                    <a:pt x="348655" y="1288041"/>
                    <a:pt x="348315" y="1298742"/>
                  </a:cubicBezTo>
                  <a:cubicBezTo>
                    <a:pt x="348145" y="1304347"/>
                    <a:pt x="346447" y="1310462"/>
                    <a:pt x="348994" y="1315558"/>
                  </a:cubicBezTo>
                  <a:cubicBezTo>
                    <a:pt x="352222" y="1322013"/>
                    <a:pt x="350014" y="1328807"/>
                    <a:pt x="349504" y="1334582"/>
                  </a:cubicBezTo>
                  <a:cubicBezTo>
                    <a:pt x="348485" y="1345623"/>
                    <a:pt x="347975" y="1356324"/>
                    <a:pt x="348994" y="1367365"/>
                  </a:cubicBezTo>
                  <a:cubicBezTo>
                    <a:pt x="349504" y="1372801"/>
                    <a:pt x="349504" y="1378236"/>
                    <a:pt x="349164" y="1383502"/>
                  </a:cubicBezTo>
                  <a:cubicBezTo>
                    <a:pt x="348825" y="1392504"/>
                    <a:pt x="346616" y="1401846"/>
                    <a:pt x="347975" y="1410679"/>
                  </a:cubicBezTo>
                  <a:cubicBezTo>
                    <a:pt x="349844" y="1421720"/>
                    <a:pt x="349674" y="1433100"/>
                    <a:pt x="349164" y="1443802"/>
                  </a:cubicBezTo>
                  <a:cubicBezTo>
                    <a:pt x="348145" y="1461637"/>
                    <a:pt x="348485" y="1479472"/>
                    <a:pt x="346616" y="1497137"/>
                  </a:cubicBezTo>
                  <a:cubicBezTo>
                    <a:pt x="345767" y="1505291"/>
                    <a:pt x="343559" y="1506989"/>
                    <a:pt x="336255" y="1503932"/>
                  </a:cubicBezTo>
                  <a:cubicBezTo>
                    <a:pt x="321647" y="1497987"/>
                    <a:pt x="306700" y="1493061"/>
                    <a:pt x="292431" y="1486096"/>
                  </a:cubicBezTo>
                  <a:cubicBezTo>
                    <a:pt x="267802" y="1474206"/>
                    <a:pt x="242323" y="1463845"/>
                    <a:pt x="216335" y="1454842"/>
                  </a:cubicBezTo>
                  <a:cubicBezTo>
                    <a:pt x="203425" y="1450426"/>
                    <a:pt x="194593" y="1454333"/>
                    <a:pt x="193743" y="1467922"/>
                  </a:cubicBezTo>
                  <a:cubicBezTo>
                    <a:pt x="192384" y="1489833"/>
                    <a:pt x="184911" y="1513104"/>
                    <a:pt x="201387" y="1533147"/>
                  </a:cubicBezTo>
                  <a:cubicBezTo>
                    <a:pt x="202406" y="1534336"/>
                    <a:pt x="202916" y="1536205"/>
                    <a:pt x="203086" y="1537903"/>
                  </a:cubicBezTo>
                  <a:cubicBezTo>
                    <a:pt x="203255" y="1541301"/>
                    <a:pt x="204614" y="1543509"/>
                    <a:pt x="208012" y="1545037"/>
                  </a:cubicBezTo>
                  <a:cubicBezTo>
                    <a:pt x="212598" y="1547076"/>
                    <a:pt x="212937" y="1551662"/>
                    <a:pt x="212598" y="1556078"/>
                  </a:cubicBezTo>
                  <a:cubicBezTo>
                    <a:pt x="212258" y="1560665"/>
                    <a:pt x="208181" y="1560834"/>
                    <a:pt x="205124" y="1561854"/>
                  </a:cubicBezTo>
                  <a:cubicBezTo>
                    <a:pt x="183212" y="1568478"/>
                    <a:pt x="160791" y="1572894"/>
                    <a:pt x="138369" y="1577650"/>
                  </a:cubicBezTo>
                  <a:cubicBezTo>
                    <a:pt x="116797" y="1582237"/>
                    <a:pt x="95225" y="1586653"/>
                    <a:pt x="73653" y="1591579"/>
                  </a:cubicBezTo>
                  <a:cubicBezTo>
                    <a:pt x="64651" y="1593617"/>
                    <a:pt x="55818" y="1597524"/>
                    <a:pt x="54119" y="1608055"/>
                  </a:cubicBezTo>
                  <a:cubicBezTo>
                    <a:pt x="49873" y="1634893"/>
                    <a:pt x="44098" y="1662070"/>
                    <a:pt x="66009" y="1685001"/>
                  </a:cubicBezTo>
                  <a:cubicBezTo>
                    <a:pt x="66009" y="1695363"/>
                    <a:pt x="74502" y="1696722"/>
                    <a:pt x="81467" y="1699949"/>
                  </a:cubicBezTo>
                  <a:cubicBezTo>
                    <a:pt x="91658" y="1704535"/>
                    <a:pt x="107625" y="1703006"/>
                    <a:pt x="115608" y="1695193"/>
                  </a:cubicBezTo>
                  <a:cubicBezTo>
                    <a:pt x="127838" y="1683303"/>
                    <a:pt x="134802" y="1668695"/>
                    <a:pt x="134123" y="1651199"/>
                  </a:cubicBezTo>
                  <a:cubicBezTo>
                    <a:pt x="133953" y="1647463"/>
                    <a:pt x="133274" y="1644065"/>
                    <a:pt x="131235" y="1640668"/>
                  </a:cubicBezTo>
                  <a:cubicBezTo>
                    <a:pt x="125290" y="1631156"/>
                    <a:pt x="126819" y="1627759"/>
                    <a:pt x="137860" y="1626400"/>
                  </a:cubicBezTo>
                  <a:cubicBezTo>
                    <a:pt x="171832" y="1621984"/>
                    <a:pt x="205634" y="1616548"/>
                    <a:pt x="239775" y="1615529"/>
                  </a:cubicBezTo>
                  <a:cubicBezTo>
                    <a:pt x="241813" y="1615529"/>
                    <a:pt x="244531" y="1615699"/>
                    <a:pt x="245550" y="1614680"/>
                  </a:cubicBezTo>
                  <a:cubicBezTo>
                    <a:pt x="250986" y="1608055"/>
                    <a:pt x="258969" y="1609754"/>
                    <a:pt x="265933" y="1608395"/>
                  </a:cubicBezTo>
                  <a:cubicBezTo>
                    <a:pt x="282580" y="1605337"/>
                    <a:pt x="299396" y="1602790"/>
                    <a:pt x="316042" y="1599902"/>
                  </a:cubicBezTo>
                  <a:cubicBezTo>
                    <a:pt x="327083" y="1598033"/>
                    <a:pt x="338124" y="1597694"/>
                    <a:pt x="348994" y="1599053"/>
                  </a:cubicBezTo>
                  <a:cubicBezTo>
                    <a:pt x="356468" y="1600072"/>
                    <a:pt x="363432" y="1602790"/>
                    <a:pt x="364112" y="1612132"/>
                  </a:cubicBezTo>
                  <a:cubicBezTo>
                    <a:pt x="365471" y="1630816"/>
                    <a:pt x="368698" y="1649161"/>
                    <a:pt x="368528" y="1668015"/>
                  </a:cubicBezTo>
                  <a:cubicBezTo>
                    <a:pt x="368358" y="1680585"/>
                    <a:pt x="366150" y="1682453"/>
                    <a:pt x="353750" y="1679906"/>
                  </a:cubicBezTo>
                  <a:cubicBezTo>
                    <a:pt x="348655" y="1678886"/>
                    <a:pt x="346107" y="1680075"/>
                    <a:pt x="345427" y="1685171"/>
                  </a:cubicBezTo>
                  <a:cubicBezTo>
                    <a:pt x="345088" y="1688229"/>
                    <a:pt x="344578" y="1691286"/>
                    <a:pt x="344578" y="1694513"/>
                  </a:cubicBezTo>
                  <a:cubicBezTo>
                    <a:pt x="344748" y="1726107"/>
                    <a:pt x="348825" y="1756852"/>
                    <a:pt x="361394" y="1786067"/>
                  </a:cubicBezTo>
                  <a:cubicBezTo>
                    <a:pt x="363772" y="1791503"/>
                    <a:pt x="367000" y="1796259"/>
                    <a:pt x="372435" y="1798297"/>
                  </a:cubicBezTo>
                  <a:cubicBezTo>
                    <a:pt x="387722" y="1804072"/>
                    <a:pt x="403349" y="1808829"/>
                    <a:pt x="419995" y="1808998"/>
                  </a:cubicBezTo>
                  <a:cubicBezTo>
                    <a:pt x="425771" y="1809168"/>
                    <a:pt x="431376" y="1807639"/>
                    <a:pt x="435453" y="1803223"/>
                  </a:cubicBezTo>
                  <a:cubicBezTo>
                    <a:pt x="448532" y="1789295"/>
                    <a:pt x="456006" y="1772988"/>
                    <a:pt x="456006" y="1753624"/>
                  </a:cubicBezTo>
                  <a:cubicBezTo>
                    <a:pt x="456006" y="1743263"/>
                    <a:pt x="450570" y="1736639"/>
                    <a:pt x="441568" y="1732562"/>
                  </a:cubicBezTo>
                  <a:cubicBezTo>
                    <a:pt x="438510" y="1731203"/>
                    <a:pt x="435283" y="1729844"/>
                    <a:pt x="432056" y="1729165"/>
                  </a:cubicBezTo>
                  <a:cubicBezTo>
                    <a:pt x="422374" y="1727126"/>
                    <a:pt x="418297" y="1721181"/>
                    <a:pt x="417108" y="1711499"/>
                  </a:cubicBezTo>
                  <a:cubicBezTo>
                    <a:pt x="413371" y="1679736"/>
                    <a:pt x="412692" y="1647632"/>
                    <a:pt x="410653" y="1615869"/>
                  </a:cubicBezTo>
                  <a:cubicBezTo>
                    <a:pt x="409804" y="1603299"/>
                    <a:pt x="413201" y="1599562"/>
                    <a:pt x="425771" y="1597694"/>
                  </a:cubicBezTo>
                  <a:cubicBezTo>
                    <a:pt x="442417" y="1595316"/>
                    <a:pt x="459063" y="1597524"/>
                    <a:pt x="475709" y="1599053"/>
                  </a:cubicBezTo>
                  <a:cubicBezTo>
                    <a:pt x="502377" y="1601770"/>
                    <a:pt x="529045" y="1605847"/>
                    <a:pt x="555713" y="1608395"/>
                  </a:cubicBezTo>
                  <a:cubicBezTo>
                    <a:pt x="591553" y="1611792"/>
                    <a:pt x="627223" y="1614850"/>
                    <a:pt x="662894" y="1618926"/>
                  </a:cubicBezTo>
                  <a:cubicBezTo>
                    <a:pt x="670537" y="1619775"/>
                    <a:pt x="674105" y="1623173"/>
                    <a:pt x="671726" y="1630477"/>
                  </a:cubicBezTo>
                  <a:cubicBezTo>
                    <a:pt x="665951" y="1647802"/>
                    <a:pt x="672916" y="1663259"/>
                    <a:pt x="680389" y="1677188"/>
                  </a:cubicBezTo>
                  <a:cubicBezTo>
                    <a:pt x="686844" y="1689418"/>
                    <a:pt x="691770" y="1701478"/>
                    <a:pt x="694488" y="1714896"/>
                  </a:cubicBezTo>
                  <a:cubicBezTo>
                    <a:pt x="698904" y="1736299"/>
                    <a:pt x="712493" y="1748019"/>
                    <a:pt x="733725" y="1752945"/>
                  </a:cubicBezTo>
                  <a:cubicBezTo>
                    <a:pt x="755637" y="1758041"/>
                    <a:pt x="777888" y="1758890"/>
                    <a:pt x="800140" y="1760758"/>
                  </a:cubicBezTo>
                  <a:cubicBezTo>
                    <a:pt x="802858" y="1760928"/>
                    <a:pt x="805915" y="1761438"/>
                    <a:pt x="808463" y="1759739"/>
                  </a:cubicBezTo>
                  <a:cubicBezTo>
                    <a:pt x="813729" y="1755832"/>
                    <a:pt x="819504" y="1756512"/>
                    <a:pt x="825449" y="1757022"/>
                  </a:cubicBezTo>
                  <a:cubicBezTo>
                    <a:pt x="842605" y="1758041"/>
                    <a:pt x="858911" y="1762117"/>
                    <a:pt x="875217" y="1766873"/>
                  </a:cubicBezTo>
                  <a:cubicBezTo>
                    <a:pt x="906981" y="1776386"/>
                    <a:pt x="939084" y="1781651"/>
                    <a:pt x="972207" y="1778594"/>
                  </a:cubicBezTo>
                  <a:cubicBezTo>
                    <a:pt x="999724" y="1776046"/>
                    <a:pt x="1027411" y="1773498"/>
                    <a:pt x="1054589" y="1768572"/>
                  </a:cubicBezTo>
                  <a:cubicBezTo>
                    <a:pt x="1070725" y="1765684"/>
                    <a:pt x="1085673" y="1761608"/>
                    <a:pt x="1096204" y="1747339"/>
                  </a:cubicBezTo>
                  <a:cubicBezTo>
                    <a:pt x="1101979" y="1739526"/>
                    <a:pt x="1104527" y="1727806"/>
                    <a:pt x="1099771" y="1719483"/>
                  </a:cubicBezTo>
                  <a:cubicBezTo>
                    <a:pt x="1087371" y="1697401"/>
                    <a:pt x="1068857" y="1685171"/>
                    <a:pt x="1043038" y="1684662"/>
                  </a:cubicBezTo>
                  <a:cubicBezTo>
                    <a:pt x="1036074" y="1684492"/>
                    <a:pt x="1028430" y="1685851"/>
                    <a:pt x="1022145" y="1682623"/>
                  </a:cubicBezTo>
                  <a:cubicBezTo>
                    <a:pt x="1015011" y="1678886"/>
                    <a:pt x="1008387" y="1677867"/>
                    <a:pt x="1001253" y="1681434"/>
                  </a:cubicBezTo>
                  <a:cubicBezTo>
                    <a:pt x="999215" y="1682453"/>
                    <a:pt x="995987" y="1683473"/>
                    <a:pt x="995308" y="1680755"/>
                  </a:cubicBezTo>
                  <a:cubicBezTo>
                    <a:pt x="993609" y="1672432"/>
                    <a:pt x="986305" y="1673111"/>
                    <a:pt x="980870" y="1671243"/>
                  </a:cubicBezTo>
                  <a:cubicBezTo>
                    <a:pt x="969319" y="1667336"/>
                    <a:pt x="957769" y="1663939"/>
                    <a:pt x="948257" y="1655616"/>
                  </a:cubicBezTo>
                  <a:cubicBezTo>
                    <a:pt x="947068" y="1654597"/>
                    <a:pt x="945029" y="1653917"/>
                    <a:pt x="945539" y="1651879"/>
                  </a:cubicBezTo>
                  <a:cubicBezTo>
                    <a:pt x="946049" y="1649501"/>
                    <a:pt x="948427" y="1649331"/>
                    <a:pt x="950295" y="1649331"/>
                  </a:cubicBezTo>
                  <a:cubicBezTo>
                    <a:pt x="955051" y="1649161"/>
                    <a:pt x="959977" y="1648991"/>
                    <a:pt x="964733" y="1648991"/>
                  </a:cubicBezTo>
                  <a:cubicBezTo>
                    <a:pt x="989023" y="1648991"/>
                    <a:pt x="1013483" y="1649840"/>
                    <a:pt x="1037773" y="1646783"/>
                  </a:cubicBezTo>
                  <a:cubicBezTo>
                    <a:pt x="1055947" y="1644575"/>
                    <a:pt x="1075821" y="1645084"/>
                    <a:pt x="1088560" y="1626740"/>
                  </a:cubicBezTo>
                  <a:cubicBezTo>
                    <a:pt x="1093147" y="1619945"/>
                    <a:pt x="1097053" y="1614510"/>
                    <a:pt x="1092467" y="1607206"/>
                  </a:cubicBezTo>
                  <a:cubicBezTo>
                    <a:pt x="1087202" y="1598883"/>
                    <a:pt x="1084144" y="1588182"/>
                    <a:pt x="1071235" y="1587842"/>
                  </a:cubicBezTo>
                  <a:cubicBezTo>
                    <a:pt x="1066819" y="1587842"/>
                    <a:pt x="1061383" y="1589880"/>
                    <a:pt x="1058326" y="1584105"/>
                  </a:cubicBezTo>
                  <a:cubicBezTo>
                    <a:pt x="1057646" y="1582916"/>
                    <a:pt x="1056627" y="1583426"/>
                    <a:pt x="1055947" y="1584615"/>
                  </a:cubicBezTo>
                  <a:cubicBezTo>
                    <a:pt x="1053230" y="1589880"/>
                    <a:pt x="1048474" y="1588012"/>
                    <a:pt x="1044737" y="1587332"/>
                  </a:cubicBezTo>
                  <a:cubicBezTo>
                    <a:pt x="1039471" y="1586483"/>
                    <a:pt x="1034715" y="1583595"/>
                    <a:pt x="1029959" y="1581387"/>
                  </a:cubicBezTo>
                  <a:cubicBezTo>
                    <a:pt x="1021296" y="1577650"/>
                    <a:pt x="1014332" y="1569667"/>
                    <a:pt x="1003461" y="1570347"/>
                  </a:cubicBezTo>
                  <a:cubicBezTo>
                    <a:pt x="998195" y="1570686"/>
                    <a:pt x="994968" y="1566610"/>
                    <a:pt x="994968" y="1561514"/>
                  </a:cubicBezTo>
                  <a:cubicBezTo>
                    <a:pt x="994459" y="1537394"/>
                    <a:pt x="994119" y="1513444"/>
                    <a:pt x="995987" y="1489324"/>
                  </a:cubicBezTo>
                  <a:cubicBezTo>
                    <a:pt x="996327" y="1485757"/>
                    <a:pt x="998026" y="1483209"/>
                    <a:pt x="1001253" y="1482360"/>
                  </a:cubicBezTo>
                  <a:cubicBezTo>
                    <a:pt x="1008727" y="1480321"/>
                    <a:pt x="1008727" y="1474886"/>
                    <a:pt x="1008047" y="1468941"/>
                  </a:cubicBezTo>
                  <a:cubicBezTo>
                    <a:pt x="1007538" y="1465034"/>
                    <a:pt x="1006688" y="1461127"/>
                    <a:pt x="1006519" y="1457220"/>
                  </a:cubicBezTo>
                  <a:cubicBezTo>
                    <a:pt x="1005160" y="1434969"/>
                    <a:pt x="1005329" y="1412378"/>
                    <a:pt x="1002442" y="1390296"/>
                  </a:cubicBezTo>
                  <a:cubicBezTo>
                    <a:pt x="995648" y="1336451"/>
                    <a:pt x="1001593" y="1282775"/>
                    <a:pt x="1006519" y="1229439"/>
                  </a:cubicBezTo>
                  <a:cubicBezTo>
                    <a:pt x="1010425" y="1186635"/>
                    <a:pt x="1016370" y="1144170"/>
                    <a:pt x="1015691" y="1100856"/>
                  </a:cubicBezTo>
                  <a:cubicBezTo>
                    <a:pt x="1015351" y="1081832"/>
                    <a:pt x="1010595" y="1065356"/>
                    <a:pt x="999724" y="1050238"/>
                  </a:cubicBezTo>
                  <a:cubicBezTo>
                    <a:pt x="995817" y="1044803"/>
                    <a:pt x="993609" y="1039028"/>
                    <a:pt x="992760" y="1032403"/>
                  </a:cubicBezTo>
                  <a:cubicBezTo>
                    <a:pt x="991231" y="1022381"/>
                    <a:pt x="990042" y="1011850"/>
                    <a:pt x="983248" y="1004037"/>
                  </a:cubicBezTo>
                  <a:cubicBezTo>
                    <a:pt x="979001" y="999111"/>
                    <a:pt x="979171" y="996053"/>
                    <a:pt x="981719" y="990957"/>
                  </a:cubicBezTo>
                  <a:cubicBezTo>
                    <a:pt x="1032337" y="889891"/>
                    <a:pt x="1082785" y="788825"/>
                    <a:pt x="1133403" y="687759"/>
                  </a:cubicBezTo>
                  <a:cubicBezTo>
                    <a:pt x="1134592" y="685381"/>
                    <a:pt x="1135102" y="682324"/>
                    <a:pt x="1137819" y="680795"/>
                  </a:cubicBezTo>
                  <a:cubicBezTo>
                    <a:pt x="1137819" y="680285"/>
                    <a:pt x="1137819" y="679606"/>
                    <a:pt x="1137819" y="679096"/>
                  </a:cubicBezTo>
                  <a:cubicBezTo>
                    <a:pt x="1135442" y="675359"/>
                    <a:pt x="1131365" y="673831"/>
                    <a:pt x="1127628" y="671962"/>
                  </a:cubicBezTo>
                  <a:close/>
                  <a:moveTo>
                    <a:pt x="187798" y="1154022"/>
                  </a:moveTo>
                  <a:cubicBezTo>
                    <a:pt x="172851" y="1168800"/>
                    <a:pt x="159432" y="1169479"/>
                    <a:pt x="143125" y="1155891"/>
                  </a:cubicBezTo>
                  <a:cubicBezTo>
                    <a:pt x="137690" y="1151304"/>
                    <a:pt x="130896" y="1148926"/>
                    <a:pt x="125630" y="1144000"/>
                  </a:cubicBezTo>
                  <a:cubicBezTo>
                    <a:pt x="108984" y="1128204"/>
                    <a:pt x="105417" y="1107481"/>
                    <a:pt x="103548" y="1086079"/>
                  </a:cubicBezTo>
                  <a:cubicBezTo>
                    <a:pt x="103039" y="1080813"/>
                    <a:pt x="103548" y="1075377"/>
                    <a:pt x="103548" y="1069942"/>
                  </a:cubicBezTo>
                  <a:cubicBezTo>
                    <a:pt x="104228" y="1045652"/>
                    <a:pt x="107455" y="1021532"/>
                    <a:pt x="107795" y="997242"/>
                  </a:cubicBezTo>
                  <a:cubicBezTo>
                    <a:pt x="107965" y="989938"/>
                    <a:pt x="113740" y="985012"/>
                    <a:pt x="120364" y="987051"/>
                  </a:cubicBezTo>
                  <a:cubicBezTo>
                    <a:pt x="125120" y="988410"/>
                    <a:pt x="126989" y="993335"/>
                    <a:pt x="128687" y="997072"/>
                  </a:cubicBezTo>
                  <a:cubicBezTo>
                    <a:pt x="134463" y="1008962"/>
                    <a:pt x="143125" y="1018135"/>
                    <a:pt x="152128" y="1027817"/>
                  </a:cubicBezTo>
                  <a:cubicBezTo>
                    <a:pt x="161810" y="1038178"/>
                    <a:pt x="168265" y="1051427"/>
                    <a:pt x="176078" y="1063317"/>
                  </a:cubicBezTo>
                  <a:cubicBezTo>
                    <a:pt x="176588" y="1064167"/>
                    <a:pt x="177097" y="1065695"/>
                    <a:pt x="176758" y="1066545"/>
                  </a:cubicBezTo>
                  <a:cubicBezTo>
                    <a:pt x="170643" y="1088796"/>
                    <a:pt x="183892" y="1106292"/>
                    <a:pt x="192215" y="1124636"/>
                  </a:cubicBezTo>
                  <a:cubicBezTo>
                    <a:pt x="199858" y="1141453"/>
                    <a:pt x="201047" y="1140943"/>
                    <a:pt x="187798" y="1154022"/>
                  </a:cubicBezTo>
                  <a:close/>
                  <a:moveTo>
                    <a:pt x="795724" y="1195638"/>
                  </a:moveTo>
                  <a:cubicBezTo>
                    <a:pt x="790458" y="1223155"/>
                    <a:pt x="786211" y="1250842"/>
                    <a:pt x="783663" y="1278699"/>
                  </a:cubicBezTo>
                  <a:cubicBezTo>
                    <a:pt x="782135" y="1295854"/>
                    <a:pt x="782305" y="1313180"/>
                    <a:pt x="782305" y="1330506"/>
                  </a:cubicBezTo>
                  <a:cubicBezTo>
                    <a:pt x="782305" y="1344604"/>
                    <a:pt x="780436" y="1358362"/>
                    <a:pt x="772962" y="1370422"/>
                  </a:cubicBezTo>
                  <a:cubicBezTo>
                    <a:pt x="755467" y="1398789"/>
                    <a:pt x="753599" y="1430553"/>
                    <a:pt x="750201" y="1462486"/>
                  </a:cubicBezTo>
                  <a:cubicBezTo>
                    <a:pt x="744936" y="1510896"/>
                    <a:pt x="732706" y="1558117"/>
                    <a:pt x="721495" y="1605337"/>
                  </a:cubicBezTo>
                  <a:cubicBezTo>
                    <a:pt x="721325" y="1605677"/>
                    <a:pt x="720816" y="1606017"/>
                    <a:pt x="720306" y="1606526"/>
                  </a:cubicBezTo>
                  <a:cubicBezTo>
                    <a:pt x="717418" y="1600242"/>
                    <a:pt x="720306" y="1592598"/>
                    <a:pt x="715041" y="1586313"/>
                  </a:cubicBezTo>
                  <a:cubicBezTo>
                    <a:pt x="711473" y="1582237"/>
                    <a:pt x="708076" y="1579179"/>
                    <a:pt x="702981" y="1577820"/>
                  </a:cubicBezTo>
                  <a:cubicBezTo>
                    <a:pt x="674274" y="1569837"/>
                    <a:pt x="644719" y="1567119"/>
                    <a:pt x="615673" y="1561174"/>
                  </a:cubicBezTo>
                  <a:cubicBezTo>
                    <a:pt x="607180" y="1559475"/>
                    <a:pt x="598517" y="1557437"/>
                    <a:pt x="590024" y="1555739"/>
                  </a:cubicBezTo>
                  <a:cubicBezTo>
                    <a:pt x="586967" y="1555229"/>
                    <a:pt x="585778" y="1553700"/>
                    <a:pt x="585778" y="1550643"/>
                  </a:cubicBezTo>
                  <a:cubicBezTo>
                    <a:pt x="585268" y="1539092"/>
                    <a:pt x="584419" y="1528221"/>
                    <a:pt x="589515" y="1516671"/>
                  </a:cubicBezTo>
                  <a:cubicBezTo>
                    <a:pt x="594950" y="1504611"/>
                    <a:pt x="593082" y="1491192"/>
                    <a:pt x="585608" y="1479302"/>
                  </a:cubicBezTo>
                  <a:cubicBezTo>
                    <a:pt x="584079" y="1476924"/>
                    <a:pt x="582041" y="1475225"/>
                    <a:pt x="579493" y="1475395"/>
                  </a:cubicBezTo>
                  <a:cubicBezTo>
                    <a:pt x="571170" y="1475565"/>
                    <a:pt x="569981" y="1470639"/>
                    <a:pt x="569471" y="1463675"/>
                  </a:cubicBezTo>
                  <a:cubicBezTo>
                    <a:pt x="568792" y="1453484"/>
                    <a:pt x="564036" y="1446349"/>
                    <a:pt x="553335" y="1443292"/>
                  </a:cubicBezTo>
                  <a:cubicBezTo>
                    <a:pt x="548749" y="1441933"/>
                    <a:pt x="545182" y="1442443"/>
                    <a:pt x="541275" y="1444481"/>
                  </a:cubicBezTo>
                  <a:cubicBezTo>
                    <a:pt x="508322" y="1460618"/>
                    <a:pt x="475200" y="1476584"/>
                    <a:pt x="442077" y="1492381"/>
                  </a:cubicBezTo>
                  <a:cubicBezTo>
                    <a:pt x="426110" y="1500025"/>
                    <a:pt x="424921" y="1499006"/>
                    <a:pt x="424072" y="1481340"/>
                  </a:cubicBezTo>
                  <a:cubicBezTo>
                    <a:pt x="421015" y="1423928"/>
                    <a:pt x="421864" y="1366346"/>
                    <a:pt x="423053" y="1308933"/>
                  </a:cubicBezTo>
                  <a:cubicBezTo>
                    <a:pt x="423393" y="1293986"/>
                    <a:pt x="421185" y="1279038"/>
                    <a:pt x="423393" y="1264261"/>
                  </a:cubicBezTo>
                  <a:cubicBezTo>
                    <a:pt x="423902" y="1261033"/>
                    <a:pt x="421864" y="1259505"/>
                    <a:pt x="419486" y="1258485"/>
                  </a:cubicBezTo>
                  <a:cubicBezTo>
                    <a:pt x="416259" y="1256957"/>
                    <a:pt x="412692" y="1255768"/>
                    <a:pt x="409294" y="1254239"/>
                  </a:cubicBezTo>
                  <a:cubicBezTo>
                    <a:pt x="407426" y="1253559"/>
                    <a:pt x="405218" y="1253220"/>
                    <a:pt x="404708" y="1251012"/>
                  </a:cubicBezTo>
                  <a:cubicBezTo>
                    <a:pt x="404199" y="1248294"/>
                    <a:pt x="406407" y="1247275"/>
                    <a:pt x="408275" y="1246086"/>
                  </a:cubicBezTo>
                  <a:cubicBezTo>
                    <a:pt x="410144" y="1244897"/>
                    <a:pt x="412522" y="1243538"/>
                    <a:pt x="413371" y="1241669"/>
                  </a:cubicBezTo>
                  <a:cubicBezTo>
                    <a:pt x="418807" y="1229609"/>
                    <a:pt x="428828" y="1229439"/>
                    <a:pt x="440039" y="1229439"/>
                  </a:cubicBezTo>
                  <a:cubicBezTo>
                    <a:pt x="488449" y="1229779"/>
                    <a:pt x="536859" y="1230459"/>
                    <a:pt x="585268" y="1229100"/>
                  </a:cubicBezTo>
                  <a:cubicBezTo>
                    <a:pt x="610577" y="1228420"/>
                    <a:pt x="635886" y="1224683"/>
                    <a:pt x="658987" y="1213133"/>
                  </a:cubicBezTo>
                  <a:cubicBezTo>
                    <a:pt x="667140" y="1209056"/>
                    <a:pt x="673935" y="1203111"/>
                    <a:pt x="680559" y="1196996"/>
                  </a:cubicBezTo>
                  <a:cubicBezTo>
                    <a:pt x="683447" y="1194449"/>
                    <a:pt x="686164" y="1192750"/>
                    <a:pt x="690241" y="1192580"/>
                  </a:cubicBezTo>
                  <a:cubicBezTo>
                    <a:pt x="723024" y="1190881"/>
                    <a:pt x="755807" y="1189183"/>
                    <a:pt x="788589" y="1186805"/>
                  </a:cubicBezTo>
                  <a:cubicBezTo>
                    <a:pt x="796743" y="1186295"/>
                    <a:pt x="797082" y="1189183"/>
                    <a:pt x="795724" y="1195638"/>
                  </a:cubicBezTo>
                  <a:close/>
                </a:path>
              </a:pathLst>
            </a:custGeom>
            <a:solidFill>
              <a:schemeClr val="accent2"/>
            </a:solidFill>
            <a:ln w="16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3" name="Freeform: Shape 4">
              <a:extLst>
                <a:ext uri="{FF2B5EF4-FFF2-40B4-BE49-F238E27FC236}">
                  <a16:creationId xmlns:a16="http://schemas.microsoft.com/office/drawing/2014/main" id="{D87F5BFD-EB5B-2688-BAD4-47C8A6337471}"/>
                </a:ext>
              </a:extLst>
            </p:cNvPr>
            <p:cNvSpPr/>
            <p:nvPr/>
          </p:nvSpPr>
          <p:spPr>
            <a:xfrm>
              <a:off x="1965840" y="2555836"/>
              <a:ext cx="1010661" cy="1802204"/>
            </a:xfrm>
            <a:custGeom>
              <a:avLst/>
              <a:gdLst>
                <a:gd name="connsiteX0" fmla="*/ 1010278 w 1010660"/>
                <a:gd name="connsiteY0" fmla="*/ 1613160 h 1802203"/>
                <a:gd name="connsiteX1" fmla="*/ 998557 w 1010660"/>
                <a:gd name="connsiteY1" fmla="*/ 1603308 h 1802203"/>
                <a:gd name="connsiteX2" fmla="*/ 990404 w 1010660"/>
                <a:gd name="connsiteY2" fmla="*/ 1596344 h 1802203"/>
                <a:gd name="connsiteX3" fmla="*/ 988536 w 1010660"/>
                <a:gd name="connsiteY3" fmla="*/ 1584624 h 1802203"/>
                <a:gd name="connsiteX4" fmla="*/ 968322 w 1010660"/>
                <a:gd name="connsiteY4" fmla="*/ 1564241 h 1802203"/>
                <a:gd name="connsiteX5" fmla="*/ 871163 w 1010660"/>
                <a:gd name="connsiteY5" fmla="*/ 1548444 h 1802203"/>
                <a:gd name="connsiteX6" fmla="*/ 749714 w 1010660"/>
                <a:gd name="connsiteY6" fmla="*/ 1529589 h 1802203"/>
                <a:gd name="connsiteX7" fmla="*/ 717101 w 1010660"/>
                <a:gd name="connsiteY7" fmla="*/ 1522625 h 1802203"/>
                <a:gd name="connsiteX8" fmla="*/ 717441 w 1010660"/>
                <a:gd name="connsiteY8" fmla="*/ 1520417 h 1802203"/>
                <a:gd name="connsiteX9" fmla="*/ 740032 w 1010660"/>
                <a:gd name="connsiteY9" fmla="*/ 1517020 h 1802203"/>
                <a:gd name="connsiteX10" fmla="*/ 743769 w 1010660"/>
                <a:gd name="connsiteY10" fmla="*/ 1518379 h 1802203"/>
                <a:gd name="connsiteX11" fmla="*/ 750563 w 1010660"/>
                <a:gd name="connsiteY11" fmla="*/ 1523474 h 1802203"/>
                <a:gd name="connsiteX12" fmla="*/ 804069 w 1010660"/>
                <a:gd name="connsiteY12" fmla="*/ 1521946 h 1802203"/>
                <a:gd name="connsiteX13" fmla="*/ 813581 w 1010660"/>
                <a:gd name="connsiteY13" fmla="*/ 1509036 h 1802203"/>
                <a:gd name="connsiteX14" fmla="*/ 816129 w 1010660"/>
                <a:gd name="connsiteY14" fmla="*/ 1490522 h 1802203"/>
                <a:gd name="connsiteX15" fmla="*/ 806277 w 1010660"/>
                <a:gd name="connsiteY15" fmla="*/ 1469459 h 1802203"/>
                <a:gd name="connsiteX16" fmla="*/ 798124 w 1010660"/>
                <a:gd name="connsiteY16" fmla="*/ 1455871 h 1802203"/>
                <a:gd name="connsiteX17" fmla="*/ 797274 w 1010660"/>
                <a:gd name="connsiteY17" fmla="*/ 1445849 h 1802203"/>
                <a:gd name="connsiteX18" fmla="*/ 786064 w 1010660"/>
                <a:gd name="connsiteY18" fmla="*/ 1441772 h 1802203"/>
                <a:gd name="connsiteX19" fmla="*/ 758037 w 1010660"/>
                <a:gd name="connsiteY19" fmla="*/ 1457739 h 1802203"/>
                <a:gd name="connsiteX20" fmla="*/ 698586 w 1010660"/>
                <a:gd name="connsiteY20" fmla="*/ 1490012 h 1802203"/>
                <a:gd name="connsiteX21" fmla="*/ 685507 w 1010660"/>
                <a:gd name="connsiteY21" fmla="*/ 1481859 h 1802203"/>
                <a:gd name="connsiteX22" fmla="*/ 683299 w 1010660"/>
                <a:gd name="connsiteY22" fmla="*/ 1417313 h 1802203"/>
                <a:gd name="connsiteX23" fmla="*/ 692302 w 1010660"/>
                <a:gd name="connsiteY23" fmla="*/ 1403214 h 1802203"/>
                <a:gd name="connsiteX24" fmla="*/ 708608 w 1010660"/>
                <a:gd name="connsiteY24" fmla="*/ 1399138 h 1802203"/>
                <a:gd name="connsiteX25" fmla="*/ 784875 w 1010660"/>
                <a:gd name="connsiteY25" fmla="*/ 1387417 h 1802203"/>
                <a:gd name="connsiteX26" fmla="*/ 833794 w 1010660"/>
                <a:gd name="connsiteY26" fmla="*/ 1365675 h 1802203"/>
                <a:gd name="connsiteX27" fmla="*/ 910231 w 1010660"/>
                <a:gd name="connsiteY27" fmla="*/ 1264100 h 1802203"/>
                <a:gd name="connsiteX28" fmla="*/ 935540 w 1010660"/>
                <a:gd name="connsiteY28" fmla="*/ 1186474 h 1802203"/>
                <a:gd name="connsiteX29" fmla="*/ 939616 w 1010660"/>
                <a:gd name="connsiteY29" fmla="*/ 1178661 h 1802203"/>
                <a:gd name="connsiteX30" fmla="*/ 960679 w 1010660"/>
                <a:gd name="connsiteY30" fmla="*/ 1157768 h 1802203"/>
                <a:gd name="connsiteX31" fmla="*/ 976646 w 1010660"/>
                <a:gd name="connsiteY31" fmla="*/ 1104602 h 1802203"/>
                <a:gd name="connsiteX32" fmla="*/ 958301 w 1010660"/>
                <a:gd name="connsiteY32" fmla="*/ 973301 h 1802203"/>
                <a:gd name="connsiteX33" fmla="*/ 956942 w 1010660"/>
                <a:gd name="connsiteY33" fmla="*/ 961751 h 1802203"/>
                <a:gd name="connsiteX34" fmla="*/ 957451 w 1010660"/>
                <a:gd name="connsiteY34" fmla="*/ 937970 h 1802203"/>
                <a:gd name="connsiteX35" fmla="*/ 957961 w 1010660"/>
                <a:gd name="connsiteY35" fmla="*/ 901281 h 1802203"/>
                <a:gd name="connsiteX36" fmla="*/ 957621 w 1010660"/>
                <a:gd name="connsiteY36" fmla="*/ 891259 h 1802203"/>
                <a:gd name="connsiteX37" fmla="*/ 957112 w 1010660"/>
                <a:gd name="connsiteY37" fmla="*/ 861364 h 1802203"/>
                <a:gd name="connsiteX38" fmla="*/ 959829 w 1010660"/>
                <a:gd name="connsiteY38" fmla="*/ 813804 h 1802203"/>
                <a:gd name="connsiteX39" fmla="*/ 962547 w 1010660"/>
                <a:gd name="connsiteY39" fmla="*/ 801064 h 1802203"/>
                <a:gd name="connsiteX40" fmla="*/ 953205 w 1010660"/>
                <a:gd name="connsiteY40" fmla="*/ 776435 h 1802203"/>
                <a:gd name="connsiteX41" fmla="*/ 944882 w 1010660"/>
                <a:gd name="connsiteY41" fmla="*/ 774566 h 1802203"/>
                <a:gd name="connsiteX42" fmla="*/ 930784 w 1010660"/>
                <a:gd name="connsiteY42" fmla="*/ 756561 h 1802203"/>
                <a:gd name="connsiteX43" fmla="*/ 931463 w 1010660"/>
                <a:gd name="connsiteY43" fmla="*/ 743822 h 1802203"/>
                <a:gd name="connsiteX44" fmla="*/ 939107 w 1010660"/>
                <a:gd name="connsiteY44" fmla="*/ 650059 h 1802203"/>
                <a:gd name="connsiteX45" fmla="*/ 916685 w 1010660"/>
                <a:gd name="connsiteY45" fmla="*/ 635112 h 1802203"/>
                <a:gd name="connsiteX46" fmla="*/ 902077 w 1010660"/>
                <a:gd name="connsiteY46" fmla="*/ 624581 h 1802203"/>
                <a:gd name="connsiteX47" fmla="*/ 902417 w 1010660"/>
                <a:gd name="connsiteY47" fmla="*/ 621183 h 1802203"/>
                <a:gd name="connsiteX48" fmla="*/ 907173 w 1010660"/>
                <a:gd name="connsiteY48" fmla="*/ 545087 h 1802203"/>
                <a:gd name="connsiteX49" fmla="*/ 896132 w 1010660"/>
                <a:gd name="connsiteY49" fmla="*/ 478162 h 1802203"/>
                <a:gd name="connsiteX50" fmla="*/ 888489 w 1010660"/>
                <a:gd name="connsiteY50" fmla="*/ 462195 h 1802203"/>
                <a:gd name="connsiteX51" fmla="*/ 887300 w 1010660"/>
                <a:gd name="connsiteY51" fmla="*/ 448267 h 1802203"/>
                <a:gd name="connsiteX52" fmla="*/ 891376 w 1010660"/>
                <a:gd name="connsiteY52" fmla="*/ 426355 h 1802203"/>
                <a:gd name="connsiteX53" fmla="*/ 908702 w 1010660"/>
                <a:gd name="connsiteY53" fmla="*/ 416333 h 1802203"/>
                <a:gd name="connsiteX54" fmla="*/ 919233 w 1010660"/>
                <a:gd name="connsiteY54" fmla="*/ 418881 h 1802203"/>
                <a:gd name="connsiteX55" fmla="*/ 913798 w 1010660"/>
                <a:gd name="connsiteY55" fmla="*/ 397819 h 1802203"/>
                <a:gd name="connsiteX56" fmla="*/ 915836 w 1010660"/>
                <a:gd name="connsiteY56" fmla="*/ 361129 h 1802203"/>
                <a:gd name="connsiteX57" fmla="*/ 915157 w 1010660"/>
                <a:gd name="connsiteY57" fmla="*/ 340067 h 1802203"/>
                <a:gd name="connsiteX58" fmla="*/ 933501 w 1010660"/>
                <a:gd name="connsiteY58" fmla="*/ 275520 h 1802203"/>
                <a:gd name="connsiteX59" fmla="*/ 941315 w 1010660"/>
                <a:gd name="connsiteY59" fmla="*/ 225922 h 1802203"/>
                <a:gd name="connsiteX60" fmla="*/ 940635 w 1010660"/>
                <a:gd name="connsiteY60" fmla="*/ 202141 h 1802203"/>
                <a:gd name="connsiteX61" fmla="*/ 934521 w 1010660"/>
                <a:gd name="connsiteY61" fmla="*/ 161205 h 1802203"/>
                <a:gd name="connsiteX62" fmla="*/ 920592 w 1010660"/>
                <a:gd name="connsiteY62" fmla="*/ 124006 h 1802203"/>
                <a:gd name="connsiteX63" fmla="*/ 914477 w 1010660"/>
                <a:gd name="connsiteY63" fmla="*/ 105661 h 1802203"/>
                <a:gd name="connsiteX64" fmla="*/ 893415 w 1010660"/>
                <a:gd name="connsiteY64" fmla="*/ 67783 h 1802203"/>
                <a:gd name="connsiteX65" fmla="*/ 792858 w 1010660"/>
                <a:gd name="connsiteY65" fmla="*/ 9 h 1802203"/>
                <a:gd name="connsiteX66" fmla="*/ 773834 w 1010660"/>
                <a:gd name="connsiteY66" fmla="*/ 8332 h 1802203"/>
                <a:gd name="connsiteX67" fmla="*/ 760415 w 1010660"/>
                <a:gd name="connsiteY67" fmla="*/ 28885 h 1802203"/>
                <a:gd name="connsiteX68" fmla="*/ 741221 w 1010660"/>
                <a:gd name="connsiteY68" fmla="*/ 35849 h 1802203"/>
                <a:gd name="connsiteX69" fmla="*/ 724235 w 1010660"/>
                <a:gd name="connsiteY69" fmla="*/ 30923 h 1802203"/>
                <a:gd name="connsiteX70" fmla="*/ 656801 w 1010660"/>
                <a:gd name="connsiteY70" fmla="*/ 30074 h 1802203"/>
                <a:gd name="connsiteX71" fmla="*/ 585630 w 1010660"/>
                <a:gd name="connsiteY71" fmla="*/ 72029 h 1802203"/>
                <a:gd name="connsiteX72" fmla="*/ 566946 w 1010660"/>
                <a:gd name="connsiteY72" fmla="*/ 104812 h 1802203"/>
                <a:gd name="connsiteX73" fmla="*/ 560491 w 1010660"/>
                <a:gd name="connsiteY73" fmla="*/ 189232 h 1802203"/>
                <a:gd name="connsiteX74" fmla="*/ 563209 w 1010660"/>
                <a:gd name="connsiteY74" fmla="*/ 206558 h 1802203"/>
                <a:gd name="connsiteX75" fmla="*/ 563379 w 1010660"/>
                <a:gd name="connsiteY75" fmla="*/ 259554 h 1802203"/>
                <a:gd name="connsiteX76" fmla="*/ 561340 w 1010660"/>
                <a:gd name="connsiteY76" fmla="*/ 276370 h 1802203"/>
                <a:gd name="connsiteX77" fmla="*/ 570853 w 1010660"/>
                <a:gd name="connsiteY77" fmla="*/ 288260 h 1802203"/>
                <a:gd name="connsiteX78" fmla="*/ 584781 w 1010660"/>
                <a:gd name="connsiteY78" fmla="*/ 303887 h 1802203"/>
                <a:gd name="connsiteX79" fmla="*/ 590386 w 1010660"/>
                <a:gd name="connsiteY79" fmla="*/ 312380 h 1802203"/>
                <a:gd name="connsiteX80" fmla="*/ 601937 w 1010660"/>
                <a:gd name="connsiteY80" fmla="*/ 335311 h 1802203"/>
                <a:gd name="connsiteX81" fmla="*/ 603635 w 1010660"/>
                <a:gd name="connsiteY81" fmla="*/ 341595 h 1802203"/>
                <a:gd name="connsiteX82" fmla="*/ 616205 w 1010660"/>
                <a:gd name="connsiteY82" fmla="*/ 359940 h 1802203"/>
                <a:gd name="connsiteX83" fmla="*/ 637947 w 1010660"/>
                <a:gd name="connsiteY83" fmla="*/ 374888 h 1802203"/>
                <a:gd name="connsiteX84" fmla="*/ 660708 w 1010660"/>
                <a:gd name="connsiteY84" fmla="*/ 372510 h 1802203"/>
                <a:gd name="connsiteX85" fmla="*/ 685168 w 1010660"/>
                <a:gd name="connsiteY85" fmla="*/ 382362 h 1802203"/>
                <a:gd name="connsiteX86" fmla="*/ 698247 w 1010660"/>
                <a:gd name="connsiteY86" fmla="*/ 402065 h 1802203"/>
                <a:gd name="connsiteX87" fmla="*/ 694680 w 1010660"/>
                <a:gd name="connsiteY87" fmla="*/ 422788 h 1802203"/>
                <a:gd name="connsiteX88" fmla="*/ 690603 w 1010660"/>
                <a:gd name="connsiteY88" fmla="*/ 425846 h 1802203"/>
                <a:gd name="connsiteX89" fmla="*/ 656971 w 1010660"/>
                <a:gd name="connsiteY89" fmla="*/ 466442 h 1802203"/>
                <a:gd name="connsiteX90" fmla="*/ 637607 w 1010660"/>
                <a:gd name="connsiteY90" fmla="*/ 500414 h 1802203"/>
                <a:gd name="connsiteX91" fmla="*/ 635229 w 1010660"/>
                <a:gd name="connsiteY91" fmla="*/ 507378 h 1802203"/>
                <a:gd name="connsiteX92" fmla="*/ 628605 w 1010660"/>
                <a:gd name="connsiteY92" fmla="*/ 536084 h 1802203"/>
                <a:gd name="connsiteX93" fmla="*/ 601597 w 1010660"/>
                <a:gd name="connsiteY93" fmla="*/ 588910 h 1802203"/>
                <a:gd name="connsiteX94" fmla="*/ 576118 w 1010660"/>
                <a:gd name="connsiteY94" fmla="*/ 666876 h 1802203"/>
                <a:gd name="connsiteX95" fmla="*/ 566776 w 1010660"/>
                <a:gd name="connsiteY95" fmla="*/ 710699 h 1802203"/>
                <a:gd name="connsiteX96" fmla="*/ 552847 w 1010660"/>
                <a:gd name="connsiteY96" fmla="*/ 799535 h 1802203"/>
                <a:gd name="connsiteX97" fmla="*/ 547582 w 1010660"/>
                <a:gd name="connsiteY97" fmla="*/ 812784 h 1802203"/>
                <a:gd name="connsiteX98" fmla="*/ 532804 w 1010660"/>
                <a:gd name="connsiteY98" fmla="*/ 815332 h 1802203"/>
                <a:gd name="connsiteX99" fmla="*/ 491189 w 1010660"/>
                <a:gd name="connsiteY99" fmla="*/ 818220 h 1802203"/>
                <a:gd name="connsiteX100" fmla="*/ 458406 w 1010660"/>
                <a:gd name="connsiteY100" fmla="*/ 835885 h 1802203"/>
                <a:gd name="connsiteX101" fmla="*/ 411015 w 1010660"/>
                <a:gd name="connsiteY101" fmla="*/ 853720 h 1802203"/>
                <a:gd name="connsiteX102" fmla="*/ 394199 w 1010660"/>
                <a:gd name="connsiteY102" fmla="*/ 854400 h 1802203"/>
                <a:gd name="connsiteX103" fmla="*/ 375345 w 1010660"/>
                <a:gd name="connsiteY103" fmla="*/ 856948 h 1802203"/>
                <a:gd name="connsiteX104" fmla="*/ 367361 w 1010660"/>
                <a:gd name="connsiteY104" fmla="*/ 858646 h 1802203"/>
                <a:gd name="connsiteX105" fmla="*/ 355471 w 1010660"/>
                <a:gd name="connsiteY105" fmla="*/ 859156 h 1802203"/>
                <a:gd name="connsiteX106" fmla="*/ 346469 w 1010660"/>
                <a:gd name="connsiteY106" fmla="*/ 866800 h 1802203"/>
                <a:gd name="connsiteX107" fmla="*/ 318102 w 1010660"/>
                <a:gd name="connsiteY107" fmla="*/ 884125 h 1802203"/>
                <a:gd name="connsiteX108" fmla="*/ 274788 w 1010660"/>
                <a:gd name="connsiteY108" fmla="*/ 891259 h 1802203"/>
                <a:gd name="connsiteX109" fmla="*/ 219754 w 1010660"/>
                <a:gd name="connsiteY109" fmla="*/ 894487 h 1802203"/>
                <a:gd name="connsiteX110" fmla="*/ 211771 w 1010660"/>
                <a:gd name="connsiteY110" fmla="*/ 889391 h 1802203"/>
                <a:gd name="connsiteX111" fmla="*/ 186801 w 1010660"/>
                <a:gd name="connsiteY111" fmla="*/ 833677 h 1802203"/>
                <a:gd name="connsiteX112" fmla="*/ 87094 w 1010660"/>
                <a:gd name="connsiteY112" fmla="*/ 610992 h 1802203"/>
                <a:gd name="connsiteX113" fmla="*/ 76393 w 1010660"/>
                <a:gd name="connsiteY113" fmla="*/ 607255 h 1802203"/>
                <a:gd name="connsiteX114" fmla="*/ 5222 w 1010660"/>
                <a:gd name="connsiteY114" fmla="*/ 643095 h 1802203"/>
                <a:gd name="connsiteX115" fmla="*/ 1655 w 1010660"/>
                <a:gd name="connsiteY115" fmla="*/ 654306 h 1802203"/>
                <a:gd name="connsiteX116" fmla="*/ 35117 w 1010660"/>
                <a:gd name="connsiteY116" fmla="*/ 727515 h 1802203"/>
                <a:gd name="connsiteX117" fmla="*/ 141789 w 1010660"/>
                <a:gd name="connsiteY117" fmla="*/ 969394 h 1802203"/>
                <a:gd name="connsiteX118" fmla="*/ 138561 w 1010660"/>
                <a:gd name="connsiteY118" fmla="*/ 994194 h 1802203"/>
                <a:gd name="connsiteX119" fmla="*/ 135334 w 1010660"/>
                <a:gd name="connsiteY119" fmla="*/ 999969 h 1802203"/>
                <a:gd name="connsiteX120" fmla="*/ 125143 w 1010660"/>
                <a:gd name="connsiteY120" fmla="*/ 1013897 h 1802203"/>
                <a:gd name="connsiteX121" fmla="*/ 96436 w 1010660"/>
                <a:gd name="connsiteY121" fmla="*/ 1073178 h 1802203"/>
                <a:gd name="connsiteX122" fmla="*/ 96946 w 1010660"/>
                <a:gd name="connsiteY122" fmla="*/ 1119040 h 1802203"/>
                <a:gd name="connsiteX123" fmla="*/ 98305 w 1010660"/>
                <a:gd name="connsiteY123" fmla="*/ 1129062 h 1802203"/>
                <a:gd name="connsiteX124" fmla="*/ 105779 w 1010660"/>
                <a:gd name="connsiteY124" fmla="*/ 1168979 h 1802203"/>
                <a:gd name="connsiteX125" fmla="*/ 120726 w 1010660"/>
                <a:gd name="connsiteY125" fmla="*/ 1260872 h 1802203"/>
                <a:gd name="connsiteX126" fmla="*/ 157076 w 1010660"/>
                <a:gd name="connsiteY126" fmla="*/ 1380793 h 1802203"/>
                <a:gd name="connsiteX127" fmla="*/ 171514 w 1010660"/>
                <a:gd name="connsiteY127" fmla="*/ 1439224 h 1802203"/>
                <a:gd name="connsiteX128" fmla="*/ 162512 w 1010660"/>
                <a:gd name="connsiteY128" fmla="*/ 1504110 h 1802203"/>
                <a:gd name="connsiteX129" fmla="*/ 140430 w 1010660"/>
                <a:gd name="connsiteY129" fmla="*/ 1544197 h 1802203"/>
                <a:gd name="connsiteX130" fmla="*/ 123274 w 1010660"/>
                <a:gd name="connsiteY130" fmla="*/ 1557786 h 1802203"/>
                <a:gd name="connsiteX131" fmla="*/ 94228 w 1010660"/>
                <a:gd name="connsiteY131" fmla="*/ 1563731 h 1802203"/>
                <a:gd name="connsiteX132" fmla="*/ 85226 w 1010660"/>
                <a:gd name="connsiteY132" fmla="*/ 1569167 h 1802203"/>
                <a:gd name="connsiteX133" fmla="*/ 59917 w 1010660"/>
                <a:gd name="connsiteY133" fmla="*/ 1597533 h 1802203"/>
                <a:gd name="connsiteX134" fmla="*/ 47347 w 1010660"/>
                <a:gd name="connsiteY134" fmla="*/ 1636940 h 1802203"/>
                <a:gd name="connsiteX135" fmla="*/ 82848 w 1010660"/>
                <a:gd name="connsiteY135" fmla="*/ 1670233 h 1802203"/>
                <a:gd name="connsiteX136" fmla="*/ 168626 w 1010660"/>
                <a:gd name="connsiteY136" fmla="*/ 1675668 h 1802203"/>
                <a:gd name="connsiteX137" fmla="*/ 225699 w 1010660"/>
                <a:gd name="connsiteY137" fmla="*/ 1626239 h 1802203"/>
                <a:gd name="connsiteX138" fmla="*/ 241496 w 1010660"/>
                <a:gd name="connsiteY138" fmla="*/ 1605007 h 1802203"/>
                <a:gd name="connsiteX139" fmla="*/ 272750 w 1010660"/>
                <a:gd name="connsiteY139" fmla="*/ 1588021 h 1802203"/>
                <a:gd name="connsiteX140" fmla="*/ 282092 w 1010660"/>
                <a:gd name="connsiteY140" fmla="*/ 1593966 h 1802203"/>
                <a:gd name="connsiteX141" fmla="*/ 279884 w 1010660"/>
                <a:gd name="connsiteY141" fmla="*/ 1643055 h 1802203"/>
                <a:gd name="connsiteX142" fmla="*/ 287698 w 1010660"/>
                <a:gd name="connsiteY142" fmla="*/ 1653417 h 1802203"/>
                <a:gd name="connsiteX143" fmla="*/ 291095 w 1010660"/>
                <a:gd name="connsiteY143" fmla="*/ 1645943 h 1802203"/>
                <a:gd name="connsiteX144" fmla="*/ 292963 w 1010660"/>
                <a:gd name="connsiteY144" fmla="*/ 1604327 h 1802203"/>
                <a:gd name="connsiteX145" fmla="*/ 295681 w 1010660"/>
                <a:gd name="connsiteY145" fmla="*/ 1579188 h 1802203"/>
                <a:gd name="connsiteX146" fmla="*/ 311648 w 1010660"/>
                <a:gd name="connsiteY146" fmla="*/ 1549633 h 1802203"/>
                <a:gd name="connsiteX147" fmla="*/ 316234 w 1010660"/>
                <a:gd name="connsiteY147" fmla="*/ 1517190 h 1802203"/>
                <a:gd name="connsiteX148" fmla="*/ 316743 w 1010660"/>
                <a:gd name="connsiteY148" fmla="*/ 1507338 h 1802203"/>
                <a:gd name="connsiteX149" fmla="*/ 313686 w 1010660"/>
                <a:gd name="connsiteY149" fmla="*/ 1474385 h 1802203"/>
                <a:gd name="connsiteX150" fmla="*/ 294662 w 1010660"/>
                <a:gd name="connsiteY150" fmla="*/ 1451794 h 1802203"/>
                <a:gd name="connsiteX151" fmla="*/ 281073 w 1010660"/>
                <a:gd name="connsiteY151" fmla="*/ 1446189 h 1802203"/>
                <a:gd name="connsiteX152" fmla="*/ 272071 w 1010660"/>
                <a:gd name="connsiteY152" fmla="*/ 1439734 h 1802203"/>
                <a:gd name="connsiteX153" fmla="*/ 270542 w 1010660"/>
                <a:gd name="connsiteY153" fmla="*/ 1428863 h 1802203"/>
                <a:gd name="connsiteX154" fmla="*/ 278355 w 1010660"/>
                <a:gd name="connsiteY154" fmla="*/ 1303677 h 1802203"/>
                <a:gd name="connsiteX155" fmla="*/ 285659 w 1010660"/>
                <a:gd name="connsiteY155" fmla="*/ 1212293 h 1802203"/>
                <a:gd name="connsiteX156" fmla="*/ 280564 w 1010660"/>
                <a:gd name="connsiteY156" fmla="*/ 1182398 h 1802203"/>
                <a:gd name="connsiteX157" fmla="*/ 269862 w 1010660"/>
                <a:gd name="connsiteY157" fmla="*/ 1148596 h 1802203"/>
                <a:gd name="connsiteX158" fmla="*/ 278016 w 1010660"/>
                <a:gd name="connsiteY158" fmla="*/ 1137725 h 1802203"/>
                <a:gd name="connsiteX159" fmla="*/ 313686 w 1010660"/>
                <a:gd name="connsiteY159" fmla="*/ 1138234 h 1802203"/>
                <a:gd name="connsiteX160" fmla="*/ 323708 w 1010660"/>
                <a:gd name="connsiteY160" fmla="*/ 1148596 h 1802203"/>
                <a:gd name="connsiteX161" fmla="*/ 337296 w 1010660"/>
                <a:gd name="connsiteY161" fmla="*/ 1174414 h 1802203"/>
                <a:gd name="connsiteX162" fmla="*/ 383668 w 1010660"/>
                <a:gd name="connsiteY162" fmla="*/ 1187663 h 1802203"/>
                <a:gd name="connsiteX163" fmla="*/ 507325 w 1010660"/>
                <a:gd name="connsiteY163" fmla="*/ 1194797 h 1802203"/>
                <a:gd name="connsiteX164" fmla="*/ 517007 w 1010660"/>
                <a:gd name="connsiteY164" fmla="*/ 1204309 h 1802203"/>
                <a:gd name="connsiteX165" fmla="*/ 509194 w 1010660"/>
                <a:gd name="connsiteY165" fmla="*/ 1295524 h 1802203"/>
                <a:gd name="connsiteX166" fmla="*/ 499851 w 1010660"/>
                <a:gd name="connsiteY166" fmla="*/ 1395910 h 1802203"/>
                <a:gd name="connsiteX167" fmla="*/ 506816 w 1010660"/>
                <a:gd name="connsiteY167" fmla="*/ 1404064 h 1802203"/>
                <a:gd name="connsiteX168" fmla="*/ 593104 w 1010660"/>
                <a:gd name="connsiteY168" fmla="*/ 1408140 h 1802203"/>
                <a:gd name="connsiteX169" fmla="*/ 606693 w 1010660"/>
                <a:gd name="connsiteY169" fmla="*/ 1407970 h 1802203"/>
                <a:gd name="connsiteX170" fmla="*/ 615016 w 1010660"/>
                <a:gd name="connsiteY170" fmla="*/ 1416293 h 1802203"/>
                <a:gd name="connsiteX171" fmla="*/ 614167 w 1010660"/>
                <a:gd name="connsiteY171" fmla="*/ 1485936 h 1802203"/>
                <a:gd name="connsiteX172" fmla="*/ 610430 w 1010660"/>
                <a:gd name="connsiteY172" fmla="*/ 1490861 h 1802203"/>
                <a:gd name="connsiteX173" fmla="*/ 560831 w 1010660"/>
                <a:gd name="connsiteY173" fmla="*/ 1486105 h 1802203"/>
                <a:gd name="connsiteX174" fmla="*/ 452801 w 1010660"/>
                <a:gd name="connsiteY174" fmla="*/ 1450945 h 1802203"/>
                <a:gd name="connsiteX175" fmla="*/ 429870 w 1010660"/>
                <a:gd name="connsiteY175" fmla="*/ 1458928 h 1802203"/>
                <a:gd name="connsiteX176" fmla="*/ 428341 w 1010660"/>
                <a:gd name="connsiteY176" fmla="*/ 1467081 h 1802203"/>
                <a:gd name="connsiteX177" fmla="*/ 428171 w 1010660"/>
                <a:gd name="connsiteY177" fmla="*/ 1505300 h 1802203"/>
                <a:gd name="connsiteX178" fmla="*/ 434626 w 1010660"/>
                <a:gd name="connsiteY178" fmla="*/ 1523474 h 1802203"/>
                <a:gd name="connsiteX179" fmla="*/ 438193 w 1010660"/>
                <a:gd name="connsiteY179" fmla="*/ 1531628 h 1802203"/>
                <a:gd name="connsiteX180" fmla="*/ 448214 w 1010660"/>
                <a:gd name="connsiteY180" fmla="*/ 1551671 h 1802203"/>
                <a:gd name="connsiteX181" fmla="*/ 451611 w 1010660"/>
                <a:gd name="connsiteY181" fmla="*/ 1557956 h 1802203"/>
                <a:gd name="connsiteX182" fmla="*/ 446346 w 1010660"/>
                <a:gd name="connsiteY182" fmla="*/ 1561523 h 1802203"/>
                <a:gd name="connsiteX183" fmla="*/ 350715 w 1010660"/>
                <a:gd name="connsiteY183" fmla="*/ 1584454 h 1802203"/>
                <a:gd name="connsiteX184" fmla="*/ 327954 w 1010660"/>
                <a:gd name="connsiteY184" fmla="*/ 1610782 h 1802203"/>
                <a:gd name="connsiteX185" fmla="*/ 327954 w 1010660"/>
                <a:gd name="connsiteY185" fmla="*/ 1649850 h 1802203"/>
                <a:gd name="connsiteX186" fmla="*/ 335428 w 1010660"/>
                <a:gd name="connsiteY186" fmla="*/ 1668194 h 1802203"/>
                <a:gd name="connsiteX187" fmla="*/ 346809 w 1010660"/>
                <a:gd name="connsiteY187" fmla="*/ 1688407 h 1802203"/>
                <a:gd name="connsiteX188" fmla="*/ 351904 w 1010660"/>
                <a:gd name="connsiteY188" fmla="*/ 1693673 h 1802203"/>
                <a:gd name="connsiteX189" fmla="*/ 395558 w 1010660"/>
                <a:gd name="connsiteY189" fmla="*/ 1687219 h 1802203"/>
                <a:gd name="connsiteX190" fmla="*/ 410166 w 1010660"/>
                <a:gd name="connsiteY190" fmla="*/ 1651888 h 1802203"/>
                <a:gd name="connsiteX191" fmla="*/ 398615 w 1010660"/>
                <a:gd name="connsiteY191" fmla="*/ 1632354 h 1802203"/>
                <a:gd name="connsiteX192" fmla="*/ 395388 w 1010660"/>
                <a:gd name="connsiteY192" fmla="*/ 1623182 h 1802203"/>
                <a:gd name="connsiteX193" fmla="*/ 403032 w 1010660"/>
                <a:gd name="connsiteY193" fmla="*/ 1619445 h 1802203"/>
                <a:gd name="connsiteX194" fmla="*/ 500701 w 1010660"/>
                <a:gd name="connsiteY194" fmla="*/ 1603478 h 1802203"/>
                <a:gd name="connsiteX195" fmla="*/ 566606 w 1010660"/>
                <a:gd name="connsiteY195" fmla="*/ 1591928 h 1802203"/>
                <a:gd name="connsiteX196" fmla="*/ 616205 w 1010660"/>
                <a:gd name="connsiteY196" fmla="*/ 1587341 h 1802203"/>
                <a:gd name="connsiteX197" fmla="*/ 638626 w 1010660"/>
                <a:gd name="connsiteY197" fmla="*/ 1604667 h 1802203"/>
                <a:gd name="connsiteX198" fmla="*/ 663935 w 1010660"/>
                <a:gd name="connsiteY198" fmla="*/ 1683312 h 1802203"/>
                <a:gd name="connsiteX199" fmla="*/ 667502 w 1010660"/>
                <a:gd name="connsiteY199" fmla="*/ 1731891 h 1802203"/>
                <a:gd name="connsiteX200" fmla="*/ 665634 w 1010660"/>
                <a:gd name="connsiteY200" fmla="*/ 1757200 h 1802203"/>
                <a:gd name="connsiteX201" fmla="*/ 712345 w 1010660"/>
                <a:gd name="connsiteY201" fmla="*/ 1803402 h 1802203"/>
                <a:gd name="connsiteX202" fmla="*/ 763642 w 1010660"/>
                <a:gd name="connsiteY202" fmla="*/ 1762976 h 1802203"/>
                <a:gd name="connsiteX203" fmla="*/ 760415 w 1010660"/>
                <a:gd name="connsiteY203" fmla="*/ 1742423 h 1802203"/>
                <a:gd name="connsiteX204" fmla="*/ 730860 w 1010660"/>
                <a:gd name="connsiteY204" fmla="*/ 1710319 h 1802203"/>
                <a:gd name="connsiteX205" fmla="*/ 725934 w 1010660"/>
                <a:gd name="connsiteY205" fmla="*/ 1704204 h 1802203"/>
                <a:gd name="connsiteX206" fmla="*/ 695189 w 1010660"/>
                <a:gd name="connsiteY206" fmla="*/ 1594985 h 1802203"/>
                <a:gd name="connsiteX207" fmla="*/ 705890 w 1010660"/>
                <a:gd name="connsiteY207" fmla="*/ 1581736 h 1802203"/>
                <a:gd name="connsiteX208" fmla="*/ 711835 w 1010660"/>
                <a:gd name="connsiteY208" fmla="*/ 1582246 h 1802203"/>
                <a:gd name="connsiteX209" fmla="*/ 783516 w 1010660"/>
                <a:gd name="connsiteY209" fmla="*/ 1589719 h 1802203"/>
                <a:gd name="connsiteX210" fmla="*/ 928236 w 1010660"/>
                <a:gd name="connsiteY210" fmla="*/ 1601270 h 1802203"/>
                <a:gd name="connsiteX211" fmla="*/ 942844 w 1010660"/>
                <a:gd name="connsiteY211" fmla="*/ 1623182 h 1802203"/>
                <a:gd name="connsiteX212" fmla="*/ 943353 w 1010660"/>
                <a:gd name="connsiteY212" fmla="*/ 1639488 h 1802203"/>
                <a:gd name="connsiteX213" fmla="*/ 951506 w 1010660"/>
                <a:gd name="connsiteY213" fmla="*/ 1656984 h 1802203"/>
                <a:gd name="connsiteX214" fmla="*/ 958980 w 1010660"/>
                <a:gd name="connsiteY214" fmla="*/ 1663778 h 1802203"/>
                <a:gd name="connsiteX215" fmla="*/ 989385 w 1010660"/>
                <a:gd name="connsiteY215" fmla="*/ 1666496 h 1802203"/>
                <a:gd name="connsiteX216" fmla="*/ 1002974 w 1010660"/>
                <a:gd name="connsiteY216" fmla="*/ 1659531 h 1802203"/>
                <a:gd name="connsiteX217" fmla="*/ 1010278 w 1010660"/>
                <a:gd name="connsiteY217" fmla="*/ 1613160 h 1802203"/>
                <a:gd name="connsiteX218" fmla="*/ 893245 w 1010660"/>
                <a:gd name="connsiteY218" fmla="*/ 959203 h 1802203"/>
                <a:gd name="connsiteX219" fmla="*/ 911929 w 1010660"/>
                <a:gd name="connsiteY219" fmla="*/ 957674 h 1802203"/>
                <a:gd name="connsiteX220" fmla="*/ 923310 w 1010660"/>
                <a:gd name="connsiteY220" fmla="*/ 963110 h 1802203"/>
                <a:gd name="connsiteX221" fmla="*/ 941655 w 1010660"/>
                <a:gd name="connsiteY221" fmla="*/ 1071989 h 1802203"/>
                <a:gd name="connsiteX222" fmla="*/ 943183 w 1010660"/>
                <a:gd name="connsiteY222" fmla="*/ 1086257 h 1802203"/>
                <a:gd name="connsiteX223" fmla="*/ 942504 w 1010660"/>
                <a:gd name="connsiteY223" fmla="*/ 1086257 h 1802203"/>
                <a:gd name="connsiteX224" fmla="*/ 942504 w 1010660"/>
                <a:gd name="connsiteY224" fmla="*/ 1098147 h 1802203"/>
                <a:gd name="connsiteX225" fmla="*/ 937748 w 1010660"/>
                <a:gd name="connsiteY225" fmla="*/ 1103073 h 1802203"/>
                <a:gd name="connsiteX226" fmla="*/ 932822 w 1010660"/>
                <a:gd name="connsiteY226" fmla="*/ 1098317 h 1802203"/>
                <a:gd name="connsiteX227" fmla="*/ 912269 w 1010660"/>
                <a:gd name="connsiteY227" fmla="*/ 1033261 h 1802203"/>
                <a:gd name="connsiteX228" fmla="*/ 893245 w 1010660"/>
                <a:gd name="connsiteY228" fmla="*/ 974830 h 1802203"/>
                <a:gd name="connsiteX229" fmla="*/ 888998 w 1010660"/>
                <a:gd name="connsiteY229" fmla="*/ 962940 h 1802203"/>
                <a:gd name="connsiteX230" fmla="*/ 893245 w 1010660"/>
                <a:gd name="connsiteY230" fmla="*/ 959203 h 180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</a:cxnLst>
              <a:rect l="l" t="t" r="r" b="b"/>
              <a:pathLst>
                <a:path w="1010660" h="1802203">
                  <a:moveTo>
                    <a:pt x="1010278" y="1613160"/>
                  </a:moveTo>
                  <a:cubicBezTo>
                    <a:pt x="1009089" y="1607894"/>
                    <a:pt x="1006031" y="1602459"/>
                    <a:pt x="998557" y="1603308"/>
                  </a:cubicBezTo>
                  <a:cubicBezTo>
                    <a:pt x="993801" y="1603818"/>
                    <a:pt x="991253" y="1600760"/>
                    <a:pt x="990404" y="1596344"/>
                  </a:cubicBezTo>
                  <a:cubicBezTo>
                    <a:pt x="989725" y="1592437"/>
                    <a:pt x="989215" y="1588530"/>
                    <a:pt x="988536" y="1584624"/>
                  </a:cubicBezTo>
                  <a:cubicBezTo>
                    <a:pt x="986328" y="1571545"/>
                    <a:pt x="981232" y="1566449"/>
                    <a:pt x="968322" y="1564241"/>
                  </a:cubicBezTo>
                  <a:cubicBezTo>
                    <a:pt x="935879" y="1558975"/>
                    <a:pt x="903606" y="1553540"/>
                    <a:pt x="871163" y="1548444"/>
                  </a:cubicBezTo>
                  <a:cubicBezTo>
                    <a:pt x="830737" y="1542159"/>
                    <a:pt x="790140" y="1536214"/>
                    <a:pt x="749714" y="1529589"/>
                  </a:cubicBezTo>
                  <a:cubicBezTo>
                    <a:pt x="738843" y="1527721"/>
                    <a:pt x="728821" y="1521606"/>
                    <a:pt x="717101" y="1522625"/>
                  </a:cubicBezTo>
                  <a:cubicBezTo>
                    <a:pt x="717271" y="1521946"/>
                    <a:pt x="717441" y="1521096"/>
                    <a:pt x="717441" y="1520417"/>
                  </a:cubicBezTo>
                  <a:cubicBezTo>
                    <a:pt x="724915" y="1519228"/>
                    <a:pt x="732558" y="1518039"/>
                    <a:pt x="740032" y="1517020"/>
                  </a:cubicBezTo>
                  <a:cubicBezTo>
                    <a:pt x="741391" y="1516850"/>
                    <a:pt x="743599" y="1515491"/>
                    <a:pt x="743769" y="1518379"/>
                  </a:cubicBezTo>
                  <a:cubicBezTo>
                    <a:pt x="744109" y="1522795"/>
                    <a:pt x="748015" y="1522455"/>
                    <a:pt x="750563" y="1523474"/>
                  </a:cubicBezTo>
                  <a:cubicBezTo>
                    <a:pt x="768568" y="1530099"/>
                    <a:pt x="786404" y="1525853"/>
                    <a:pt x="804069" y="1521946"/>
                  </a:cubicBezTo>
                  <a:cubicBezTo>
                    <a:pt x="810354" y="1520587"/>
                    <a:pt x="812562" y="1514981"/>
                    <a:pt x="813581" y="1509036"/>
                  </a:cubicBezTo>
                  <a:cubicBezTo>
                    <a:pt x="814600" y="1502922"/>
                    <a:pt x="815110" y="1496637"/>
                    <a:pt x="816129" y="1490522"/>
                  </a:cubicBezTo>
                  <a:cubicBezTo>
                    <a:pt x="817827" y="1479821"/>
                    <a:pt x="815789" y="1474895"/>
                    <a:pt x="806277" y="1469459"/>
                  </a:cubicBezTo>
                  <a:cubicBezTo>
                    <a:pt x="800672" y="1466402"/>
                    <a:pt x="798124" y="1462155"/>
                    <a:pt x="798124" y="1455871"/>
                  </a:cubicBezTo>
                  <a:cubicBezTo>
                    <a:pt x="798124" y="1452473"/>
                    <a:pt x="798124" y="1449076"/>
                    <a:pt x="797274" y="1445849"/>
                  </a:cubicBezTo>
                  <a:cubicBezTo>
                    <a:pt x="795576" y="1439394"/>
                    <a:pt x="791839" y="1438375"/>
                    <a:pt x="786064" y="1441772"/>
                  </a:cubicBezTo>
                  <a:cubicBezTo>
                    <a:pt x="776722" y="1447208"/>
                    <a:pt x="767549" y="1452643"/>
                    <a:pt x="758037" y="1457739"/>
                  </a:cubicBezTo>
                  <a:cubicBezTo>
                    <a:pt x="738164" y="1468440"/>
                    <a:pt x="719649" y="1481349"/>
                    <a:pt x="698586" y="1490012"/>
                  </a:cubicBezTo>
                  <a:cubicBezTo>
                    <a:pt x="689584" y="1493749"/>
                    <a:pt x="685847" y="1491201"/>
                    <a:pt x="685507" y="1481859"/>
                  </a:cubicBezTo>
                  <a:cubicBezTo>
                    <a:pt x="684828" y="1460287"/>
                    <a:pt x="683979" y="1438885"/>
                    <a:pt x="683299" y="1417313"/>
                  </a:cubicBezTo>
                  <a:cubicBezTo>
                    <a:pt x="683129" y="1410688"/>
                    <a:pt x="686526" y="1405932"/>
                    <a:pt x="692302" y="1403214"/>
                  </a:cubicBezTo>
                  <a:cubicBezTo>
                    <a:pt x="697397" y="1400836"/>
                    <a:pt x="703003" y="1399817"/>
                    <a:pt x="708608" y="1399138"/>
                  </a:cubicBezTo>
                  <a:cubicBezTo>
                    <a:pt x="734087" y="1395910"/>
                    <a:pt x="759736" y="1392853"/>
                    <a:pt x="784875" y="1387417"/>
                  </a:cubicBezTo>
                  <a:cubicBezTo>
                    <a:pt x="802710" y="1383681"/>
                    <a:pt x="820375" y="1378755"/>
                    <a:pt x="833794" y="1365675"/>
                  </a:cubicBezTo>
                  <a:cubicBezTo>
                    <a:pt x="864369" y="1335780"/>
                    <a:pt x="892565" y="1303507"/>
                    <a:pt x="910231" y="1264100"/>
                  </a:cubicBezTo>
                  <a:cubicBezTo>
                    <a:pt x="921441" y="1239300"/>
                    <a:pt x="934011" y="1214671"/>
                    <a:pt x="935540" y="1186474"/>
                  </a:cubicBezTo>
                  <a:cubicBezTo>
                    <a:pt x="935710" y="1183417"/>
                    <a:pt x="936219" y="1180020"/>
                    <a:pt x="939616" y="1178661"/>
                  </a:cubicBezTo>
                  <a:cubicBezTo>
                    <a:pt x="949468" y="1174584"/>
                    <a:pt x="955243" y="1165582"/>
                    <a:pt x="960679" y="1157768"/>
                  </a:cubicBezTo>
                  <a:cubicBezTo>
                    <a:pt x="971380" y="1142141"/>
                    <a:pt x="975626" y="1123966"/>
                    <a:pt x="976646" y="1104602"/>
                  </a:cubicBezTo>
                  <a:cubicBezTo>
                    <a:pt x="978684" y="1059590"/>
                    <a:pt x="967473" y="1016615"/>
                    <a:pt x="958301" y="973301"/>
                  </a:cubicBezTo>
                  <a:cubicBezTo>
                    <a:pt x="957451" y="969564"/>
                    <a:pt x="954904" y="965318"/>
                    <a:pt x="956942" y="961751"/>
                  </a:cubicBezTo>
                  <a:cubicBezTo>
                    <a:pt x="961698" y="953767"/>
                    <a:pt x="959150" y="945784"/>
                    <a:pt x="957451" y="937970"/>
                  </a:cubicBezTo>
                  <a:cubicBezTo>
                    <a:pt x="954904" y="925571"/>
                    <a:pt x="953545" y="913511"/>
                    <a:pt x="957961" y="901281"/>
                  </a:cubicBezTo>
                  <a:cubicBezTo>
                    <a:pt x="959150" y="897884"/>
                    <a:pt x="958980" y="894656"/>
                    <a:pt x="957621" y="891259"/>
                  </a:cubicBezTo>
                  <a:cubicBezTo>
                    <a:pt x="953884" y="881407"/>
                    <a:pt x="954054" y="871046"/>
                    <a:pt x="957112" y="861364"/>
                  </a:cubicBezTo>
                  <a:cubicBezTo>
                    <a:pt x="961868" y="845567"/>
                    <a:pt x="962547" y="829770"/>
                    <a:pt x="959829" y="813804"/>
                  </a:cubicBezTo>
                  <a:cubicBezTo>
                    <a:pt x="958980" y="809047"/>
                    <a:pt x="959660" y="804971"/>
                    <a:pt x="962547" y="801064"/>
                  </a:cubicBezTo>
                  <a:cubicBezTo>
                    <a:pt x="971210" y="789174"/>
                    <a:pt x="967813" y="780171"/>
                    <a:pt x="953205" y="776435"/>
                  </a:cubicBezTo>
                  <a:cubicBezTo>
                    <a:pt x="950487" y="775755"/>
                    <a:pt x="947600" y="775246"/>
                    <a:pt x="944882" y="774566"/>
                  </a:cubicBezTo>
                  <a:cubicBezTo>
                    <a:pt x="930953" y="770999"/>
                    <a:pt x="930614" y="770489"/>
                    <a:pt x="930784" y="756561"/>
                  </a:cubicBezTo>
                  <a:cubicBezTo>
                    <a:pt x="930784" y="752315"/>
                    <a:pt x="931293" y="748068"/>
                    <a:pt x="931463" y="743822"/>
                  </a:cubicBezTo>
                  <a:cubicBezTo>
                    <a:pt x="932992" y="712398"/>
                    <a:pt x="939786" y="681483"/>
                    <a:pt x="939107" y="650059"/>
                  </a:cubicBezTo>
                  <a:cubicBezTo>
                    <a:pt x="938767" y="637490"/>
                    <a:pt x="928406" y="630526"/>
                    <a:pt x="916685" y="635112"/>
                  </a:cubicBezTo>
                  <a:cubicBezTo>
                    <a:pt x="902587" y="640547"/>
                    <a:pt x="901228" y="639698"/>
                    <a:pt x="902077" y="624581"/>
                  </a:cubicBezTo>
                  <a:cubicBezTo>
                    <a:pt x="902077" y="623392"/>
                    <a:pt x="902247" y="622372"/>
                    <a:pt x="902417" y="621183"/>
                  </a:cubicBezTo>
                  <a:cubicBezTo>
                    <a:pt x="908702" y="596044"/>
                    <a:pt x="906154" y="570565"/>
                    <a:pt x="907173" y="545087"/>
                  </a:cubicBezTo>
                  <a:cubicBezTo>
                    <a:pt x="908022" y="521816"/>
                    <a:pt x="906324" y="499395"/>
                    <a:pt x="896132" y="478162"/>
                  </a:cubicBezTo>
                  <a:cubicBezTo>
                    <a:pt x="893584" y="472896"/>
                    <a:pt x="890697" y="467631"/>
                    <a:pt x="888489" y="462195"/>
                  </a:cubicBezTo>
                  <a:cubicBezTo>
                    <a:pt x="886620" y="457779"/>
                    <a:pt x="884412" y="452344"/>
                    <a:pt x="887300" y="448267"/>
                  </a:cubicBezTo>
                  <a:cubicBezTo>
                    <a:pt x="892396" y="441303"/>
                    <a:pt x="891376" y="433829"/>
                    <a:pt x="891376" y="426355"/>
                  </a:cubicBezTo>
                  <a:cubicBezTo>
                    <a:pt x="891376" y="415484"/>
                    <a:pt x="898850" y="411238"/>
                    <a:pt x="908702" y="416333"/>
                  </a:cubicBezTo>
                  <a:cubicBezTo>
                    <a:pt x="911759" y="417862"/>
                    <a:pt x="914817" y="420240"/>
                    <a:pt x="919233" y="418881"/>
                  </a:cubicBezTo>
                  <a:cubicBezTo>
                    <a:pt x="916515" y="411747"/>
                    <a:pt x="910401" y="405462"/>
                    <a:pt x="913798" y="397819"/>
                  </a:cubicBezTo>
                  <a:cubicBezTo>
                    <a:pt x="919233" y="385759"/>
                    <a:pt x="916855" y="373359"/>
                    <a:pt x="915836" y="361129"/>
                  </a:cubicBezTo>
                  <a:cubicBezTo>
                    <a:pt x="915326" y="354165"/>
                    <a:pt x="912779" y="346861"/>
                    <a:pt x="915157" y="340067"/>
                  </a:cubicBezTo>
                  <a:cubicBezTo>
                    <a:pt x="922460" y="318834"/>
                    <a:pt x="918724" y="294545"/>
                    <a:pt x="933501" y="275520"/>
                  </a:cubicBezTo>
                  <a:cubicBezTo>
                    <a:pt x="933841" y="258704"/>
                    <a:pt x="943693" y="243417"/>
                    <a:pt x="941315" y="225922"/>
                  </a:cubicBezTo>
                  <a:cubicBezTo>
                    <a:pt x="940296" y="218108"/>
                    <a:pt x="940805" y="210125"/>
                    <a:pt x="940635" y="202141"/>
                  </a:cubicBezTo>
                  <a:cubicBezTo>
                    <a:pt x="940466" y="188213"/>
                    <a:pt x="939616" y="173945"/>
                    <a:pt x="934521" y="161205"/>
                  </a:cubicBezTo>
                  <a:cubicBezTo>
                    <a:pt x="929765" y="148806"/>
                    <a:pt x="933162" y="133348"/>
                    <a:pt x="920592" y="124006"/>
                  </a:cubicBezTo>
                  <a:cubicBezTo>
                    <a:pt x="914307" y="119250"/>
                    <a:pt x="917704" y="111437"/>
                    <a:pt x="914477" y="105661"/>
                  </a:cubicBezTo>
                  <a:cubicBezTo>
                    <a:pt x="907683" y="93262"/>
                    <a:pt x="900379" y="80692"/>
                    <a:pt x="893415" y="67783"/>
                  </a:cubicBezTo>
                  <a:cubicBezTo>
                    <a:pt x="871673" y="27696"/>
                    <a:pt x="841098" y="1028"/>
                    <a:pt x="792858" y="9"/>
                  </a:cubicBezTo>
                  <a:cubicBezTo>
                    <a:pt x="784535" y="-161"/>
                    <a:pt x="778420" y="2047"/>
                    <a:pt x="773834" y="8332"/>
                  </a:cubicBezTo>
                  <a:cubicBezTo>
                    <a:pt x="769078" y="14957"/>
                    <a:pt x="764322" y="21751"/>
                    <a:pt x="760415" y="28885"/>
                  </a:cubicBezTo>
                  <a:cubicBezTo>
                    <a:pt x="755659" y="37718"/>
                    <a:pt x="750393" y="40266"/>
                    <a:pt x="741221" y="35849"/>
                  </a:cubicBezTo>
                  <a:cubicBezTo>
                    <a:pt x="735786" y="33132"/>
                    <a:pt x="730010" y="32112"/>
                    <a:pt x="724235" y="30923"/>
                  </a:cubicBezTo>
                  <a:cubicBezTo>
                    <a:pt x="701814" y="26677"/>
                    <a:pt x="679053" y="25828"/>
                    <a:pt x="656801" y="30074"/>
                  </a:cubicBezTo>
                  <a:cubicBezTo>
                    <a:pt x="628435" y="35510"/>
                    <a:pt x="605674" y="52156"/>
                    <a:pt x="585630" y="72029"/>
                  </a:cubicBezTo>
                  <a:cubicBezTo>
                    <a:pt x="576628" y="81032"/>
                    <a:pt x="569833" y="91903"/>
                    <a:pt x="566946" y="104812"/>
                  </a:cubicBezTo>
                  <a:cubicBezTo>
                    <a:pt x="560831" y="132669"/>
                    <a:pt x="561171" y="161035"/>
                    <a:pt x="560491" y="189232"/>
                  </a:cubicBezTo>
                  <a:cubicBezTo>
                    <a:pt x="560321" y="195347"/>
                    <a:pt x="560831" y="200952"/>
                    <a:pt x="563209" y="206558"/>
                  </a:cubicBezTo>
                  <a:cubicBezTo>
                    <a:pt x="570853" y="224223"/>
                    <a:pt x="569324" y="241888"/>
                    <a:pt x="563379" y="259554"/>
                  </a:cubicBezTo>
                  <a:cubicBezTo>
                    <a:pt x="561510" y="264989"/>
                    <a:pt x="561680" y="270764"/>
                    <a:pt x="561340" y="276370"/>
                  </a:cubicBezTo>
                  <a:cubicBezTo>
                    <a:pt x="560831" y="283334"/>
                    <a:pt x="563039" y="287750"/>
                    <a:pt x="570853" y="288260"/>
                  </a:cubicBezTo>
                  <a:cubicBezTo>
                    <a:pt x="580534" y="288939"/>
                    <a:pt x="584951" y="294205"/>
                    <a:pt x="584781" y="303887"/>
                  </a:cubicBezTo>
                  <a:cubicBezTo>
                    <a:pt x="584781" y="307624"/>
                    <a:pt x="585970" y="311021"/>
                    <a:pt x="590386" y="312380"/>
                  </a:cubicBezTo>
                  <a:cubicBezTo>
                    <a:pt x="604654" y="317136"/>
                    <a:pt x="606353" y="320533"/>
                    <a:pt x="601937" y="335311"/>
                  </a:cubicBezTo>
                  <a:cubicBezTo>
                    <a:pt x="601087" y="338198"/>
                    <a:pt x="600918" y="339897"/>
                    <a:pt x="603635" y="341595"/>
                  </a:cubicBezTo>
                  <a:cubicBezTo>
                    <a:pt x="610599" y="345842"/>
                    <a:pt x="613827" y="352466"/>
                    <a:pt x="616205" y="359940"/>
                  </a:cubicBezTo>
                  <a:cubicBezTo>
                    <a:pt x="619772" y="370981"/>
                    <a:pt x="626227" y="375397"/>
                    <a:pt x="637947" y="374888"/>
                  </a:cubicBezTo>
                  <a:cubicBezTo>
                    <a:pt x="645590" y="374548"/>
                    <a:pt x="653234" y="373869"/>
                    <a:pt x="660708" y="372510"/>
                  </a:cubicBezTo>
                  <a:cubicBezTo>
                    <a:pt x="671239" y="370641"/>
                    <a:pt x="679222" y="374208"/>
                    <a:pt x="685168" y="382362"/>
                  </a:cubicBezTo>
                  <a:cubicBezTo>
                    <a:pt x="689924" y="388646"/>
                    <a:pt x="694000" y="395441"/>
                    <a:pt x="698247" y="402065"/>
                  </a:cubicBezTo>
                  <a:cubicBezTo>
                    <a:pt x="705381" y="413106"/>
                    <a:pt x="705041" y="414975"/>
                    <a:pt x="694680" y="422788"/>
                  </a:cubicBezTo>
                  <a:cubicBezTo>
                    <a:pt x="693321" y="423807"/>
                    <a:pt x="691962" y="424826"/>
                    <a:pt x="690603" y="425846"/>
                  </a:cubicBezTo>
                  <a:cubicBezTo>
                    <a:pt x="675995" y="436547"/>
                    <a:pt x="664954" y="450305"/>
                    <a:pt x="656971" y="466442"/>
                  </a:cubicBezTo>
                  <a:cubicBezTo>
                    <a:pt x="651196" y="478162"/>
                    <a:pt x="649327" y="492091"/>
                    <a:pt x="637607" y="500414"/>
                  </a:cubicBezTo>
                  <a:cubicBezTo>
                    <a:pt x="635399" y="501942"/>
                    <a:pt x="635908" y="505000"/>
                    <a:pt x="635229" y="507378"/>
                  </a:cubicBezTo>
                  <a:cubicBezTo>
                    <a:pt x="632851" y="516890"/>
                    <a:pt x="633021" y="527251"/>
                    <a:pt x="628605" y="536084"/>
                  </a:cubicBezTo>
                  <a:cubicBezTo>
                    <a:pt x="619942" y="553919"/>
                    <a:pt x="611449" y="571754"/>
                    <a:pt x="601597" y="588910"/>
                  </a:cubicBezTo>
                  <a:cubicBezTo>
                    <a:pt x="587499" y="613200"/>
                    <a:pt x="576798" y="638169"/>
                    <a:pt x="576118" y="666876"/>
                  </a:cubicBezTo>
                  <a:cubicBezTo>
                    <a:pt x="575778" y="681993"/>
                    <a:pt x="568474" y="695752"/>
                    <a:pt x="566776" y="710699"/>
                  </a:cubicBezTo>
                  <a:cubicBezTo>
                    <a:pt x="563209" y="740424"/>
                    <a:pt x="558453" y="769980"/>
                    <a:pt x="552847" y="799535"/>
                  </a:cubicBezTo>
                  <a:cubicBezTo>
                    <a:pt x="551998" y="804291"/>
                    <a:pt x="550300" y="808878"/>
                    <a:pt x="547582" y="812784"/>
                  </a:cubicBezTo>
                  <a:cubicBezTo>
                    <a:pt x="543505" y="818390"/>
                    <a:pt x="539768" y="819579"/>
                    <a:pt x="532804" y="815332"/>
                  </a:cubicBezTo>
                  <a:cubicBezTo>
                    <a:pt x="517177" y="805990"/>
                    <a:pt x="505457" y="802253"/>
                    <a:pt x="491189" y="818220"/>
                  </a:cubicBezTo>
                  <a:cubicBezTo>
                    <a:pt x="482866" y="827392"/>
                    <a:pt x="472334" y="835545"/>
                    <a:pt x="458406" y="835885"/>
                  </a:cubicBezTo>
                  <a:cubicBezTo>
                    <a:pt x="440571" y="836395"/>
                    <a:pt x="425114" y="844038"/>
                    <a:pt x="411015" y="853720"/>
                  </a:cubicBezTo>
                  <a:cubicBezTo>
                    <a:pt x="404391" y="858307"/>
                    <a:pt x="400654" y="861024"/>
                    <a:pt x="394199" y="854400"/>
                  </a:cubicBezTo>
                  <a:cubicBezTo>
                    <a:pt x="388424" y="848625"/>
                    <a:pt x="379761" y="850153"/>
                    <a:pt x="375345" y="856948"/>
                  </a:cubicBezTo>
                  <a:cubicBezTo>
                    <a:pt x="372967" y="860854"/>
                    <a:pt x="370249" y="861874"/>
                    <a:pt x="367361" y="858646"/>
                  </a:cubicBezTo>
                  <a:cubicBezTo>
                    <a:pt x="362945" y="853550"/>
                    <a:pt x="359208" y="855759"/>
                    <a:pt x="355471" y="859156"/>
                  </a:cubicBezTo>
                  <a:cubicBezTo>
                    <a:pt x="352414" y="861704"/>
                    <a:pt x="349526" y="864421"/>
                    <a:pt x="346469" y="866800"/>
                  </a:cubicBezTo>
                  <a:cubicBezTo>
                    <a:pt x="337806" y="873934"/>
                    <a:pt x="329143" y="882427"/>
                    <a:pt x="318102" y="884125"/>
                  </a:cubicBezTo>
                  <a:cubicBezTo>
                    <a:pt x="303664" y="886333"/>
                    <a:pt x="289566" y="890240"/>
                    <a:pt x="274788" y="891259"/>
                  </a:cubicBezTo>
                  <a:cubicBezTo>
                    <a:pt x="256444" y="892618"/>
                    <a:pt x="237929" y="891599"/>
                    <a:pt x="219754" y="894487"/>
                  </a:cubicBezTo>
                  <a:cubicBezTo>
                    <a:pt x="214998" y="895166"/>
                    <a:pt x="213469" y="893128"/>
                    <a:pt x="211771" y="889391"/>
                  </a:cubicBezTo>
                  <a:cubicBezTo>
                    <a:pt x="203617" y="870706"/>
                    <a:pt x="195124" y="852192"/>
                    <a:pt x="186801" y="833677"/>
                  </a:cubicBezTo>
                  <a:cubicBezTo>
                    <a:pt x="153509" y="759449"/>
                    <a:pt x="120047" y="685220"/>
                    <a:pt x="87094" y="610992"/>
                  </a:cubicBezTo>
                  <a:cubicBezTo>
                    <a:pt x="84207" y="604707"/>
                    <a:pt x="81998" y="604367"/>
                    <a:pt x="76393" y="607255"/>
                  </a:cubicBezTo>
                  <a:cubicBezTo>
                    <a:pt x="52783" y="619485"/>
                    <a:pt x="29172" y="631545"/>
                    <a:pt x="5222" y="643095"/>
                  </a:cubicBezTo>
                  <a:cubicBezTo>
                    <a:pt x="-1063" y="646153"/>
                    <a:pt x="-893" y="648701"/>
                    <a:pt x="1655" y="654306"/>
                  </a:cubicBezTo>
                  <a:cubicBezTo>
                    <a:pt x="13036" y="678596"/>
                    <a:pt x="23907" y="703225"/>
                    <a:pt x="35117" y="727515"/>
                  </a:cubicBezTo>
                  <a:cubicBezTo>
                    <a:pt x="71807" y="807689"/>
                    <a:pt x="107477" y="888202"/>
                    <a:pt x="141789" y="969394"/>
                  </a:cubicBezTo>
                  <a:cubicBezTo>
                    <a:pt x="145696" y="978567"/>
                    <a:pt x="147904" y="986890"/>
                    <a:pt x="138561" y="994194"/>
                  </a:cubicBezTo>
                  <a:cubicBezTo>
                    <a:pt x="136863" y="995553"/>
                    <a:pt x="135674" y="997931"/>
                    <a:pt x="135334" y="999969"/>
                  </a:cubicBezTo>
                  <a:cubicBezTo>
                    <a:pt x="133975" y="1006254"/>
                    <a:pt x="129729" y="1009991"/>
                    <a:pt x="125143" y="1013897"/>
                  </a:cubicBezTo>
                  <a:cubicBezTo>
                    <a:pt x="107138" y="1029524"/>
                    <a:pt x="94568" y="1047529"/>
                    <a:pt x="96436" y="1073178"/>
                  </a:cubicBezTo>
                  <a:cubicBezTo>
                    <a:pt x="97456" y="1088466"/>
                    <a:pt x="96776" y="1103753"/>
                    <a:pt x="96946" y="1119040"/>
                  </a:cubicBezTo>
                  <a:cubicBezTo>
                    <a:pt x="96946" y="1122437"/>
                    <a:pt x="97286" y="1125835"/>
                    <a:pt x="98305" y="1129062"/>
                  </a:cubicBezTo>
                  <a:cubicBezTo>
                    <a:pt x="102381" y="1142141"/>
                    <a:pt x="104760" y="1155390"/>
                    <a:pt x="105779" y="1168979"/>
                  </a:cubicBezTo>
                  <a:cubicBezTo>
                    <a:pt x="108157" y="1200063"/>
                    <a:pt x="112063" y="1230977"/>
                    <a:pt x="120726" y="1260872"/>
                  </a:cubicBezTo>
                  <a:cubicBezTo>
                    <a:pt x="132277" y="1300959"/>
                    <a:pt x="144676" y="1340876"/>
                    <a:pt x="157076" y="1380793"/>
                  </a:cubicBezTo>
                  <a:cubicBezTo>
                    <a:pt x="163021" y="1399987"/>
                    <a:pt x="167268" y="1419521"/>
                    <a:pt x="171514" y="1439224"/>
                  </a:cubicBezTo>
                  <a:cubicBezTo>
                    <a:pt x="176610" y="1461985"/>
                    <a:pt x="176270" y="1483727"/>
                    <a:pt x="162512" y="1504110"/>
                  </a:cubicBezTo>
                  <a:cubicBezTo>
                    <a:pt x="154019" y="1516680"/>
                    <a:pt x="147394" y="1530609"/>
                    <a:pt x="140430" y="1544197"/>
                  </a:cubicBezTo>
                  <a:cubicBezTo>
                    <a:pt x="136693" y="1551501"/>
                    <a:pt x="131597" y="1556257"/>
                    <a:pt x="123274" y="1557786"/>
                  </a:cubicBezTo>
                  <a:cubicBezTo>
                    <a:pt x="113592" y="1559485"/>
                    <a:pt x="103910" y="1561693"/>
                    <a:pt x="94228" y="1563731"/>
                  </a:cubicBezTo>
                  <a:cubicBezTo>
                    <a:pt x="90661" y="1564580"/>
                    <a:pt x="87604" y="1565599"/>
                    <a:pt x="85226" y="1569167"/>
                  </a:cubicBezTo>
                  <a:cubicBezTo>
                    <a:pt x="78092" y="1579698"/>
                    <a:pt x="70108" y="1589550"/>
                    <a:pt x="59917" y="1597533"/>
                  </a:cubicBezTo>
                  <a:cubicBezTo>
                    <a:pt x="47007" y="1607724"/>
                    <a:pt x="44120" y="1620974"/>
                    <a:pt x="47347" y="1636940"/>
                  </a:cubicBezTo>
                  <a:cubicBezTo>
                    <a:pt x="51424" y="1656984"/>
                    <a:pt x="66202" y="1666156"/>
                    <a:pt x="82848" y="1670233"/>
                  </a:cubicBezTo>
                  <a:cubicBezTo>
                    <a:pt x="110874" y="1677197"/>
                    <a:pt x="139750" y="1680764"/>
                    <a:pt x="168626" y="1675668"/>
                  </a:cubicBezTo>
                  <a:cubicBezTo>
                    <a:pt x="197333" y="1670572"/>
                    <a:pt x="219754" y="1658003"/>
                    <a:pt x="225699" y="1626239"/>
                  </a:cubicBezTo>
                  <a:cubicBezTo>
                    <a:pt x="227398" y="1616897"/>
                    <a:pt x="233343" y="1609763"/>
                    <a:pt x="241496" y="1605007"/>
                  </a:cubicBezTo>
                  <a:cubicBezTo>
                    <a:pt x="251687" y="1599062"/>
                    <a:pt x="262389" y="1593626"/>
                    <a:pt x="272750" y="1588021"/>
                  </a:cubicBezTo>
                  <a:cubicBezTo>
                    <a:pt x="280733" y="1583774"/>
                    <a:pt x="282092" y="1584284"/>
                    <a:pt x="282092" y="1593966"/>
                  </a:cubicBezTo>
                  <a:cubicBezTo>
                    <a:pt x="282262" y="1610272"/>
                    <a:pt x="283621" y="1626749"/>
                    <a:pt x="279884" y="1643055"/>
                  </a:cubicBezTo>
                  <a:cubicBezTo>
                    <a:pt x="278355" y="1649340"/>
                    <a:pt x="284300" y="1652397"/>
                    <a:pt x="287698" y="1653417"/>
                  </a:cubicBezTo>
                  <a:cubicBezTo>
                    <a:pt x="292114" y="1654606"/>
                    <a:pt x="290925" y="1648830"/>
                    <a:pt x="291095" y="1645943"/>
                  </a:cubicBezTo>
                  <a:cubicBezTo>
                    <a:pt x="291944" y="1632184"/>
                    <a:pt x="292284" y="1618256"/>
                    <a:pt x="292963" y="1604327"/>
                  </a:cubicBezTo>
                  <a:cubicBezTo>
                    <a:pt x="293473" y="1595834"/>
                    <a:pt x="293813" y="1587511"/>
                    <a:pt x="295681" y="1579188"/>
                  </a:cubicBezTo>
                  <a:cubicBezTo>
                    <a:pt x="298229" y="1567638"/>
                    <a:pt x="305363" y="1558805"/>
                    <a:pt x="311648" y="1549633"/>
                  </a:cubicBezTo>
                  <a:cubicBezTo>
                    <a:pt x="318612" y="1539441"/>
                    <a:pt x="322349" y="1529250"/>
                    <a:pt x="316234" y="1517190"/>
                  </a:cubicBezTo>
                  <a:cubicBezTo>
                    <a:pt x="314535" y="1513962"/>
                    <a:pt x="315045" y="1510395"/>
                    <a:pt x="316743" y="1507338"/>
                  </a:cubicBezTo>
                  <a:cubicBezTo>
                    <a:pt x="323028" y="1495618"/>
                    <a:pt x="319631" y="1484916"/>
                    <a:pt x="313686" y="1474385"/>
                  </a:cubicBezTo>
                  <a:cubicBezTo>
                    <a:pt x="308760" y="1465553"/>
                    <a:pt x="300947" y="1459268"/>
                    <a:pt x="294662" y="1451794"/>
                  </a:cubicBezTo>
                  <a:cubicBezTo>
                    <a:pt x="290755" y="1447378"/>
                    <a:pt x="287528" y="1444490"/>
                    <a:pt x="281073" y="1446189"/>
                  </a:cubicBezTo>
                  <a:cubicBezTo>
                    <a:pt x="276317" y="1447378"/>
                    <a:pt x="272920" y="1444830"/>
                    <a:pt x="272071" y="1439734"/>
                  </a:cubicBezTo>
                  <a:cubicBezTo>
                    <a:pt x="271391" y="1436167"/>
                    <a:pt x="270882" y="1432430"/>
                    <a:pt x="270542" y="1428863"/>
                  </a:cubicBezTo>
                  <a:cubicBezTo>
                    <a:pt x="266975" y="1386738"/>
                    <a:pt x="275298" y="1345292"/>
                    <a:pt x="278355" y="1303677"/>
                  </a:cubicBezTo>
                  <a:cubicBezTo>
                    <a:pt x="280564" y="1273272"/>
                    <a:pt x="285829" y="1243037"/>
                    <a:pt x="285659" y="1212293"/>
                  </a:cubicBezTo>
                  <a:cubicBezTo>
                    <a:pt x="285659" y="1202101"/>
                    <a:pt x="285150" y="1191230"/>
                    <a:pt x="280564" y="1182398"/>
                  </a:cubicBezTo>
                  <a:cubicBezTo>
                    <a:pt x="274958" y="1171527"/>
                    <a:pt x="273769" y="1159806"/>
                    <a:pt x="269862" y="1148596"/>
                  </a:cubicBezTo>
                  <a:cubicBezTo>
                    <a:pt x="267315" y="1141292"/>
                    <a:pt x="270372" y="1137725"/>
                    <a:pt x="278016" y="1137725"/>
                  </a:cubicBezTo>
                  <a:cubicBezTo>
                    <a:pt x="289906" y="1137555"/>
                    <a:pt x="301796" y="1138404"/>
                    <a:pt x="313686" y="1138234"/>
                  </a:cubicBezTo>
                  <a:cubicBezTo>
                    <a:pt x="321160" y="1138064"/>
                    <a:pt x="324217" y="1140952"/>
                    <a:pt x="323708" y="1148596"/>
                  </a:cubicBezTo>
                  <a:cubicBezTo>
                    <a:pt x="323198" y="1159636"/>
                    <a:pt x="328803" y="1167280"/>
                    <a:pt x="337296" y="1174414"/>
                  </a:cubicBezTo>
                  <a:cubicBezTo>
                    <a:pt x="351055" y="1185625"/>
                    <a:pt x="368041" y="1187154"/>
                    <a:pt x="383668" y="1187663"/>
                  </a:cubicBezTo>
                  <a:cubicBezTo>
                    <a:pt x="424944" y="1189362"/>
                    <a:pt x="466049" y="1193269"/>
                    <a:pt x="507325" y="1194797"/>
                  </a:cubicBezTo>
                  <a:cubicBezTo>
                    <a:pt x="514120" y="1194967"/>
                    <a:pt x="517007" y="1197345"/>
                    <a:pt x="517007" y="1204309"/>
                  </a:cubicBezTo>
                  <a:cubicBezTo>
                    <a:pt x="516837" y="1234884"/>
                    <a:pt x="513100" y="1265289"/>
                    <a:pt x="509194" y="1295524"/>
                  </a:cubicBezTo>
                  <a:cubicBezTo>
                    <a:pt x="504947" y="1328986"/>
                    <a:pt x="502229" y="1362448"/>
                    <a:pt x="499851" y="1395910"/>
                  </a:cubicBezTo>
                  <a:cubicBezTo>
                    <a:pt x="499512" y="1401176"/>
                    <a:pt x="501210" y="1403724"/>
                    <a:pt x="506816" y="1404064"/>
                  </a:cubicBezTo>
                  <a:cubicBezTo>
                    <a:pt x="535522" y="1405592"/>
                    <a:pt x="564228" y="1410688"/>
                    <a:pt x="593104" y="1408140"/>
                  </a:cubicBezTo>
                  <a:cubicBezTo>
                    <a:pt x="597520" y="1407801"/>
                    <a:pt x="602107" y="1407970"/>
                    <a:pt x="606693" y="1407970"/>
                  </a:cubicBezTo>
                  <a:cubicBezTo>
                    <a:pt x="612128" y="1407970"/>
                    <a:pt x="615016" y="1410348"/>
                    <a:pt x="615016" y="1416293"/>
                  </a:cubicBezTo>
                  <a:cubicBezTo>
                    <a:pt x="614676" y="1439564"/>
                    <a:pt x="614506" y="1462665"/>
                    <a:pt x="614167" y="1485936"/>
                  </a:cubicBezTo>
                  <a:cubicBezTo>
                    <a:pt x="614167" y="1488484"/>
                    <a:pt x="614336" y="1491201"/>
                    <a:pt x="610430" y="1490861"/>
                  </a:cubicBezTo>
                  <a:cubicBezTo>
                    <a:pt x="593953" y="1489672"/>
                    <a:pt x="577137" y="1491541"/>
                    <a:pt x="560831" y="1486105"/>
                  </a:cubicBezTo>
                  <a:cubicBezTo>
                    <a:pt x="524991" y="1474046"/>
                    <a:pt x="488980" y="1462325"/>
                    <a:pt x="452801" y="1450945"/>
                  </a:cubicBezTo>
                  <a:cubicBezTo>
                    <a:pt x="438363" y="1446358"/>
                    <a:pt x="436154" y="1447717"/>
                    <a:pt x="429870" y="1458928"/>
                  </a:cubicBezTo>
                  <a:cubicBezTo>
                    <a:pt x="428341" y="1461646"/>
                    <a:pt x="428341" y="1464194"/>
                    <a:pt x="428341" y="1467081"/>
                  </a:cubicBezTo>
                  <a:cubicBezTo>
                    <a:pt x="428341" y="1479821"/>
                    <a:pt x="428511" y="1492560"/>
                    <a:pt x="428171" y="1505300"/>
                  </a:cubicBezTo>
                  <a:cubicBezTo>
                    <a:pt x="428001" y="1512264"/>
                    <a:pt x="428341" y="1518718"/>
                    <a:pt x="434626" y="1523474"/>
                  </a:cubicBezTo>
                  <a:cubicBezTo>
                    <a:pt x="437004" y="1525343"/>
                    <a:pt x="439042" y="1528570"/>
                    <a:pt x="438193" y="1531628"/>
                  </a:cubicBezTo>
                  <a:cubicBezTo>
                    <a:pt x="435645" y="1541479"/>
                    <a:pt x="440571" y="1547085"/>
                    <a:pt x="448214" y="1551671"/>
                  </a:cubicBezTo>
                  <a:cubicBezTo>
                    <a:pt x="450592" y="1553030"/>
                    <a:pt x="451951" y="1555238"/>
                    <a:pt x="451611" y="1557956"/>
                  </a:cubicBezTo>
                  <a:cubicBezTo>
                    <a:pt x="451272" y="1560843"/>
                    <a:pt x="448554" y="1560843"/>
                    <a:pt x="446346" y="1561523"/>
                  </a:cubicBezTo>
                  <a:cubicBezTo>
                    <a:pt x="414582" y="1569846"/>
                    <a:pt x="382988" y="1578679"/>
                    <a:pt x="350715" y="1584454"/>
                  </a:cubicBezTo>
                  <a:cubicBezTo>
                    <a:pt x="336277" y="1587002"/>
                    <a:pt x="327954" y="1598722"/>
                    <a:pt x="327954" y="1610782"/>
                  </a:cubicBezTo>
                  <a:cubicBezTo>
                    <a:pt x="327954" y="1623861"/>
                    <a:pt x="327784" y="1636770"/>
                    <a:pt x="327954" y="1649850"/>
                  </a:cubicBezTo>
                  <a:cubicBezTo>
                    <a:pt x="327954" y="1656984"/>
                    <a:pt x="330332" y="1662929"/>
                    <a:pt x="335428" y="1668194"/>
                  </a:cubicBezTo>
                  <a:cubicBezTo>
                    <a:pt x="340863" y="1673800"/>
                    <a:pt x="346639" y="1679575"/>
                    <a:pt x="346809" y="1688407"/>
                  </a:cubicBezTo>
                  <a:cubicBezTo>
                    <a:pt x="346809" y="1691125"/>
                    <a:pt x="349866" y="1692314"/>
                    <a:pt x="351904" y="1693673"/>
                  </a:cubicBezTo>
                  <a:cubicBezTo>
                    <a:pt x="363285" y="1701317"/>
                    <a:pt x="383498" y="1698259"/>
                    <a:pt x="395558" y="1687219"/>
                  </a:cubicBezTo>
                  <a:cubicBezTo>
                    <a:pt x="405919" y="1677706"/>
                    <a:pt x="408637" y="1664627"/>
                    <a:pt x="410166" y="1651888"/>
                  </a:cubicBezTo>
                  <a:cubicBezTo>
                    <a:pt x="411015" y="1643905"/>
                    <a:pt x="405070" y="1637450"/>
                    <a:pt x="398615" y="1632354"/>
                  </a:cubicBezTo>
                  <a:cubicBezTo>
                    <a:pt x="395728" y="1630146"/>
                    <a:pt x="394539" y="1626919"/>
                    <a:pt x="395388" y="1623182"/>
                  </a:cubicBezTo>
                  <a:cubicBezTo>
                    <a:pt x="396407" y="1619105"/>
                    <a:pt x="400314" y="1619785"/>
                    <a:pt x="403032" y="1619445"/>
                  </a:cubicBezTo>
                  <a:cubicBezTo>
                    <a:pt x="435645" y="1614349"/>
                    <a:pt x="468597" y="1611971"/>
                    <a:pt x="500701" y="1603478"/>
                  </a:cubicBezTo>
                  <a:cubicBezTo>
                    <a:pt x="522103" y="1597703"/>
                    <a:pt x="544694" y="1595665"/>
                    <a:pt x="566606" y="1591928"/>
                  </a:cubicBezTo>
                  <a:cubicBezTo>
                    <a:pt x="583082" y="1589210"/>
                    <a:pt x="599389" y="1584963"/>
                    <a:pt x="616205" y="1587341"/>
                  </a:cubicBezTo>
                  <a:cubicBezTo>
                    <a:pt x="626736" y="1588870"/>
                    <a:pt x="634719" y="1592947"/>
                    <a:pt x="638626" y="1604667"/>
                  </a:cubicBezTo>
                  <a:cubicBezTo>
                    <a:pt x="647629" y="1630655"/>
                    <a:pt x="655952" y="1656984"/>
                    <a:pt x="663935" y="1683312"/>
                  </a:cubicBezTo>
                  <a:cubicBezTo>
                    <a:pt x="668861" y="1699448"/>
                    <a:pt x="672938" y="1715075"/>
                    <a:pt x="667502" y="1731891"/>
                  </a:cubicBezTo>
                  <a:cubicBezTo>
                    <a:pt x="664954" y="1739875"/>
                    <a:pt x="665124" y="1748707"/>
                    <a:pt x="665634" y="1757200"/>
                  </a:cubicBezTo>
                  <a:cubicBezTo>
                    <a:pt x="666993" y="1780471"/>
                    <a:pt x="688735" y="1802043"/>
                    <a:pt x="712345" y="1803402"/>
                  </a:cubicBezTo>
                  <a:cubicBezTo>
                    <a:pt x="734257" y="1804591"/>
                    <a:pt x="759905" y="1784378"/>
                    <a:pt x="763642" y="1762976"/>
                  </a:cubicBezTo>
                  <a:cubicBezTo>
                    <a:pt x="765001" y="1755842"/>
                    <a:pt x="763642" y="1748877"/>
                    <a:pt x="760415" y="1742423"/>
                  </a:cubicBezTo>
                  <a:cubicBezTo>
                    <a:pt x="753791" y="1728664"/>
                    <a:pt x="742580" y="1719152"/>
                    <a:pt x="730860" y="1710319"/>
                  </a:cubicBezTo>
                  <a:cubicBezTo>
                    <a:pt x="728482" y="1708451"/>
                    <a:pt x="726783" y="1707092"/>
                    <a:pt x="725934" y="1704204"/>
                  </a:cubicBezTo>
                  <a:cubicBezTo>
                    <a:pt x="714553" y="1668024"/>
                    <a:pt x="702663" y="1632184"/>
                    <a:pt x="695189" y="1594985"/>
                  </a:cubicBezTo>
                  <a:cubicBezTo>
                    <a:pt x="692811" y="1583435"/>
                    <a:pt x="694000" y="1581906"/>
                    <a:pt x="705890" y="1581736"/>
                  </a:cubicBezTo>
                  <a:cubicBezTo>
                    <a:pt x="707929" y="1581736"/>
                    <a:pt x="709797" y="1582076"/>
                    <a:pt x="711835" y="1582246"/>
                  </a:cubicBezTo>
                  <a:cubicBezTo>
                    <a:pt x="735786" y="1584793"/>
                    <a:pt x="759566" y="1587681"/>
                    <a:pt x="783516" y="1589719"/>
                  </a:cubicBezTo>
                  <a:cubicBezTo>
                    <a:pt x="831756" y="1593626"/>
                    <a:pt x="879996" y="1596514"/>
                    <a:pt x="928236" y="1601270"/>
                  </a:cubicBezTo>
                  <a:cubicBezTo>
                    <a:pt x="948449" y="1603308"/>
                    <a:pt x="948449" y="1603138"/>
                    <a:pt x="942844" y="1623182"/>
                  </a:cubicBezTo>
                  <a:cubicBezTo>
                    <a:pt x="941315" y="1628617"/>
                    <a:pt x="939446" y="1634732"/>
                    <a:pt x="943353" y="1639488"/>
                  </a:cubicBezTo>
                  <a:cubicBezTo>
                    <a:pt x="947600" y="1644754"/>
                    <a:pt x="950148" y="1650529"/>
                    <a:pt x="951506" y="1656984"/>
                  </a:cubicBezTo>
                  <a:cubicBezTo>
                    <a:pt x="952356" y="1661060"/>
                    <a:pt x="954734" y="1662759"/>
                    <a:pt x="958980" y="1663778"/>
                  </a:cubicBezTo>
                  <a:cubicBezTo>
                    <a:pt x="969002" y="1665986"/>
                    <a:pt x="979193" y="1665816"/>
                    <a:pt x="989385" y="1666496"/>
                  </a:cubicBezTo>
                  <a:cubicBezTo>
                    <a:pt x="996179" y="1667005"/>
                    <a:pt x="999916" y="1664118"/>
                    <a:pt x="1002974" y="1659531"/>
                  </a:cubicBezTo>
                  <a:cubicBezTo>
                    <a:pt x="1012656" y="1645263"/>
                    <a:pt x="1014015" y="1629297"/>
                    <a:pt x="1010278" y="1613160"/>
                  </a:cubicBezTo>
                  <a:close/>
                  <a:moveTo>
                    <a:pt x="893245" y="959203"/>
                  </a:moveTo>
                  <a:cubicBezTo>
                    <a:pt x="900379" y="964808"/>
                    <a:pt x="906154" y="960732"/>
                    <a:pt x="911929" y="957674"/>
                  </a:cubicBezTo>
                  <a:cubicBezTo>
                    <a:pt x="921611" y="952748"/>
                    <a:pt x="921611" y="952578"/>
                    <a:pt x="923310" y="963110"/>
                  </a:cubicBezTo>
                  <a:cubicBezTo>
                    <a:pt x="929425" y="999459"/>
                    <a:pt x="935540" y="1035639"/>
                    <a:pt x="941655" y="1071989"/>
                  </a:cubicBezTo>
                  <a:cubicBezTo>
                    <a:pt x="942504" y="1076745"/>
                    <a:pt x="942674" y="1081501"/>
                    <a:pt x="943183" y="1086257"/>
                  </a:cubicBezTo>
                  <a:cubicBezTo>
                    <a:pt x="943013" y="1086257"/>
                    <a:pt x="942844" y="1086257"/>
                    <a:pt x="942504" y="1086257"/>
                  </a:cubicBezTo>
                  <a:cubicBezTo>
                    <a:pt x="942504" y="1090164"/>
                    <a:pt x="942674" y="1094241"/>
                    <a:pt x="942504" y="1098147"/>
                  </a:cubicBezTo>
                  <a:cubicBezTo>
                    <a:pt x="942334" y="1100865"/>
                    <a:pt x="940805" y="1103073"/>
                    <a:pt x="937748" y="1103073"/>
                  </a:cubicBezTo>
                  <a:cubicBezTo>
                    <a:pt x="934690" y="1103243"/>
                    <a:pt x="933501" y="1101205"/>
                    <a:pt x="932822" y="1098317"/>
                  </a:cubicBezTo>
                  <a:cubicBezTo>
                    <a:pt x="928066" y="1076066"/>
                    <a:pt x="919573" y="1054833"/>
                    <a:pt x="912269" y="1033261"/>
                  </a:cubicBezTo>
                  <a:cubicBezTo>
                    <a:pt x="905645" y="1013897"/>
                    <a:pt x="897152" y="995213"/>
                    <a:pt x="893245" y="974830"/>
                  </a:cubicBezTo>
                  <a:cubicBezTo>
                    <a:pt x="892565" y="970753"/>
                    <a:pt x="888828" y="967526"/>
                    <a:pt x="888998" y="962940"/>
                  </a:cubicBezTo>
                  <a:cubicBezTo>
                    <a:pt x="888998" y="960562"/>
                    <a:pt x="889508" y="956145"/>
                    <a:pt x="893245" y="959203"/>
                  </a:cubicBezTo>
                  <a:close/>
                </a:path>
              </a:pathLst>
            </a:custGeom>
            <a:grpFill/>
            <a:ln w="16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64" name="TextBox 663">
            <a:extLst>
              <a:ext uri="{FF2B5EF4-FFF2-40B4-BE49-F238E27FC236}">
                <a16:creationId xmlns:a16="http://schemas.microsoft.com/office/drawing/2014/main" id="{08E3D6C7-C294-2FE4-E47F-63FD16CCF467}"/>
              </a:ext>
            </a:extLst>
          </p:cNvPr>
          <p:cNvSpPr txBox="1"/>
          <p:nvPr/>
        </p:nvSpPr>
        <p:spPr>
          <a:xfrm>
            <a:off x="8897879" y="3148049"/>
            <a:ext cx="2905690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400" dirty="0">
                <a:cs typeface="Arial" pitchFamily="34" charset="0"/>
              </a:rPr>
              <a:t>Разработка модулей программного обеспечения для компьютерных систем</a:t>
            </a:r>
            <a:endParaRPr lang="en-US" altLang="ko-KR" sz="1400" dirty="0">
              <a:cs typeface="Arial" pitchFamily="34" charset="0"/>
            </a:endParaRPr>
          </a:p>
        </p:txBody>
      </p:sp>
      <p:sp>
        <p:nvSpPr>
          <p:cNvPr id="665" name="TextBox 664">
            <a:extLst>
              <a:ext uri="{FF2B5EF4-FFF2-40B4-BE49-F238E27FC236}">
                <a16:creationId xmlns:a16="http://schemas.microsoft.com/office/drawing/2014/main" id="{F7FFCC04-3617-E2E1-E684-C648CEC792EE}"/>
              </a:ext>
            </a:extLst>
          </p:cNvPr>
          <p:cNvSpPr txBox="1"/>
          <p:nvPr/>
        </p:nvSpPr>
        <p:spPr>
          <a:xfrm>
            <a:off x="173342" y="3574744"/>
            <a:ext cx="227120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ru-RU" sz="1400" dirty="0">
                <a:cs typeface="Arial" pitchFamily="34" charset="0"/>
              </a:rPr>
              <a:t>В</a:t>
            </a:r>
            <a:r>
              <a:rPr lang="ru-RU" sz="1400" dirty="0" smtClean="0">
                <a:cs typeface="Arial" pitchFamily="34" charset="0"/>
              </a:rPr>
              <a:t>едение </a:t>
            </a:r>
            <a:r>
              <a:rPr lang="ru-RU" sz="1400" dirty="0">
                <a:cs typeface="Arial" pitchFamily="34" charset="0"/>
              </a:rPr>
              <a:t>бухгалтерского и налогового </a:t>
            </a:r>
            <a:r>
              <a:rPr lang="ru-RU" sz="1400" dirty="0" smtClean="0">
                <a:cs typeface="Arial" pitchFamily="34" charset="0"/>
              </a:rPr>
              <a:t>учета</a:t>
            </a:r>
            <a:endParaRPr lang="en-US" altLang="ko-KR" sz="1400" dirty="0">
              <a:cs typeface="Arial" pitchFamily="34" charset="0"/>
            </a:endParaRPr>
          </a:p>
        </p:txBody>
      </p:sp>
      <p:sp>
        <p:nvSpPr>
          <p:cNvPr id="666" name="TextBox 665">
            <a:extLst>
              <a:ext uri="{FF2B5EF4-FFF2-40B4-BE49-F238E27FC236}">
                <a16:creationId xmlns:a16="http://schemas.microsoft.com/office/drawing/2014/main" id="{2566A145-9B66-7FD4-05E6-73C386A36B06}"/>
              </a:ext>
            </a:extLst>
          </p:cNvPr>
          <p:cNvSpPr txBox="1"/>
          <p:nvPr/>
        </p:nvSpPr>
        <p:spPr>
          <a:xfrm>
            <a:off x="100510" y="4913571"/>
            <a:ext cx="3382060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ru-RU" sz="1400" dirty="0">
                <a:cs typeface="Arial" pitchFamily="34" charset="0"/>
              </a:rPr>
              <a:t>С</a:t>
            </a:r>
            <a:r>
              <a:rPr lang="ru-RU" sz="1400" dirty="0" smtClean="0">
                <a:cs typeface="Arial" pitchFamily="34" charset="0"/>
              </a:rPr>
              <a:t>оставление </a:t>
            </a:r>
            <a:r>
              <a:rPr lang="ru-RU" sz="1400" dirty="0">
                <a:cs typeface="Arial" pitchFamily="34" charset="0"/>
              </a:rPr>
              <a:t>и использование бухгалтерской (финансовой) и налоговой отчетности экономического </a:t>
            </a:r>
            <a:r>
              <a:rPr lang="ru-RU" sz="1400" dirty="0" smtClean="0">
                <a:cs typeface="Arial" pitchFamily="34" charset="0"/>
              </a:rPr>
              <a:t>субъекта</a:t>
            </a:r>
            <a:endParaRPr lang="en-US" altLang="ko-KR" sz="1400" dirty="0">
              <a:cs typeface="Arial" pitchFamily="34" charset="0"/>
            </a:endParaRPr>
          </a:p>
        </p:txBody>
      </p:sp>
      <p:sp>
        <p:nvSpPr>
          <p:cNvPr id="667" name="TextBox 666">
            <a:extLst>
              <a:ext uri="{FF2B5EF4-FFF2-40B4-BE49-F238E27FC236}">
                <a16:creationId xmlns:a16="http://schemas.microsoft.com/office/drawing/2014/main" id="{11D7F438-AC66-DC19-D93E-EFB40C91EDFB}"/>
              </a:ext>
            </a:extLst>
          </p:cNvPr>
          <p:cNvSpPr txBox="1"/>
          <p:nvPr/>
        </p:nvSpPr>
        <p:spPr>
          <a:xfrm>
            <a:off x="8534400" y="5023912"/>
            <a:ext cx="3413022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400" dirty="0">
                <a:cs typeface="Arial" pitchFamily="34" charset="0"/>
              </a:rPr>
              <a:t>Сопровождение и обслуживание программного обеспечения компьютерных систем</a:t>
            </a:r>
            <a:endParaRPr lang="en-US" altLang="ko-KR" sz="1400" dirty="0">
              <a:cs typeface="Arial" pitchFamily="34" charset="0"/>
            </a:endParaRPr>
          </a:p>
        </p:txBody>
      </p:sp>
      <p:grpSp>
        <p:nvGrpSpPr>
          <p:cNvPr id="668" name="Group 10">
            <a:extLst>
              <a:ext uri="{FF2B5EF4-FFF2-40B4-BE49-F238E27FC236}">
                <a16:creationId xmlns:a16="http://schemas.microsoft.com/office/drawing/2014/main" id="{BD527E73-FA02-62F5-3D96-76DC4498DCE5}"/>
              </a:ext>
            </a:extLst>
          </p:cNvPr>
          <p:cNvGrpSpPr/>
          <p:nvPr/>
        </p:nvGrpSpPr>
        <p:grpSpPr>
          <a:xfrm>
            <a:off x="8400164" y="1876419"/>
            <a:ext cx="3060000" cy="819872"/>
            <a:chOff x="6760489" y="1514033"/>
            <a:chExt cx="1947202" cy="819872"/>
          </a:xfrm>
        </p:grpSpPr>
        <p:sp>
          <p:nvSpPr>
            <p:cNvPr id="669" name="TextBox 668">
              <a:extLst>
                <a:ext uri="{FF2B5EF4-FFF2-40B4-BE49-F238E27FC236}">
                  <a16:creationId xmlns:a16="http://schemas.microsoft.com/office/drawing/2014/main" id="{27E716F3-494C-143E-1A1E-50537D63CD21}"/>
                </a:ext>
              </a:extLst>
            </p:cNvPr>
            <p:cNvSpPr txBox="1"/>
            <p:nvPr/>
          </p:nvSpPr>
          <p:spPr>
            <a:xfrm>
              <a:off x="6760489" y="1514033"/>
              <a:ext cx="1947202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1600" b="1" dirty="0">
                  <a:solidFill>
                    <a:schemeClr val="accent2"/>
                  </a:solidFill>
                  <a:cs typeface="Arial" pitchFamily="34" charset="0"/>
                </a:rPr>
                <a:t>09.02.07 </a:t>
              </a:r>
              <a:r>
                <a:rPr lang="ru-RU" sz="1600" b="1" dirty="0" smtClean="0">
                  <a:solidFill>
                    <a:schemeClr val="accent2"/>
                  </a:solidFill>
                  <a:cs typeface="Arial" pitchFamily="34" charset="0"/>
                </a:rPr>
                <a:t>Информационные </a:t>
              </a:r>
              <a:r>
                <a:rPr lang="ru-RU" sz="1600" b="1" dirty="0">
                  <a:solidFill>
                    <a:schemeClr val="accent2"/>
                  </a:solidFill>
                  <a:cs typeface="Arial" pitchFamily="34" charset="0"/>
                </a:rPr>
                <a:t>системы и </a:t>
              </a:r>
              <a:r>
                <a:rPr lang="ru-RU" sz="1600" b="1" dirty="0" smtClean="0">
                  <a:solidFill>
                    <a:schemeClr val="accent2"/>
                  </a:solidFill>
                  <a:cs typeface="Arial" pitchFamily="34" charset="0"/>
                </a:rPr>
                <a:t>программирование</a:t>
              </a:r>
              <a:endParaRPr lang="ko-KR" altLang="en-US" sz="27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sp>
          <p:nvSpPr>
            <p:cNvPr id="670" name="TextBox 669">
              <a:extLst>
                <a:ext uri="{FF2B5EF4-FFF2-40B4-BE49-F238E27FC236}">
                  <a16:creationId xmlns:a16="http://schemas.microsoft.com/office/drawing/2014/main" id="{0ED516F0-7B0E-E24C-DCE3-AA2B6D08309E}"/>
                </a:ext>
              </a:extLst>
            </p:cNvPr>
            <p:cNvSpPr txBox="1"/>
            <p:nvPr/>
          </p:nvSpPr>
          <p:spPr>
            <a:xfrm>
              <a:off x="6760489" y="2026128"/>
              <a:ext cx="194720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b="1" dirty="0" smtClean="0">
                  <a:cs typeface="Arial" pitchFamily="34" charset="0"/>
                </a:rPr>
                <a:t>Квалификация - Программист</a:t>
              </a:r>
              <a:r>
                <a:rPr lang="en-US" altLang="ko-KR" sz="1400" b="1" dirty="0" smtClean="0">
                  <a:cs typeface="Arial" pitchFamily="34" charset="0"/>
                </a:rPr>
                <a:t> </a:t>
              </a:r>
              <a:endParaRPr lang="en-US" altLang="ko-KR" sz="1400" b="1" dirty="0">
                <a:cs typeface="Arial" pitchFamily="34" charset="0"/>
              </a:endParaRPr>
            </a:p>
          </p:txBody>
        </p:sp>
      </p:grpSp>
      <p:grpSp>
        <p:nvGrpSpPr>
          <p:cNvPr id="671" name="Group 13">
            <a:extLst>
              <a:ext uri="{FF2B5EF4-FFF2-40B4-BE49-F238E27FC236}">
                <a16:creationId xmlns:a16="http://schemas.microsoft.com/office/drawing/2014/main" id="{3DD13C51-FD30-1A99-7DCE-F7B40DDC5155}"/>
              </a:ext>
            </a:extLst>
          </p:cNvPr>
          <p:cNvGrpSpPr/>
          <p:nvPr/>
        </p:nvGrpSpPr>
        <p:grpSpPr>
          <a:xfrm>
            <a:off x="437546" y="1736715"/>
            <a:ext cx="3315289" cy="959576"/>
            <a:chOff x="6739760" y="1390922"/>
            <a:chExt cx="1967931" cy="959576"/>
          </a:xfrm>
        </p:grpSpPr>
        <p:sp>
          <p:nvSpPr>
            <p:cNvPr id="672" name="TextBox 671">
              <a:extLst>
                <a:ext uri="{FF2B5EF4-FFF2-40B4-BE49-F238E27FC236}">
                  <a16:creationId xmlns:a16="http://schemas.microsoft.com/office/drawing/2014/main" id="{2D822434-6A25-15F5-43DC-6A2897A204B1}"/>
                </a:ext>
              </a:extLst>
            </p:cNvPr>
            <p:cNvSpPr txBox="1"/>
            <p:nvPr/>
          </p:nvSpPr>
          <p:spPr>
            <a:xfrm>
              <a:off x="6760489" y="1390922"/>
              <a:ext cx="1947202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ru-RU" sz="1600" b="1" dirty="0">
                  <a:solidFill>
                    <a:schemeClr val="accent1"/>
                  </a:solidFill>
                  <a:cs typeface="Arial" pitchFamily="34" charset="0"/>
                </a:rPr>
                <a:t>38.02.01 Экономика и бухгалтерский учет (по </a:t>
              </a:r>
              <a:r>
                <a:rPr lang="ru-RU" sz="1600" b="1" dirty="0" smtClean="0">
                  <a:solidFill>
                    <a:schemeClr val="accent1"/>
                  </a:solidFill>
                  <a:cs typeface="Arial" pitchFamily="34" charset="0"/>
                </a:rPr>
                <a:t>отраслям)</a:t>
              </a:r>
              <a:endParaRPr lang="ko-KR" altLang="en-US" sz="2700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673" name="TextBox 672">
              <a:extLst>
                <a:ext uri="{FF2B5EF4-FFF2-40B4-BE49-F238E27FC236}">
                  <a16:creationId xmlns:a16="http://schemas.microsoft.com/office/drawing/2014/main" id="{839793FE-A7C0-EDEE-E44F-355AB0F1EF55}"/>
                </a:ext>
              </a:extLst>
            </p:cNvPr>
            <p:cNvSpPr txBox="1"/>
            <p:nvPr/>
          </p:nvSpPr>
          <p:spPr>
            <a:xfrm>
              <a:off x="6739760" y="2042721"/>
              <a:ext cx="19472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altLang="ko-KR" sz="1400" b="1" dirty="0" smtClean="0">
                  <a:cs typeface="Arial" pitchFamily="34" charset="0"/>
                </a:rPr>
                <a:t>Квалификация - Бухгалтер</a:t>
              </a:r>
              <a:r>
                <a:rPr lang="en-US" altLang="ko-KR" sz="1400" b="1" dirty="0" smtClean="0">
                  <a:cs typeface="Arial" pitchFamily="34" charset="0"/>
                </a:rPr>
                <a:t> </a:t>
              </a:r>
              <a:endParaRPr lang="en-US" altLang="ko-KR" sz="1400" b="1" dirty="0">
                <a:cs typeface="Arial" pitchFamily="34" charset="0"/>
              </a:endParaRPr>
            </a:p>
          </p:txBody>
        </p:sp>
      </p:grpSp>
      <p:sp>
        <p:nvSpPr>
          <p:cNvPr id="674" name="L-Shape 15">
            <a:extLst>
              <a:ext uri="{FF2B5EF4-FFF2-40B4-BE49-F238E27FC236}">
                <a16:creationId xmlns:a16="http://schemas.microsoft.com/office/drawing/2014/main" id="{EF0E5878-A12A-0CF6-82F8-69579A6E2EE6}"/>
              </a:ext>
            </a:extLst>
          </p:cNvPr>
          <p:cNvSpPr/>
          <p:nvPr/>
        </p:nvSpPr>
        <p:spPr>
          <a:xfrm rot="2700000">
            <a:off x="7937210" y="2101612"/>
            <a:ext cx="375843" cy="375843"/>
          </a:xfrm>
          <a:prstGeom prst="corner">
            <a:avLst>
              <a:gd name="adj1" fmla="val 20835"/>
              <a:gd name="adj2" fmla="val 2433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75" name="L-Shape 16">
            <a:extLst>
              <a:ext uri="{FF2B5EF4-FFF2-40B4-BE49-F238E27FC236}">
                <a16:creationId xmlns:a16="http://schemas.microsoft.com/office/drawing/2014/main" id="{8C18B7E3-C02A-D8AB-ABA0-1186F14DF104}"/>
              </a:ext>
            </a:extLst>
          </p:cNvPr>
          <p:cNvSpPr/>
          <p:nvPr/>
        </p:nvSpPr>
        <p:spPr>
          <a:xfrm rot="13500000">
            <a:off x="3888178" y="2101613"/>
            <a:ext cx="375843" cy="375843"/>
          </a:xfrm>
          <a:prstGeom prst="corner">
            <a:avLst>
              <a:gd name="adj1" fmla="val 20835"/>
              <a:gd name="adj2" fmla="val 2433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76" name="Rounded Rectangle 5">
            <a:extLst>
              <a:ext uri="{FF2B5EF4-FFF2-40B4-BE49-F238E27FC236}">
                <a16:creationId xmlns:a16="http://schemas.microsoft.com/office/drawing/2014/main" id="{70349C57-0044-023C-7296-D2286C0B587D}"/>
              </a:ext>
            </a:extLst>
          </p:cNvPr>
          <p:cNvSpPr/>
          <p:nvPr/>
        </p:nvSpPr>
        <p:spPr>
          <a:xfrm flipH="1">
            <a:off x="8400164" y="3771431"/>
            <a:ext cx="391682" cy="323114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77" name="Teardrop 1">
            <a:extLst>
              <a:ext uri="{FF2B5EF4-FFF2-40B4-BE49-F238E27FC236}">
                <a16:creationId xmlns:a16="http://schemas.microsoft.com/office/drawing/2014/main" id="{D1081D82-333F-F574-B03B-1FD4BB4303CC}"/>
              </a:ext>
            </a:extLst>
          </p:cNvPr>
          <p:cNvSpPr/>
          <p:nvPr/>
        </p:nvSpPr>
        <p:spPr>
          <a:xfrm rot="18805991">
            <a:off x="3680310" y="4749433"/>
            <a:ext cx="376862" cy="372930"/>
          </a:xfrm>
          <a:custGeom>
            <a:avLst/>
            <a:gdLst/>
            <a:ahLst/>
            <a:cxnLst/>
            <a:rect l="l" t="t" r="r" b="b"/>
            <a:pathLst>
              <a:path w="1807241" h="1788383">
                <a:moveTo>
                  <a:pt x="712876" y="1117592"/>
                </a:moveTo>
                <a:cubicBezTo>
                  <a:pt x="771173" y="1181828"/>
                  <a:pt x="811089" y="1255910"/>
                  <a:pt x="847925" y="1348018"/>
                </a:cubicBezTo>
                <a:cubicBezTo>
                  <a:pt x="814544" y="1418896"/>
                  <a:pt x="753893" y="1474052"/>
                  <a:pt x="679064" y="1498332"/>
                </a:cubicBezTo>
                <a:lnTo>
                  <a:pt x="308226" y="1106637"/>
                </a:lnTo>
                <a:cubicBezTo>
                  <a:pt x="336560" y="1033247"/>
                  <a:pt x="394949" y="975701"/>
                  <a:pt x="467546" y="946245"/>
                </a:cubicBezTo>
                <a:cubicBezTo>
                  <a:pt x="577903" y="998968"/>
                  <a:pt x="654580" y="1053357"/>
                  <a:pt x="712876" y="1117592"/>
                </a:cubicBezTo>
                <a:close/>
                <a:moveTo>
                  <a:pt x="1038527" y="398886"/>
                </a:moveTo>
                <a:lnTo>
                  <a:pt x="1405560" y="786562"/>
                </a:lnTo>
                <a:cubicBezTo>
                  <a:pt x="1374476" y="799049"/>
                  <a:pt x="1340402" y="804299"/>
                  <a:pt x="1305054" y="803332"/>
                </a:cubicBezTo>
                <a:lnTo>
                  <a:pt x="1008167" y="795212"/>
                </a:lnTo>
                <a:lnTo>
                  <a:pt x="1016288" y="498325"/>
                </a:lnTo>
                <a:cubicBezTo>
                  <a:pt x="1017255" y="462976"/>
                  <a:pt x="1024360" y="429240"/>
                  <a:pt x="1038527" y="398886"/>
                </a:cubicBezTo>
                <a:close/>
                <a:moveTo>
                  <a:pt x="1097925" y="218888"/>
                </a:moveTo>
                <a:cubicBezTo>
                  <a:pt x="992582" y="279303"/>
                  <a:pt x="921871" y="392886"/>
                  <a:pt x="921053" y="523256"/>
                </a:cubicBezTo>
                <a:lnTo>
                  <a:pt x="919136" y="828763"/>
                </a:lnTo>
                <a:lnTo>
                  <a:pt x="830924" y="915875"/>
                </a:lnTo>
                <a:lnTo>
                  <a:pt x="525417" y="913958"/>
                </a:lnTo>
                <a:cubicBezTo>
                  <a:pt x="403891" y="913196"/>
                  <a:pt x="296188" y="973343"/>
                  <a:pt x="234366" y="1067831"/>
                </a:cubicBezTo>
                <a:lnTo>
                  <a:pt x="710285" y="1570519"/>
                </a:lnTo>
                <a:cubicBezTo>
                  <a:pt x="811872" y="1510375"/>
                  <a:pt x="878808" y="1399439"/>
                  <a:pt x="879603" y="1272618"/>
                </a:cubicBezTo>
                <a:lnTo>
                  <a:pt x="881520" y="967111"/>
                </a:lnTo>
                <a:lnTo>
                  <a:pt x="969732" y="879999"/>
                </a:lnTo>
                <a:lnTo>
                  <a:pt x="1275239" y="881916"/>
                </a:lnTo>
                <a:cubicBezTo>
                  <a:pt x="1400271" y="882701"/>
                  <a:pt x="1510670" y="819011"/>
                  <a:pt x="1573529" y="721242"/>
                </a:cubicBezTo>
                <a:close/>
                <a:moveTo>
                  <a:pt x="1162945" y="27894"/>
                </a:moveTo>
                <a:lnTo>
                  <a:pt x="1782798" y="682611"/>
                </a:lnTo>
                <a:cubicBezTo>
                  <a:pt x="1816692" y="718411"/>
                  <a:pt x="1815147" y="774907"/>
                  <a:pt x="1779347" y="808801"/>
                </a:cubicBezTo>
                <a:cubicBezTo>
                  <a:pt x="1743547" y="842694"/>
                  <a:pt x="1687050" y="841149"/>
                  <a:pt x="1653157" y="805349"/>
                </a:cubicBezTo>
                <a:lnTo>
                  <a:pt x="1644015" y="795693"/>
                </a:lnTo>
                <a:cubicBezTo>
                  <a:pt x="1561789" y="910282"/>
                  <a:pt x="1426630" y="983636"/>
                  <a:pt x="1274606" y="982683"/>
                </a:cubicBezTo>
                <a:lnTo>
                  <a:pt x="980378" y="980836"/>
                </a:lnTo>
                <a:lnTo>
                  <a:pt x="980378" y="1270380"/>
                </a:lnTo>
                <a:cubicBezTo>
                  <a:pt x="980378" y="1427425"/>
                  <a:pt x="901198" y="1565976"/>
                  <a:pt x="779756" y="1647056"/>
                </a:cubicBezTo>
                <a:cubicBezTo>
                  <a:pt x="807405" y="1681913"/>
                  <a:pt x="803595" y="1732594"/>
                  <a:pt x="770486" y="1763941"/>
                </a:cubicBezTo>
                <a:cubicBezTo>
                  <a:pt x="734686" y="1797834"/>
                  <a:pt x="678189" y="1796289"/>
                  <a:pt x="644296" y="1760489"/>
                </a:cubicBezTo>
                <a:lnTo>
                  <a:pt x="24442" y="1105772"/>
                </a:lnTo>
                <a:cubicBezTo>
                  <a:pt x="-9451" y="1069973"/>
                  <a:pt x="-7906" y="1013476"/>
                  <a:pt x="27894" y="979583"/>
                </a:cubicBezTo>
                <a:cubicBezTo>
                  <a:pt x="63694" y="945689"/>
                  <a:pt x="120190" y="947235"/>
                  <a:pt x="154084" y="983034"/>
                </a:cubicBezTo>
                <a:lnTo>
                  <a:pt x="163237" y="992702"/>
                </a:lnTo>
                <a:cubicBezTo>
                  <a:pt x="244774" y="882877"/>
                  <a:pt x="375836" y="813180"/>
                  <a:pt x="523178" y="813180"/>
                </a:cubicBezTo>
                <a:lnTo>
                  <a:pt x="818460" y="813180"/>
                </a:lnTo>
                <a:lnTo>
                  <a:pt x="820284" y="522622"/>
                </a:lnTo>
                <a:cubicBezTo>
                  <a:pt x="821285" y="363119"/>
                  <a:pt x="903845" y="223207"/>
                  <a:pt x="1028952" y="143673"/>
                </a:cubicBezTo>
                <a:cubicBezTo>
                  <a:pt x="999689" y="108599"/>
                  <a:pt x="1002953" y="56445"/>
                  <a:pt x="1036755" y="24443"/>
                </a:cubicBezTo>
                <a:cubicBezTo>
                  <a:pt x="1072555" y="-9451"/>
                  <a:pt x="1129052" y="-7906"/>
                  <a:pt x="1162945" y="278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78" name="Donut 39">
            <a:extLst>
              <a:ext uri="{FF2B5EF4-FFF2-40B4-BE49-F238E27FC236}">
                <a16:creationId xmlns:a16="http://schemas.microsoft.com/office/drawing/2014/main" id="{904C81D8-89B9-6EF1-6E4F-6765DD8D236B}"/>
              </a:ext>
            </a:extLst>
          </p:cNvPr>
          <p:cNvSpPr/>
          <p:nvPr/>
        </p:nvSpPr>
        <p:spPr>
          <a:xfrm>
            <a:off x="7863348" y="5282903"/>
            <a:ext cx="404132" cy="40413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79" name="Rectangle 36">
            <a:extLst>
              <a:ext uri="{FF2B5EF4-FFF2-40B4-BE49-F238E27FC236}">
                <a16:creationId xmlns:a16="http://schemas.microsoft.com/office/drawing/2014/main" id="{23CC89CE-CAD2-C253-E68B-75BA00DE691C}"/>
              </a:ext>
            </a:extLst>
          </p:cNvPr>
          <p:cNvSpPr/>
          <p:nvPr/>
        </p:nvSpPr>
        <p:spPr>
          <a:xfrm>
            <a:off x="3028692" y="3683665"/>
            <a:ext cx="365319" cy="305377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81" name="TextBox 680">
            <a:extLst>
              <a:ext uri="{FF2B5EF4-FFF2-40B4-BE49-F238E27FC236}">
                <a16:creationId xmlns:a16="http://schemas.microsoft.com/office/drawing/2014/main" id="{8B725E34-2C50-399A-CE1E-6C07D2A9F113}"/>
              </a:ext>
            </a:extLst>
          </p:cNvPr>
          <p:cNvSpPr txBox="1"/>
          <p:nvPr/>
        </p:nvSpPr>
        <p:spPr>
          <a:xfrm>
            <a:off x="536550" y="2707952"/>
            <a:ext cx="28740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200" i="1" dirty="0" smtClean="0">
                <a:ea typeface="FZShuTi" pitchFamily="2" charset="-122"/>
                <a:cs typeface="Arial" pitchFamily="34" charset="0"/>
              </a:rPr>
              <a:t>Срок обучения 2 г. 10 мес.</a:t>
            </a:r>
            <a:endParaRPr lang="en-US" altLang="ko-KR" sz="1200" i="1" dirty="0">
              <a:cs typeface="Arial" pitchFamily="34" charset="0"/>
            </a:endParaRPr>
          </a:p>
        </p:txBody>
      </p:sp>
      <p:sp>
        <p:nvSpPr>
          <p:cNvPr id="682" name="TextBox 681">
            <a:extLst>
              <a:ext uri="{FF2B5EF4-FFF2-40B4-BE49-F238E27FC236}">
                <a16:creationId xmlns:a16="http://schemas.microsoft.com/office/drawing/2014/main" id="{E5A35139-B1A1-EDBF-8AE8-4B7F887ED45F}"/>
              </a:ext>
            </a:extLst>
          </p:cNvPr>
          <p:cNvSpPr txBox="1"/>
          <p:nvPr/>
        </p:nvSpPr>
        <p:spPr>
          <a:xfrm>
            <a:off x="9317917" y="4147648"/>
            <a:ext cx="2874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cs typeface="Arial" pitchFamily="34" charset="0"/>
              </a:rPr>
              <a:t>Осуществление интеграции программных модулей</a:t>
            </a:r>
            <a:endParaRPr lang="en-US" altLang="ko-KR" sz="1400" dirty="0">
              <a:cs typeface="Arial" pitchFamily="34" charset="0"/>
            </a:endParaRPr>
          </a:p>
        </p:txBody>
      </p:sp>
      <p:sp>
        <p:nvSpPr>
          <p:cNvPr id="683" name="TextBox 682">
            <a:extLst>
              <a:ext uri="{FF2B5EF4-FFF2-40B4-BE49-F238E27FC236}">
                <a16:creationId xmlns:a16="http://schemas.microsoft.com/office/drawing/2014/main" id="{E57EC937-87EA-D559-AC40-0E8B9D1BC1BB}"/>
              </a:ext>
            </a:extLst>
          </p:cNvPr>
          <p:cNvSpPr txBox="1"/>
          <p:nvPr/>
        </p:nvSpPr>
        <p:spPr>
          <a:xfrm>
            <a:off x="7696200" y="5993146"/>
            <a:ext cx="2874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cs typeface="Arial" pitchFamily="34" charset="0"/>
              </a:rPr>
              <a:t>Разработка, администрирование и защита баз данных</a:t>
            </a:r>
            <a:endParaRPr lang="en-US" altLang="ko-KR" sz="1400" dirty="0"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B725E34-2C50-399A-CE1E-6C07D2A9F113}"/>
              </a:ext>
            </a:extLst>
          </p:cNvPr>
          <p:cNvSpPr txBox="1"/>
          <p:nvPr/>
        </p:nvSpPr>
        <p:spPr>
          <a:xfrm>
            <a:off x="7527293" y="2686373"/>
            <a:ext cx="28740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200" i="1" dirty="0" smtClean="0">
                <a:ea typeface="FZShuTi" pitchFamily="2" charset="-122"/>
                <a:cs typeface="Arial" pitchFamily="34" charset="0"/>
              </a:rPr>
              <a:t>Срок обучения 3 г. 10 мес.</a:t>
            </a:r>
            <a:endParaRPr lang="en-US" altLang="ko-KR" sz="1200" i="1" dirty="0"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39793FE-A7C0-EDEE-E44F-355AB0F1EF55}"/>
              </a:ext>
            </a:extLst>
          </p:cNvPr>
          <p:cNvSpPr txBox="1"/>
          <p:nvPr/>
        </p:nvSpPr>
        <p:spPr>
          <a:xfrm>
            <a:off x="536550" y="6117911"/>
            <a:ext cx="3280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400" b="1" dirty="0" smtClean="0">
                <a:cs typeface="Arial" pitchFamily="34" charset="0"/>
              </a:rPr>
              <a:t>СТРАТЕГИЧЕСКИЙ ПАРТНЕР ФАКУЛЬТЕТА</a:t>
            </a:r>
            <a:endParaRPr lang="en-US" altLang="ko-KR" sz="1400" b="1" dirty="0"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689" y="5864619"/>
            <a:ext cx="813983" cy="814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8443" y="5997581"/>
            <a:ext cx="1895475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0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object 2"/>
          <p:cNvSpPr txBox="1">
            <a:spLocks/>
          </p:cNvSpPr>
          <p:nvPr/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Факультет дополнительного профессионального образования</a:t>
            </a:r>
          </a:p>
        </p:txBody>
      </p:sp>
      <p:pic>
        <p:nvPicPr>
          <p:cNvPr id="612" name="Рисунок 6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613" name="Рисунок 6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614" name="Рисунок 6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30" name="Freeform: Shape 2">
            <a:extLst>
              <a:ext uri="{FF2B5EF4-FFF2-40B4-BE49-F238E27FC236}">
                <a16:creationId xmlns:a16="http://schemas.microsoft.com/office/drawing/2014/main" id="{F8C68017-B0AC-4327-BD0F-0F3CA2F64638}"/>
              </a:ext>
            </a:extLst>
          </p:cNvPr>
          <p:cNvSpPr/>
          <p:nvPr/>
        </p:nvSpPr>
        <p:spPr>
          <a:xfrm rot="10800000" flipH="1">
            <a:off x="0" y="5780845"/>
            <a:ext cx="3356617" cy="1077154"/>
          </a:xfrm>
          <a:custGeom>
            <a:avLst/>
            <a:gdLst>
              <a:gd name="connsiteX0" fmla="*/ 0 w 5312810"/>
              <a:gd name="connsiteY0" fmla="*/ 0 h 1958086"/>
              <a:gd name="connsiteX1" fmla="*/ 5312810 w 5312810"/>
              <a:gd name="connsiteY1" fmla="*/ 0 h 1958086"/>
              <a:gd name="connsiteX2" fmla="*/ 5294709 w 5312810"/>
              <a:gd name="connsiteY2" fmla="*/ 170187 h 1958086"/>
              <a:gd name="connsiteX3" fmla="*/ 4769993 w 5312810"/>
              <a:gd name="connsiteY3" fmla="*/ 1127723 h 1958086"/>
              <a:gd name="connsiteX4" fmla="*/ 3867380 w 5312810"/>
              <a:gd name="connsiteY4" fmla="*/ 1210133 h 1958086"/>
              <a:gd name="connsiteX5" fmla="*/ 3189924 w 5312810"/>
              <a:gd name="connsiteY5" fmla="*/ 833251 h 1958086"/>
              <a:gd name="connsiteX6" fmla="*/ 2510546 w 5312810"/>
              <a:gd name="connsiteY6" fmla="*/ 951081 h 1958086"/>
              <a:gd name="connsiteX7" fmla="*/ 1902315 w 5312810"/>
              <a:gd name="connsiteY7" fmla="*/ 1710932 h 1958086"/>
              <a:gd name="connsiteX8" fmla="*/ 950883 w 5312810"/>
              <a:gd name="connsiteY8" fmla="*/ 1906383 h 1958086"/>
              <a:gd name="connsiteX9" fmla="*/ 354658 w 5312810"/>
              <a:gd name="connsiteY9" fmla="*/ 1605157 h 1958086"/>
              <a:gd name="connsiteX10" fmla="*/ 54779 w 5312810"/>
              <a:gd name="connsiteY10" fmla="*/ 1573715 h 1958086"/>
              <a:gd name="connsiteX11" fmla="*/ 0 w 5312810"/>
              <a:gd name="connsiteY11" fmla="*/ 1581184 h 1958086"/>
              <a:gd name="connsiteX12" fmla="*/ 0 w 5312810"/>
              <a:gd name="connsiteY12" fmla="*/ 0 h 195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12810" h="1958086">
                <a:moveTo>
                  <a:pt x="0" y="0"/>
                </a:moveTo>
                <a:lnTo>
                  <a:pt x="5312810" y="0"/>
                </a:lnTo>
                <a:lnTo>
                  <a:pt x="5294709" y="170187"/>
                </a:lnTo>
                <a:cubicBezTo>
                  <a:pt x="5238225" y="553768"/>
                  <a:pt x="5085078" y="919435"/>
                  <a:pt x="4769993" y="1127723"/>
                </a:cubicBezTo>
                <a:cubicBezTo>
                  <a:pt x="4508886" y="1304115"/>
                  <a:pt x="4156780" y="1337480"/>
                  <a:pt x="3867380" y="1210133"/>
                </a:cubicBezTo>
                <a:cubicBezTo>
                  <a:pt x="3628403" y="1108769"/>
                  <a:pt x="3435130" y="907782"/>
                  <a:pt x="3189924" y="833251"/>
                </a:cubicBezTo>
                <a:cubicBezTo>
                  <a:pt x="2964079" y="760434"/>
                  <a:pt x="2696822" y="805226"/>
                  <a:pt x="2510546" y="951081"/>
                </a:cubicBezTo>
                <a:cubicBezTo>
                  <a:pt x="2247755" y="1146885"/>
                  <a:pt x="2138589" y="1483439"/>
                  <a:pt x="1902315" y="1710932"/>
                </a:cubicBezTo>
                <a:cubicBezTo>
                  <a:pt x="1654087" y="1941279"/>
                  <a:pt x="1268733" y="2020601"/>
                  <a:pt x="950883" y="1906383"/>
                </a:cubicBezTo>
                <a:cubicBezTo>
                  <a:pt x="742967" y="1829286"/>
                  <a:pt x="567119" y="1674832"/>
                  <a:pt x="354658" y="1605157"/>
                </a:cubicBezTo>
                <a:cubicBezTo>
                  <a:pt x="257687" y="1576030"/>
                  <a:pt x="155496" y="1565970"/>
                  <a:pt x="54779" y="1573715"/>
                </a:cubicBezTo>
                <a:lnTo>
                  <a:pt x="0" y="1581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D813B00A-16BC-4DFA-BEEB-A1F3B68A0A47}"/>
              </a:ext>
            </a:extLst>
          </p:cNvPr>
          <p:cNvSpPr>
            <a:spLocks/>
          </p:cNvSpPr>
          <p:nvPr/>
        </p:nvSpPr>
        <p:spPr bwMode="auto">
          <a:xfrm>
            <a:off x="4273116" y="2289573"/>
            <a:ext cx="6947770" cy="2322749"/>
          </a:xfrm>
          <a:custGeom>
            <a:avLst/>
            <a:gdLst>
              <a:gd name="T0" fmla="*/ 1824 w 2008"/>
              <a:gd name="T1" fmla="*/ 0 h 670"/>
              <a:gd name="T2" fmla="*/ 1640 w 2008"/>
              <a:gd name="T3" fmla="*/ 184 h 670"/>
              <a:gd name="T4" fmla="*/ 1641 w 2008"/>
              <a:gd name="T5" fmla="*/ 338 h 670"/>
              <a:gd name="T6" fmla="*/ 1641 w 2008"/>
              <a:gd name="T7" fmla="*/ 496 h 670"/>
              <a:gd name="T8" fmla="*/ 1496 w 2008"/>
              <a:gd name="T9" fmla="*/ 631 h 670"/>
              <a:gd name="T10" fmla="*/ 1351 w 2008"/>
              <a:gd name="T11" fmla="*/ 496 h 670"/>
              <a:gd name="T12" fmla="*/ 1351 w 2008"/>
              <a:gd name="T13" fmla="*/ 333 h 670"/>
              <a:gd name="T14" fmla="*/ 1352 w 2008"/>
              <a:gd name="T15" fmla="*/ 184 h 670"/>
              <a:gd name="T16" fmla="*/ 1168 w 2008"/>
              <a:gd name="T17" fmla="*/ 0 h 670"/>
              <a:gd name="T18" fmla="*/ 984 w 2008"/>
              <a:gd name="T19" fmla="*/ 184 h 670"/>
              <a:gd name="T20" fmla="*/ 985 w 2008"/>
              <a:gd name="T21" fmla="*/ 338 h 670"/>
              <a:gd name="T22" fmla="*/ 985 w 2008"/>
              <a:gd name="T23" fmla="*/ 496 h 670"/>
              <a:gd name="T24" fmla="*/ 840 w 2008"/>
              <a:gd name="T25" fmla="*/ 631 h 670"/>
              <a:gd name="T26" fmla="*/ 695 w 2008"/>
              <a:gd name="T27" fmla="*/ 496 h 670"/>
              <a:gd name="T28" fmla="*/ 695 w 2008"/>
              <a:gd name="T29" fmla="*/ 333 h 670"/>
              <a:gd name="T30" fmla="*/ 696 w 2008"/>
              <a:gd name="T31" fmla="*/ 184 h 670"/>
              <a:gd name="T32" fmla="*/ 512 w 2008"/>
              <a:gd name="T33" fmla="*/ 0 h 670"/>
              <a:gd name="T34" fmla="*/ 328 w 2008"/>
              <a:gd name="T35" fmla="*/ 184 h 670"/>
              <a:gd name="T36" fmla="*/ 329 w 2008"/>
              <a:gd name="T37" fmla="*/ 338 h 670"/>
              <a:gd name="T38" fmla="*/ 329 w 2008"/>
              <a:gd name="T39" fmla="*/ 496 h 670"/>
              <a:gd name="T40" fmla="*/ 184 w 2008"/>
              <a:gd name="T41" fmla="*/ 631 h 670"/>
              <a:gd name="T42" fmla="*/ 39 w 2008"/>
              <a:gd name="T43" fmla="*/ 496 h 670"/>
              <a:gd name="T44" fmla="*/ 39 w 2008"/>
              <a:gd name="T45" fmla="*/ 333 h 670"/>
              <a:gd name="T46" fmla="*/ 1 w 2008"/>
              <a:gd name="T47" fmla="*/ 333 h 670"/>
              <a:gd name="T48" fmla="*/ 0 w 2008"/>
              <a:gd name="T49" fmla="*/ 486 h 670"/>
              <a:gd name="T50" fmla="*/ 184 w 2008"/>
              <a:gd name="T51" fmla="*/ 670 h 670"/>
              <a:gd name="T52" fmla="*/ 368 w 2008"/>
              <a:gd name="T53" fmla="*/ 486 h 670"/>
              <a:gd name="T54" fmla="*/ 367 w 2008"/>
              <a:gd name="T55" fmla="*/ 333 h 670"/>
              <a:gd name="T56" fmla="*/ 367 w 2008"/>
              <a:gd name="T57" fmla="*/ 175 h 670"/>
              <a:gd name="T58" fmla="*/ 512 w 2008"/>
              <a:gd name="T59" fmla="*/ 39 h 670"/>
              <a:gd name="T60" fmla="*/ 657 w 2008"/>
              <a:gd name="T61" fmla="*/ 174 h 670"/>
              <a:gd name="T62" fmla="*/ 657 w 2008"/>
              <a:gd name="T63" fmla="*/ 333 h 670"/>
              <a:gd name="T64" fmla="*/ 656 w 2008"/>
              <a:gd name="T65" fmla="*/ 486 h 670"/>
              <a:gd name="T66" fmla="*/ 840 w 2008"/>
              <a:gd name="T67" fmla="*/ 670 h 670"/>
              <a:gd name="T68" fmla="*/ 1024 w 2008"/>
              <a:gd name="T69" fmla="*/ 486 h 670"/>
              <a:gd name="T70" fmla="*/ 1023 w 2008"/>
              <a:gd name="T71" fmla="*/ 333 h 670"/>
              <a:gd name="T72" fmla="*/ 1023 w 2008"/>
              <a:gd name="T73" fmla="*/ 175 h 670"/>
              <a:gd name="T74" fmla="*/ 1168 w 2008"/>
              <a:gd name="T75" fmla="*/ 39 h 670"/>
              <a:gd name="T76" fmla="*/ 1313 w 2008"/>
              <a:gd name="T77" fmla="*/ 174 h 670"/>
              <a:gd name="T78" fmla="*/ 1313 w 2008"/>
              <a:gd name="T79" fmla="*/ 333 h 670"/>
              <a:gd name="T80" fmla="*/ 1312 w 2008"/>
              <a:gd name="T81" fmla="*/ 486 h 670"/>
              <a:gd name="T82" fmla="*/ 1496 w 2008"/>
              <a:gd name="T83" fmla="*/ 670 h 670"/>
              <a:gd name="T84" fmla="*/ 1680 w 2008"/>
              <a:gd name="T85" fmla="*/ 486 h 670"/>
              <a:gd name="T86" fmla="*/ 1679 w 2008"/>
              <a:gd name="T87" fmla="*/ 333 h 670"/>
              <a:gd name="T88" fmla="*/ 1679 w 2008"/>
              <a:gd name="T89" fmla="*/ 175 h 670"/>
              <a:gd name="T90" fmla="*/ 1824 w 2008"/>
              <a:gd name="T91" fmla="*/ 39 h 670"/>
              <a:gd name="T92" fmla="*/ 1969 w 2008"/>
              <a:gd name="T93" fmla="*/ 174 h 670"/>
              <a:gd name="T94" fmla="*/ 1969 w 2008"/>
              <a:gd name="T95" fmla="*/ 338 h 670"/>
              <a:gd name="T96" fmla="*/ 2007 w 2008"/>
              <a:gd name="T97" fmla="*/ 338 h 670"/>
              <a:gd name="T98" fmla="*/ 2008 w 2008"/>
              <a:gd name="T99" fmla="*/ 184 h 670"/>
              <a:gd name="T100" fmla="*/ 1824 w 2008"/>
              <a:gd name="T101" fmla="*/ 0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008" h="670">
                <a:moveTo>
                  <a:pt x="1824" y="0"/>
                </a:moveTo>
                <a:cubicBezTo>
                  <a:pt x="1723" y="0"/>
                  <a:pt x="1640" y="82"/>
                  <a:pt x="1640" y="184"/>
                </a:cubicBezTo>
                <a:cubicBezTo>
                  <a:pt x="1640" y="190"/>
                  <a:pt x="1641" y="299"/>
                  <a:pt x="1641" y="338"/>
                </a:cubicBezTo>
                <a:cubicBezTo>
                  <a:pt x="1642" y="361"/>
                  <a:pt x="1645" y="460"/>
                  <a:pt x="1641" y="496"/>
                </a:cubicBezTo>
                <a:cubicBezTo>
                  <a:pt x="1633" y="575"/>
                  <a:pt x="1566" y="631"/>
                  <a:pt x="1496" y="631"/>
                </a:cubicBezTo>
                <a:cubicBezTo>
                  <a:pt x="1427" y="631"/>
                  <a:pt x="1360" y="575"/>
                  <a:pt x="1351" y="496"/>
                </a:cubicBezTo>
                <a:cubicBezTo>
                  <a:pt x="1347" y="460"/>
                  <a:pt x="1350" y="373"/>
                  <a:pt x="1351" y="333"/>
                </a:cubicBezTo>
                <a:cubicBezTo>
                  <a:pt x="1352" y="307"/>
                  <a:pt x="1352" y="190"/>
                  <a:pt x="1352" y="184"/>
                </a:cubicBezTo>
                <a:cubicBezTo>
                  <a:pt x="1352" y="82"/>
                  <a:pt x="1270" y="0"/>
                  <a:pt x="1168" y="0"/>
                </a:cubicBezTo>
                <a:cubicBezTo>
                  <a:pt x="1067" y="0"/>
                  <a:pt x="984" y="82"/>
                  <a:pt x="984" y="184"/>
                </a:cubicBezTo>
                <a:cubicBezTo>
                  <a:pt x="984" y="190"/>
                  <a:pt x="985" y="299"/>
                  <a:pt x="985" y="338"/>
                </a:cubicBezTo>
                <a:cubicBezTo>
                  <a:pt x="986" y="361"/>
                  <a:pt x="989" y="460"/>
                  <a:pt x="985" y="496"/>
                </a:cubicBezTo>
                <a:cubicBezTo>
                  <a:pt x="976" y="575"/>
                  <a:pt x="909" y="631"/>
                  <a:pt x="840" y="631"/>
                </a:cubicBezTo>
                <a:cubicBezTo>
                  <a:pt x="771" y="631"/>
                  <a:pt x="704" y="575"/>
                  <a:pt x="695" y="496"/>
                </a:cubicBezTo>
                <a:cubicBezTo>
                  <a:pt x="691" y="460"/>
                  <a:pt x="694" y="373"/>
                  <a:pt x="695" y="333"/>
                </a:cubicBezTo>
                <a:cubicBezTo>
                  <a:pt x="696" y="307"/>
                  <a:pt x="696" y="190"/>
                  <a:pt x="696" y="184"/>
                </a:cubicBezTo>
                <a:cubicBezTo>
                  <a:pt x="696" y="82"/>
                  <a:pt x="614" y="0"/>
                  <a:pt x="512" y="0"/>
                </a:cubicBezTo>
                <a:cubicBezTo>
                  <a:pt x="410" y="0"/>
                  <a:pt x="328" y="82"/>
                  <a:pt x="328" y="184"/>
                </a:cubicBezTo>
                <a:cubicBezTo>
                  <a:pt x="328" y="190"/>
                  <a:pt x="328" y="299"/>
                  <a:pt x="329" y="338"/>
                </a:cubicBezTo>
                <a:cubicBezTo>
                  <a:pt x="330" y="377"/>
                  <a:pt x="333" y="460"/>
                  <a:pt x="329" y="496"/>
                </a:cubicBezTo>
                <a:cubicBezTo>
                  <a:pt x="320" y="575"/>
                  <a:pt x="253" y="631"/>
                  <a:pt x="184" y="631"/>
                </a:cubicBezTo>
                <a:cubicBezTo>
                  <a:pt x="115" y="631"/>
                  <a:pt x="48" y="575"/>
                  <a:pt x="39" y="496"/>
                </a:cubicBezTo>
                <a:cubicBezTo>
                  <a:pt x="35" y="455"/>
                  <a:pt x="39" y="333"/>
                  <a:pt x="39" y="333"/>
                </a:cubicBezTo>
                <a:cubicBezTo>
                  <a:pt x="1" y="333"/>
                  <a:pt x="1" y="333"/>
                  <a:pt x="1" y="333"/>
                </a:cubicBezTo>
                <a:cubicBezTo>
                  <a:pt x="1" y="333"/>
                  <a:pt x="0" y="480"/>
                  <a:pt x="0" y="486"/>
                </a:cubicBezTo>
                <a:cubicBezTo>
                  <a:pt x="0" y="588"/>
                  <a:pt x="82" y="670"/>
                  <a:pt x="184" y="670"/>
                </a:cubicBezTo>
                <a:cubicBezTo>
                  <a:pt x="286" y="670"/>
                  <a:pt x="368" y="588"/>
                  <a:pt x="368" y="486"/>
                </a:cubicBezTo>
                <a:cubicBezTo>
                  <a:pt x="368" y="480"/>
                  <a:pt x="368" y="371"/>
                  <a:pt x="367" y="333"/>
                </a:cubicBezTo>
                <a:cubicBezTo>
                  <a:pt x="366" y="293"/>
                  <a:pt x="363" y="210"/>
                  <a:pt x="367" y="175"/>
                </a:cubicBezTo>
                <a:cubicBezTo>
                  <a:pt x="376" y="95"/>
                  <a:pt x="443" y="39"/>
                  <a:pt x="512" y="39"/>
                </a:cubicBezTo>
                <a:cubicBezTo>
                  <a:pt x="581" y="39"/>
                  <a:pt x="648" y="95"/>
                  <a:pt x="657" y="174"/>
                </a:cubicBezTo>
                <a:cubicBezTo>
                  <a:pt x="661" y="210"/>
                  <a:pt x="658" y="309"/>
                  <a:pt x="657" y="333"/>
                </a:cubicBezTo>
                <a:cubicBezTo>
                  <a:pt x="656" y="371"/>
                  <a:pt x="656" y="480"/>
                  <a:pt x="656" y="486"/>
                </a:cubicBezTo>
                <a:cubicBezTo>
                  <a:pt x="656" y="588"/>
                  <a:pt x="739" y="670"/>
                  <a:pt x="840" y="670"/>
                </a:cubicBezTo>
                <a:cubicBezTo>
                  <a:pt x="942" y="670"/>
                  <a:pt x="1024" y="588"/>
                  <a:pt x="1024" y="486"/>
                </a:cubicBezTo>
                <a:cubicBezTo>
                  <a:pt x="1024" y="480"/>
                  <a:pt x="1024" y="371"/>
                  <a:pt x="1023" y="333"/>
                </a:cubicBezTo>
                <a:cubicBezTo>
                  <a:pt x="1022" y="293"/>
                  <a:pt x="1019" y="210"/>
                  <a:pt x="1023" y="175"/>
                </a:cubicBezTo>
                <a:cubicBezTo>
                  <a:pt x="1032" y="95"/>
                  <a:pt x="1099" y="39"/>
                  <a:pt x="1168" y="39"/>
                </a:cubicBezTo>
                <a:cubicBezTo>
                  <a:pt x="1237" y="39"/>
                  <a:pt x="1304" y="95"/>
                  <a:pt x="1313" y="174"/>
                </a:cubicBezTo>
                <a:cubicBezTo>
                  <a:pt x="1317" y="210"/>
                  <a:pt x="1314" y="293"/>
                  <a:pt x="1313" y="333"/>
                </a:cubicBezTo>
                <a:cubicBezTo>
                  <a:pt x="1313" y="371"/>
                  <a:pt x="1312" y="480"/>
                  <a:pt x="1312" y="486"/>
                </a:cubicBezTo>
                <a:cubicBezTo>
                  <a:pt x="1312" y="588"/>
                  <a:pt x="1395" y="670"/>
                  <a:pt x="1496" y="670"/>
                </a:cubicBezTo>
                <a:cubicBezTo>
                  <a:pt x="1598" y="670"/>
                  <a:pt x="1680" y="588"/>
                  <a:pt x="1680" y="486"/>
                </a:cubicBezTo>
                <a:cubicBezTo>
                  <a:pt x="1680" y="480"/>
                  <a:pt x="1680" y="371"/>
                  <a:pt x="1679" y="333"/>
                </a:cubicBezTo>
                <a:cubicBezTo>
                  <a:pt x="1679" y="309"/>
                  <a:pt x="1675" y="210"/>
                  <a:pt x="1679" y="175"/>
                </a:cubicBezTo>
                <a:cubicBezTo>
                  <a:pt x="1688" y="95"/>
                  <a:pt x="1755" y="39"/>
                  <a:pt x="1824" y="39"/>
                </a:cubicBezTo>
                <a:cubicBezTo>
                  <a:pt x="1894" y="39"/>
                  <a:pt x="1961" y="95"/>
                  <a:pt x="1969" y="174"/>
                </a:cubicBezTo>
                <a:cubicBezTo>
                  <a:pt x="1974" y="215"/>
                  <a:pt x="1969" y="338"/>
                  <a:pt x="1969" y="338"/>
                </a:cubicBezTo>
                <a:cubicBezTo>
                  <a:pt x="2007" y="338"/>
                  <a:pt x="2007" y="338"/>
                  <a:pt x="2007" y="338"/>
                </a:cubicBezTo>
                <a:cubicBezTo>
                  <a:pt x="2007" y="338"/>
                  <a:pt x="2008" y="190"/>
                  <a:pt x="2008" y="184"/>
                </a:cubicBezTo>
                <a:cubicBezTo>
                  <a:pt x="2008" y="82"/>
                  <a:pt x="1926" y="0"/>
                  <a:pt x="1824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32" name="Group 102">
            <a:extLst>
              <a:ext uri="{FF2B5EF4-FFF2-40B4-BE49-F238E27FC236}">
                <a16:creationId xmlns:a16="http://schemas.microsoft.com/office/drawing/2014/main" id="{B97B4E94-2444-464F-A7CB-A58B7F6B8FBD}"/>
              </a:ext>
            </a:extLst>
          </p:cNvPr>
          <p:cNvGrpSpPr/>
          <p:nvPr/>
        </p:nvGrpSpPr>
        <p:grpSpPr>
          <a:xfrm>
            <a:off x="4896222" y="2579439"/>
            <a:ext cx="4560661" cy="622272"/>
            <a:chOff x="4896222" y="2791033"/>
            <a:chExt cx="4560661" cy="829778"/>
          </a:xfrm>
        </p:grpSpPr>
        <p:sp>
          <p:nvSpPr>
            <p:cNvPr id="33" name="Line 6">
              <a:extLst>
                <a:ext uri="{FF2B5EF4-FFF2-40B4-BE49-F238E27FC236}">
                  <a16:creationId xmlns:a16="http://schemas.microsoft.com/office/drawing/2014/main" id="{A1E8DE27-3F64-4E2E-B94E-547B6F809A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96222" y="2791033"/>
              <a:ext cx="0" cy="829778"/>
            </a:xfrm>
            <a:prstGeom prst="line">
              <a:avLst/>
            </a:prstGeom>
            <a:noFill/>
            <a:ln w="12700" cap="flat">
              <a:solidFill>
                <a:schemeClr val="accent1"/>
              </a:solidFill>
              <a:prstDash val="solid"/>
              <a:miter lim="800000"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Line 7">
              <a:extLst>
                <a:ext uri="{FF2B5EF4-FFF2-40B4-BE49-F238E27FC236}">
                  <a16:creationId xmlns:a16="http://schemas.microsoft.com/office/drawing/2014/main" id="{57859BDF-544F-4B94-A575-7AC838A4D8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86791" y="2791033"/>
              <a:ext cx="0" cy="829778"/>
            </a:xfrm>
            <a:prstGeom prst="line">
              <a:avLst/>
            </a:prstGeom>
            <a:noFill/>
            <a:ln w="12700" cap="flat">
              <a:solidFill>
                <a:schemeClr val="accent1"/>
              </a:solidFill>
              <a:prstDash val="solid"/>
              <a:miter lim="800000"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Line 8">
              <a:extLst>
                <a:ext uri="{FF2B5EF4-FFF2-40B4-BE49-F238E27FC236}">
                  <a16:creationId xmlns:a16="http://schemas.microsoft.com/office/drawing/2014/main" id="{D50BD858-6EB2-4C10-812F-5F3BFF92C4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56883" y="2791033"/>
              <a:ext cx="0" cy="829778"/>
            </a:xfrm>
            <a:prstGeom prst="line">
              <a:avLst/>
            </a:prstGeom>
            <a:noFill/>
            <a:ln w="12700" cap="flat">
              <a:solidFill>
                <a:schemeClr val="accent1"/>
              </a:solidFill>
              <a:prstDash val="solid"/>
              <a:miter lim="800000"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6" name="Line 9">
            <a:extLst>
              <a:ext uri="{FF2B5EF4-FFF2-40B4-BE49-F238E27FC236}">
                <a16:creationId xmlns:a16="http://schemas.microsoft.com/office/drawing/2014/main" id="{D64C12BC-8878-4325-ACBC-C01E92CD653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6879" y="3833691"/>
            <a:ext cx="0" cy="829778"/>
          </a:xfrm>
          <a:prstGeom prst="line">
            <a:avLst/>
          </a:prstGeom>
          <a:noFill/>
          <a:ln w="12700" cap="flat">
            <a:solidFill>
              <a:schemeClr val="accent1"/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Line 10">
            <a:extLst>
              <a:ext uri="{FF2B5EF4-FFF2-40B4-BE49-F238E27FC236}">
                <a16:creationId xmlns:a16="http://schemas.microsoft.com/office/drawing/2014/main" id="{64ECDB98-80C5-42FA-AEA7-5256E6AF8086}"/>
              </a:ext>
            </a:extLst>
          </p:cNvPr>
          <p:cNvSpPr>
            <a:spLocks noChangeShapeType="1"/>
          </p:cNvSpPr>
          <p:nvPr/>
        </p:nvSpPr>
        <p:spPr bwMode="auto">
          <a:xfrm>
            <a:off x="8318912" y="3833691"/>
            <a:ext cx="0" cy="829778"/>
          </a:xfrm>
          <a:prstGeom prst="line">
            <a:avLst/>
          </a:prstGeom>
          <a:noFill/>
          <a:ln w="12700" cap="flat">
            <a:solidFill>
              <a:schemeClr val="accent1"/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Line 11">
            <a:extLst>
              <a:ext uri="{FF2B5EF4-FFF2-40B4-BE49-F238E27FC236}">
                <a16:creationId xmlns:a16="http://schemas.microsoft.com/office/drawing/2014/main" id="{7C198413-3CB0-4587-823E-E2B7853F429D}"/>
              </a:ext>
            </a:extLst>
          </p:cNvPr>
          <p:cNvSpPr>
            <a:spLocks noChangeShapeType="1"/>
          </p:cNvSpPr>
          <p:nvPr/>
        </p:nvSpPr>
        <p:spPr bwMode="auto">
          <a:xfrm>
            <a:off x="10587541" y="3833691"/>
            <a:ext cx="0" cy="829778"/>
          </a:xfrm>
          <a:prstGeom prst="line">
            <a:avLst/>
          </a:prstGeom>
          <a:noFill/>
          <a:ln w="12700" cap="flat">
            <a:solidFill>
              <a:schemeClr val="accent1"/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86319F0-D5E6-4D79-9626-AE48B4FA6BF5}"/>
              </a:ext>
            </a:extLst>
          </p:cNvPr>
          <p:cNvSpPr txBox="1"/>
          <p:nvPr/>
        </p:nvSpPr>
        <p:spPr>
          <a:xfrm>
            <a:off x="6663264" y="3391138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3 разряд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DACB5EC-D0E8-4717-B693-0DC2D6207DB0}"/>
              </a:ext>
            </a:extLst>
          </p:cNvPr>
          <p:cNvSpPr txBox="1"/>
          <p:nvPr/>
        </p:nvSpPr>
        <p:spPr>
          <a:xfrm>
            <a:off x="5530243" y="3381202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2 разряд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EE2F93E-5976-46C7-8955-32E4E30E883A}"/>
              </a:ext>
            </a:extLst>
          </p:cNvPr>
          <p:cNvSpPr txBox="1"/>
          <p:nvPr/>
        </p:nvSpPr>
        <p:spPr>
          <a:xfrm>
            <a:off x="4451837" y="3391138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1 разряд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5979B19-390A-4E1E-B477-6BC18876D81A}"/>
              </a:ext>
            </a:extLst>
          </p:cNvPr>
          <p:cNvSpPr txBox="1"/>
          <p:nvPr/>
        </p:nvSpPr>
        <p:spPr>
          <a:xfrm>
            <a:off x="7814089" y="3440361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4 разряд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CC9C825-C123-4FEB-A3BB-F875E8911C6B}"/>
              </a:ext>
            </a:extLst>
          </p:cNvPr>
          <p:cNvSpPr txBox="1"/>
          <p:nvPr/>
        </p:nvSpPr>
        <p:spPr>
          <a:xfrm>
            <a:off x="10088670" y="3429066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нет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 разряда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613D681-F69F-4B35-BC82-14A5194450D9}"/>
              </a:ext>
            </a:extLst>
          </p:cNvPr>
          <p:cNvSpPr txBox="1"/>
          <p:nvPr/>
        </p:nvSpPr>
        <p:spPr>
          <a:xfrm>
            <a:off x="8947110" y="3429066"/>
            <a:ext cx="1005988" cy="184666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lvl="0" algn="ctr">
              <a:defRPr/>
            </a:pPr>
            <a:r>
              <a:rPr lang="ru-RU" sz="12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 разряд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Rectangle 101">
            <a:extLst>
              <a:ext uri="{FF2B5EF4-FFF2-40B4-BE49-F238E27FC236}">
                <a16:creationId xmlns:a16="http://schemas.microsoft.com/office/drawing/2014/main" id="{16858809-89B5-4DA3-93AA-760AE1F493CA}"/>
              </a:ext>
            </a:extLst>
          </p:cNvPr>
          <p:cNvSpPr/>
          <p:nvPr/>
        </p:nvSpPr>
        <p:spPr>
          <a:xfrm>
            <a:off x="1" y="3443289"/>
            <a:ext cx="4377912" cy="1517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Rectangle 103">
            <a:extLst>
              <a:ext uri="{FF2B5EF4-FFF2-40B4-BE49-F238E27FC236}">
                <a16:creationId xmlns:a16="http://schemas.microsoft.com/office/drawing/2014/main" id="{C3CAB3D8-C441-4B05-A4C8-E93D665A5DF3}"/>
              </a:ext>
            </a:extLst>
          </p:cNvPr>
          <p:cNvSpPr/>
          <p:nvPr/>
        </p:nvSpPr>
        <p:spPr>
          <a:xfrm>
            <a:off x="11086119" y="3459336"/>
            <a:ext cx="1105880" cy="1517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3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6937FA33-35A4-4088-BBE6-D0AB3D478152}"/>
              </a:ext>
            </a:extLst>
          </p:cNvPr>
          <p:cNvSpPr txBox="1"/>
          <p:nvPr/>
        </p:nvSpPr>
        <p:spPr>
          <a:xfrm>
            <a:off x="4533858" y="4902188"/>
            <a:ext cx="2904402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Фрезеровщик</a:t>
            </a:r>
          </a:p>
          <a:p>
            <a:pPr algn="ctr"/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Слесарь механосборочных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работ</a:t>
            </a:r>
          </a:p>
          <a:p>
            <a:pPr algn="ctr"/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Слесарь-ремонтник</a:t>
            </a:r>
            <a:r>
              <a:rPr lang="ru-RU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</a:p>
          <a:p>
            <a:pPr algn="ctr"/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Слесарь-электрик по ремонту электрооборудования</a:t>
            </a:r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pic>
        <p:nvPicPr>
          <p:cNvPr id="234" name="图片 232">
            <a:extLst>
              <a:ext uri="{FF2B5EF4-FFF2-40B4-BE49-F238E27FC236}">
                <a16:creationId xmlns:a16="http://schemas.microsoft.com/office/drawing/2014/main" id="{F133E51B-29C2-4C88-B862-C73C0E135E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6496" y="695860"/>
            <a:ext cx="5902717" cy="5526951"/>
          </a:xfrm>
          <a:prstGeom prst="rect">
            <a:avLst/>
          </a:prstGeom>
        </p:spPr>
      </p:pic>
      <p:sp>
        <p:nvSpPr>
          <p:cNvPr id="235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1593AC76-C327-4E53-A543-794DA6844B2B}"/>
              </a:ext>
            </a:extLst>
          </p:cNvPr>
          <p:cNvSpPr txBox="1"/>
          <p:nvPr/>
        </p:nvSpPr>
        <p:spPr>
          <a:xfrm>
            <a:off x="7438260" y="4926712"/>
            <a:ext cx="1744128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Наладчик автоматических линий и агрегатных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станков</a:t>
            </a:r>
          </a:p>
          <a:p>
            <a:pPr algn="ctr"/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Наладчик станков и манипуляторов с программным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управлением</a:t>
            </a:r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36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59D569D9-300F-43AC-AC4C-D0C4C72C3593}"/>
              </a:ext>
            </a:extLst>
          </p:cNvPr>
          <p:cNvSpPr txBox="1"/>
          <p:nvPr/>
        </p:nvSpPr>
        <p:spPr>
          <a:xfrm>
            <a:off x="8584819" y="1181547"/>
            <a:ext cx="1744128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altLang="ko-KR" sz="1200" b="1" dirty="0" smtClean="0">
                <a:solidFill>
                  <a:srgbClr val="C00000"/>
                </a:solidFill>
                <a:cs typeface="Arial" pitchFamily="34" charset="0"/>
              </a:rPr>
              <a:t>Оператор </a:t>
            </a:r>
            <a:r>
              <a:rPr lang="ru-RU" altLang="ko-KR" sz="1200" b="1" dirty="0">
                <a:solidFill>
                  <a:srgbClr val="C00000"/>
                </a:solidFill>
                <a:cs typeface="Arial" pitchFamily="34" charset="0"/>
              </a:rPr>
              <a:t>станков с программным </a:t>
            </a:r>
            <a:r>
              <a:rPr lang="ru-RU" altLang="ko-KR" sz="1200" b="1" dirty="0" smtClean="0">
                <a:solidFill>
                  <a:srgbClr val="C00000"/>
                </a:solidFill>
                <a:cs typeface="Arial" pitchFamily="34" charset="0"/>
              </a:rPr>
              <a:t>управлением</a:t>
            </a:r>
          </a:p>
          <a:p>
            <a:pPr algn="ctr"/>
            <a:endParaRPr lang="ru-RU" altLang="ko-KR" sz="1200" b="1" dirty="0">
              <a:solidFill>
                <a:srgbClr val="C00000"/>
              </a:solidFill>
              <a:cs typeface="Arial" pitchFamily="34" charset="0"/>
            </a:endParaRPr>
          </a:p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Наладчик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станка с ЧПУ</a:t>
            </a:r>
          </a:p>
        </p:txBody>
      </p:sp>
      <p:sp>
        <p:nvSpPr>
          <p:cNvPr id="237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C90D2458-962F-46E3-9159-134D7514076C}"/>
              </a:ext>
            </a:extLst>
          </p:cNvPr>
          <p:cNvSpPr txBox="1"/>
          <p:nvPr/>
        </p:nvSpPr>
        <p:spPr>
          <a:xfrm>
            <a:off x="6335590" y="1181547"/>
            <a:ext cx="1744128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cs typeface="Arial" pitchFamily="34" charset="0"/>
              </a:rPr>
              <a:t>Оператор </a:t>
            </a:r>
            <a:r>
              <a:rPr lang="ru-RU" sz="1200" b="1" dirty="0">
                <a:solidFill>
                  <a:srgbClr val="C00000"/>
                </a:solidFill>
                <a:cs typeface="Arial" pitchFamily="34" charset="0"/>
              </a:rPr>
              <a:t>электронно-вычислительных и вычислительных </a:t>
            </a:r>
            <a:r>
              <a:rPr lang="ru-RU" sz="1200" b="1" dirty="0" smtClean="0">
                <a:solidFill>
                  <a:srgbClr val="C00000"/>
                </a:solidFill>
                <a:cs typeface="Arial" pitchFamily="34" charset="0"/>
              </a:rPr>
              <a:t>машин</a:t>
            </a:r>
          </a:p>
          <a:p>
            <a:pPr algn="ctr"/>
            <a:endParaRPr lang="ru-RU" altLang="ko-KR" sz="1200" b="1" dirty="0">
              <a:solidFill>
                <a:srgbClr val="C00000"/>
              </a:solidFill>
              <a:cs typeface="Arial" pitchFamily="34" charset="0"/>
            </a:endParaRPr>
          </a:p>
          <a:p>
            <a:pPr algn="ctr"/>
            <a:r>
              <a:rPr lang="ru-RU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Чертежник</a:t>
            </a:r>
          </a:p>
        </p:txBody>
      </p:sp>
      <p:sp>
        <p:nvSpPr>
          <p:cNvPr id="238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C9488EDA-7DB8-4F14-95B5-CDDA0133E42E}"/>
              </a:ext>
            </a:extLst>
          </p:cNvPr>
          <p:cNvSpPr txBox="1"/>
          <p:nvPr/>
        </p:nvSpPr>
        <p:spPr>
          <a:xfrm>
            <a:off x="4035614" y="1843991"/>
            <a:ext cx="174412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Слесарь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по ремонту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автомобилей</a:t>
            </a:r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39" name="Synergistically utilize technically sound portals with frictionless chains. Dramatically customize…">
            <a:extLst>
              <a:ext uri="{FF2B5EF4-FFF2-40B4-BE49-F238E27FC236}">
                <a16:creationId xmlns:a16="http://schemas.microsoft.com/office/drawing/2014/main" id="{5F6E1862-BE9D-4677-9895-F3D3F58AD6FA}"/>
              </a:ext>
            </a:extLst>
          </p:cNvPr>
          <p:cNvSpPr txBox="1"/>
          <p:nvPr/>
        </p:nvSpPr>
        <p:spPr>
          <a:xfrm>
            <a:off x="9721706" y="4932113"/>
            <a:ext cx="2005490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Дефектоскопист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по визуальному и измерительному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контролю</a:t>
            </a:r>
          </a:p>
          <a:p>
            <a:pPr algn="ctr"/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Кассир</a:t>
            </a:r>
          </a:p>
          <a:p>
            <a:pPr algn="ctr"/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Секретарь-администратора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/>
            <a:r>
              <a:rPr lang="ru-RU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endParaRPr lang="ru-RU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2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2"/>
          <p:cNvSpPr txBox="1">
            <a:spLocks/>
          </p:cNvSpPr>
          <p:nvPr/>
        </p:nvSpPr>
        <p:spPr>
          <a:xfrm>
            <a:off x="122854" y="54144"/>
            <a:ext cx="8671874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ru-RU" sz="3200" kern="0" spc="375" dirty="0" smtClean="0">
                <a:latin typeface="Trebuchet MS"/>
                <a:cs typeface="Trebuchet MS"/>
              </a:rPr>
              <a:t>Новые образовательные пространства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17889"/>
            <a:ext cx="792881" cy="788476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/>
          <a:stretch/>
        </p:blipFill>
        <p:spPr>
          <a:xfrm>
            <a:off x="8839200" y="0"/>
            <a:ext cx="762000" cy="91290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681" y="125458"/>
            <a:ext cx="799888" cy="799888"/>
          </a:xfrm>
          <a:prstGeom prst="rect">
            <a:avLst/>
          </a:prstGeom>
        </p:spPr>
      </p:pic>
      <p:sp>
        <p:nvSpPr>
          <p:cNvPr id="36" name="圆角矩形 22"/>
          <p:cNvSpPr/>
          <p:nvPr/>
        </p:nvSpPr>
        <p:spPr>
          <a:xfrm>
            <a:off x="1111835" y="4346106"/>
            <a:ext cx="2052487" cy="1368894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26"/>
          <p:cNvSpPr/>
          <p:nvPr/>
        </p:nvSpPr>
        <p:spPr>
          <a:xfrm>
            <a:off x="3751429" y="4346106"/>
            <a:ext cx="2052487" cy="1368894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38" name="圆角矩形 27"/>
          <p:cNvSpPr/>
          <p:nvPr/>
        </p:nvSpPr>
        <p:spPr>
          <a:xfrm>
            <a:off x="6391022" y="4346106"/>
            <a:ext cx="2052487" cy="1368894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39" name="圆角矩形 28"/>
          <p:cNvSpPr/>
          <p:nvPr/>
        </p:nvSpPr>
        <p:spPr>
          <a:xfrm>
            <a:off x="9030617" y="4346106"/>
            <a:ext cx="2052487" cy="136889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1"/>
          <p:cNvSpPr/>
          <p:nvPr/>
        </p:nvSpPr>
        <p:spPr>
          <a:xfrm>
            <a:off x="1111835" y="2480049"/>
            <a:ext cx="2052487" cy="1368894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41" name="圆角矩形 19"/>
          <p:cNvSpPr/>
          <p:nvPr/>
        </p:nvSpPr>
        <p:spPr>
          <a:xfrm>
            <a:off x="3751429" y="2480049"/>
            <a:ext cx="2052487" cy="1368894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20"/>
          <p:cNvSpPr/>
          <p:nvPr/>
        </p:nvSpPr>
        <p:spPr>
          <a:xfrm>
            <a:off x="6391022" y="2480049"/>
            <a:ext cx="2052487" cy="1368894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21"/>
          <p:cNvSpPr/>
          <p:nvPr/>
        </p:nvSpPr>
        <p:spPr>
          <a:xfrm>
            <a:off x="9030617" y="2480049"/>
            <a:ext cx="2052487" cy="136889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94" tIns="43347" rIns="86694" bIns="43347" rtlCol="0" anchor="ctr"/>
          <a:lstStyle/>
          <a:p>
            <a:pPr algn="ctr"/>
            <a:endParaRPr lang="zh-CN" altLang="en-US"/>
          </a:p>
        </p:txBody>
      </p:sp>
      <p:sp>
        <p:nvSpPr>
          <p:cNvPr id="44" name="MH_Other_1"/>
          <p:cNvSpPr/>
          <p:nvPr>
            <p:custDataLst>
              <p:tags r:id="rId1"/>
            </p:custDataLst>
          </p:nvPr>
        </p:nvSpPr>
        <p:spPr>
          <a:xfrm>
            <a:off x="1872682" y="4065089"/>
            <a:ext cx="530793" cy="53212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4512276" y="4104489"/>
            <a:ext cx="530793" cy="53212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46" name="MH_Other_3"/>
          <p:cNvSpPr/>
          <p:nvPr>
            <p:custDataLst>
              <p:tags r:id="rId3"/>
            </p:custDataLst>
          </p:nvPr>
        </p:nvSpPr>
        <p:spPr>
          <a:xfrm>
            <a:off x="7151869" y="4128404"/>
            <a:ext cx="530793" cy="53212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47" name="MH_Other_4"/>
          <p:cNvSpPr/>
          <p:nvPr>
            <p:custDataLst>
              <p:tags r:id="rId4"/>
            </p:custDataLst>
          </p:nvPr>
        </p:nvSpPr>
        <p:spPr>
          <a:xfrm>
            <a:off x="9791464" y="4128403"/>
            <a:ext cx="530793" cy="53212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pic>
        <p:nvPicPr>
          <p:cNvPr id="48" name="Picture 307" descr="C:\Users\Administrator\Desktop\未标题-1.pn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52120" y="1734158"/>
            <a:ext cx="1550919" cy="19207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307" descr="C:\Users\Administrator\Desktop\未标题-1.png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7153" y="1684034"/>
            <a:ext cx="1413507" cy="18751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307" descr="C:\Users\Administrator\Desktop\未标题-1.png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47208" y="1701026"/>
            <a:ext cx="1340116" cy="22244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307" descr="C:\Users\Administrator\Desktop\未标题-1.png"/>
          <p:cNvPicPr>
            <a:picLocks noChangeAspect="1" noChangeArrowheads="1"/>
          </p:cNvPicPr>
          <p:nvPr/>
        </p:nvPicPr>
        <p:blipFill rotWithShape="1">
          <a:blip r:embed="rId15" cstate="screen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3392"/>
          <a:stretch/>
        </p:blipFill>
        <p:spPr bwMode="auto">
          <a:xfrm rot="10800000">
            <a:off x="9395210" y="1606513"/>
            <a:ext cx="1323302" cy="20464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矩形 3"/>
          <p:cNvSpPr/>
          <p:nvPr/>
        </p:nvSpPr>
        <p:spPr>
          <a:xfrm>
            <a:off x="1197772" y="4675530"/>
            <a:ext cx="1906224" cy="849288"/>
          </a:xfrm>
          <a:prstGeom prst="rect">
            <a:avLst/>
          </a:prstGeom>
        </p:spPr>
        <p:txBody>
          <a:bodyPr wrap="square" lIns="86694" tIns="43347" rIns="86694" bIns="43347">
            <a:spAutoFit/>
          </a:bodyPr>
          <a:lstStyle/>
          <a:p>
            <a:pPr algn="ctr"/>
            <a:r>
              <a:rPr lang="ru-RU" altLang="zh-CN" sz="16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Центр дипломного проектирования</a:t>
            </a:r>
            <a:endParaRPr lang="zh-CN" altLang="en-US" sz="16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矩形 4"/>
          <p:cNvSpPr/>
          <p:nvPr/>
        </p:nvSpPr>
        <p:spPr>
          <a:xfrm>
            <a:off x="3802415" y="4644958"/>
            <a:ext cx="1979354" cy="849288"/>
          </a:xfrm>
          <a:prstGeom prst="rect">
            <a:avLst/>
          </a:prstGeom>
        </p:spPr>
        <p:txBody>
          <a:bodyPr wrap="square" lIns="86694" tIns="43347" rIns="86694" bIns="43347">
            <a:spAutoFit/>
          </a:bodyPr>
          <a:lstStyle/>
          <a:p>
            <a:pPr lvl="0" algn="ctr"/>
            <a:r>
              <a:rPr lang="ru-RU" altLang="zh-CN" sz="16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Центр тестирования и сертификации</a:t>
            </a:r>
            <a:endParaRPr lang="zh-CN" altLang="en-US" sz="16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矩形 5"/>
          <p:cNvSpPr/>
          <p:nvPr/>
        </p:nvSpPr>
        <p:spPr>
          <a:xfrm>
            <a:off x="6464153" y="4883493"/>
            <a:ext cx="1906224" cy="341456"/>
          </a:xfrm>
          <a:prstGeom prst="rect">
            <a:avLst/>
          </a:prstGeom>
        </p:spPr>
        <p:txBody>
          <a:bodyPr wrap="square" lIns="86694" tIns="43347" rIns="86694" bIns="43347">
            <a:spAutoFit/>
          </a:bodyPr>
          <a:lstStyle/>
          <a:p>
            <a:pPr lvl="0" algn="ctr"/>
            <a:r>
              <a:rPr lang="ru-RU" altLang="zh-CN" sz="16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Коворкинг</a:t>
            </a:r>
            <a:endParaRPr lang="zh-CN" altLang="en-US" sz="16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矩形 6"/>
          <p:cNvSpPr/>
          <p:nvPr/>
        </p:nvSpPr>
        <p:spPr>
          <a:xfrm>
            <a:off x="9030615" y="4620771"/>
            <a:ext cx="2173851" cy="1133981"/>
          </a:xfrm>
          <a:prstGeom prst="rect">
            <a:avLst/>
          </a:prstGeom>
        </p:spPr>
        <p:txBody>
          <a:bodyPr wrap="square" lIns="86694" tIns="43347" rIns="86694" bIns="43347">
            <a:spAutoFit/>
          </a:bodyPr>
          <a:lstStyle/>
          <a:p>
            <a:pPr lvl="0" algn="ctr"/>
            <a:r>
              <a:rPr lang="ru-RU" altLang="zh-CN" sz="16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Центр моделирования производственных задач</a:t>
            </a:r>
            <a:endParaRPr lang="zh-CN" altLang="en-US" sz="16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59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2" grpId="0"/>
      <p:bldP spid="53" grpId="0"/>
      <p:bldP spid="54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99407" y="305708"/>
            <a:ext cx="5119782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1">
              <a:spcBef>
                <a:spcPts val="100"/>
              </a:spcBef>
            </a:pPr>
            <a:r>
              <a:rPr lang="ru-RU" sz="2700" spc="330" dirty="0"/>
              <a:t>Спасибо за внимание</a:t>
            </a:r>
            <a:endParaRPr sz="2700" dirty="0"/>
          </a:p>
        </p:txBody>
      </p:sp>
      <p:sp>
        <p:nvSpPr>
          <p:cNvPr id="9" name="object 9"/>
          <p:cNvSpPr txBox="1"/>
          <p:nvPr/>
        </p:nvSpPr>
        <p:spPr>
          <a:xfrm>
            <a:off x="3431722" y="1676401"/>
            <a:ext cx="5026478" cy="3359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1">
              <a:spcBef>
                <a:spcPts val="100"/>
              </a:spcBef>
            </a:pPr>
            <a:r>
              <a:rPr lang="ru-RU" sz="2100" spc="-15" dirty="0">
                <a:latin typeface="Verdana"/>
                <a:cs typeface="Verdana"/>
              </a:rPr>
              <a:t>Долгов Валерий Алексеевич</a:t>
            </a:r>
            <a:endParaRPr sz="21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92023" y="2246768"/>
            <a:ext cx="52705" cy="223138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>
              <a:spcBef>
                <a:spcPts val="60"/>
              </a:spcBef>
            </a:pPr>
            <a:r>
              <a:rPr sz="1400" spc="-350" dirty="0">
                <a:latin typeface="Verdana"/>
                <a:cs typeface="Verdana"/>
              </a:rPr>
              <a:t>•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19473" y="2209181"/>
            <a:ext cx="7705727" cy="6726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1" marR="5080">
              <a:spcBef>
                <a:spcPts val="105"/>
              </a:spcBef>
            </a:pPr>
            <a:r>
              <a:rPr lang="ru-RU" sz="1400" spc="15" dirty="0">
                <a:latin typeface="Verdana"/>
                <a:cs typeface="Verdana"/>
              </a:rPr>
              <a:t>Заместитель директора по учебной работе</a:t>
            </a:r>
            <a:endParaRPr lang="ru-RU" sz="1400" spc="15" dirty="0">
              <a:latin typeface="Verdana"/>
              <a:cs typeface="Verdana"/>
            </a:endParaRPr>
          </a:p>
          <a:p>
            <a:pPr marL="12701" marR="5080">
              <a:spcBef>
                <a:spcPts val="105"/>
              </a:spcBef>
            </a:pPr>
            <a:r>
              <a:rPr lang="ru-RU" sz="1400" spc="15" dirty="0">
                <a:latin typeface="Verdana"/>
                <a:cs typeface="Verdana"/>
              </a:rPr>
              <a:t>Государственного бюджетного профессионального образовательного учреждения «Нижегородский автомеханический техникум»</a:t>
            </a:r>
            <a:endParaRPr sz="14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10614" y="3049525"/>
            <a:ext cx="189166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1">
              <a:spcBef>
                <a:spcPts val="95"/>
              </a:spcBef>
            </a:pPr>
            <a:r>
              <a:rPr sz="1600" spc="-405" dirty="0">
                <a:solidFill>
                  <a:srgbClr val="365B9D"/>
                </a:solidFill>
                <a:latin typeface="Verdana"/>
                <a:cs typeface="Verdana"/>
              </a:rPr>
              <a:t>+</a:t>
            </a:r>
            <a:r>
              <a:rPr sz="1600" spc="-80" dirty="0">
                <a:solidFill>
                  <a:srgbClr val="365B9D"/>
                </a:solidFill>
                <a:latin typeface="Verdana"/>
                <a:cs typeface="Verdana"/>
              </a:rPr>
              <a:t>7</a:t>
            </a:r>
            <a:r>
              <a:rPr sz="1600" spc="-125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sz="1600" spc="-204" dirty="0">
                <a:solidFill>
                  <a:srgbClr val="365B9D"/>
                </a:solidFill>
                <a:latin typeface="Verdana"/>
                <a:cs typeface="Verdana"/>
              </a:rPr>
              <a:t>(</a:t>
            </a:r>
            <a:r>
              <a:rPr lang="ru-RU" sz="1600" spc="-50" dirty="0">
                <a:solidFill>
                  <a:srgbClr val="365B9D"/>
                </a:solidFill>
                <a:latin typeface="Verdana"/>
                <a:cs typeface="Verdana"/>
              </a:rPr>
              <a:t>831</a:t>
            </a:r>
            <a:r>
              <a:rPr sz="1600" spc="-135" dirty="0">
                <a:solidFill>
                  <a:srgbClr val="365B9D"/>
                </a:solidFill>
                <a:latin typeface="Verdana"/>
                <a:cs typeface="Verdana"/>
              </a:rPr>
              <a:t>)</a:t>
            </a:r>
            <a:r>
              <a:rPr sz="1600" spc="-140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lang="ru-RU" sz="1600" spc="-140" dirty="0">
                <a:solidFill>
                  <a:srgbClr val="365B9D"/>
                </a:solidFill>
                <a:latin typeface="Verdana"/>
                <a:cs typeface="Verdana"/>
              </a:rPr>
              <a:t>214-70-14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292023" y="4710065"/>
            <a:ext cx="52705" cy="223138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>
              <a:spcBef>
                <a:spcPts val="60"/>
              </a:spcBef>
            </a:pPr>
            <a:r>
              <a:rPr sz="1400" spc="-350" dirty="0">
                <a:latin typeface="Verdana"/>
                <a:cs typeface="Verdana"/>
              </a:rPr>
              <a:t>•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996183" y="2260092"/>
            <a:ext cx="381000" cy="40894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96183" y="4791455"/>
            <a:ext cx="381000" cy="40894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03448" y="3049818"/>
            <a:ext cx="270416" cy="271328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6509968" y="3006191"/>
            <a:ext cx="217683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1">
              <a:spcBef>
                <a:spcPts val="95"/>
              </a:spcBef>
            </a:pPr>
            <a:r>
              <a:rPr lang="en-US" sz="1600" spc="10" dirty="0">
                <a:solidFill>
                  <a:srgbClr val="365B9D"/>
                </a:solidFill>
                <a:latin typeface="Verdana"/>
                <a:cs typeface="Verdana"/>
              </a:rPr>
              <a:t>@</a:t>
            </a:r>
            <a:r>
              <a:rPr lang="en-US" sz="1600" spc="10" dirty="0" err="1">
                <a:solidFill>
                  <a:srgbClr val="365B9D"/>
                </a:solidFill>
                <a:latin typeface="Verdana"/>
                <a:cs typeface="Verdana"/>
              </a:rPr>
              <a:t>DolgovValeriya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32" name="object 3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1" y="3010150"/>
            <a:ext cx="335279" cy="329183"/>
          </a:xfrm>
          <a:prstGeom prst="rect">
            <a:avLst/>
          </a:prstGeom>
        </p:spPr>
      </p:pic>
      <p:pic>
        <p:nvPicPr>
          <p:cNvPr id="3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04321" y="3389635"/>
            <a:ext cx="1655064" cy="1655064"/>
          </a:xfrm>
          <a:prstGeom prst="rect">
            <a:avLst/>
          </a:prstGeom>
        </p:spPr>
      </p:pic>
      <p:sp>
        <p:nvSpPr>
          <p:cNvPr id="38" name="object 21"/>
          <p:cNvSpPr txBox="1"/>
          <p:nvPr/>
        </p:nvSpPr>
        <p:spPr>
          <a:xfrm>
            <a:off x="7010401" y="5044700"/>
            <a:ext cx="3442907" cy="558486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2701" marR="5080" indent="48262" algn="ctr">
              <a:lnSpc>
                <a:spcPts val="1920"/>
              </a:lnSpc>
              <a:spcBef>
                <a:spcPts val="555"/>
              </a:spcBef>
            </a:pPr>
            <a:r>
              <a:rPr lang="ru-RU" sz="1400" spc="15" dirty="0">
                <a:latin typeface="Verdana"/>
                <a:cs typeface="Verdana"/>
              </a:rPr>
              <a:t>Кластер машиностроения Нижегородской области</a:t>
            </a:r>
            <a:endParaRPr sz="1400" spc="15" dirty="0">
              <a:latin typeface="Verdana"/>
              <a:cs typeface="Verdana"/>
            </a:endParaRPr>
          </a:p>
        </p:txBody>
      </p:sp>
      <p:pic>
        <p:nvPicPr>
          <p:cNvPr id="39" name="object 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1631" y="5901805"/>
            <a:ext cx="11105387" cy="365759"/>
          </a:xfrm>
          <a:prstGeom prst="rect">
            <a:avLst/>
          </a:prstGeom>
        </p:spPr>
      </p:pic>
      <p:pic>
        <p:nvPicPr>
          <p:cNvPr id="40" name="object 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29961" y="3339332"/>
            <a:ext cx="1860775" cy="1815530"/>
          </a:xfrm>
          <a:prstGeom prst="rect">
            <a:avLst/>
          </a:prstGeom>
        </p:spPr>
      </p:pic>
      <p:sp>
        <p:nvSpPr>
          <p:cNvPr id="41" name="object 21"/>
          <p:cNvSpPr txBox="1"/>
          <p:nvPr/>
        </p:nvSpPr>
        <p:spPr>
          <a:xfrm>
            <a:off x="3338894" y="5023730"/>
            <a:ext cx="3442907" cy="502061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2701" marR="5080" indent="48262" algn="ctr"/>
            <a:r>
              <a:rPr lang="ru-RU" sz="1400" spc="15" dirty="0">
                <a:latin typeface="Verdana"/>
                <a:cs typeface="Verdana"/>
              </a:rPr>
              <a:t>Нижегородский </a:t>
            </a:r>
          </a:p>
          <a:p>
            <a:pPr marL="12701" marR="5080" indent="48262" algn="ctr"/>
            <a:r>
              <a:rPr lang="ru-RU" sz="1400" spc="15" dirty="0">
                <a:latin typeface="Verdana"/>
                <a:cs typeface="Verdana"/>
              </a:rPr>
              <a:t>автомеханический техникум</a:t>
            </a:r>
            <a:endParaRPr sz="1400" spc="15" dirty="0">
              <a:latin typeface="Verdana"/>
              <a:cs typeface="Verdana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03" y="1829030"/>
            <a:ext cx="2354323" cy="23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0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</TotalTime>
  <Words>1222</Words>
  <Application>Microsoft Office PowerPoint</Application>
  <PresentationFormat>Широкоэкранный</PresentationFormat>
  <Paragraphs>226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4" baseType="lpstr">
      <vt:lpstr>맑은 고딕</vt:lpstr>
      <vt:lpstr>微软雅黑</vt:lpstr>
      <vt:lpstr>宋体</vt:lpstr>
      <vt:lpstr>Arial</vt:lpstr>
      <vt:lpstr>Arial Black</vt:lpstr>
      <vt:lpstr>Calibri</vt:lpstr>
      <vt:lpstr>Calibri Light</vt:lpstr>
      <vt:lpstr>FZShuTi</vt:lpstr>
      <vt:lpstr>Impact</vt:lpstr>
      <vt:lpstr>Open Sans</vt:lpstr>
      <vt:lpstr>Trebuchet MS</vt:lpstr>
      <vt:lpstr>Verdana</vt:lpstr>
      <vt:lpstr>方正正中黑简体</vt:lpstr>
      <vt:lpstr>Office Theme</vt:lpstr>
      <vt:lpstr>Презентация PowerPoint</vt:lpstr>
      <vt:lpstr>Стратегия техникума</vt:lpstr>
      <vt:lpstr>Презентация PowerPoint</vt:lpstr>
      <vt:lpstr>Презентация PowerPoint</vt:lpstr>
      <vt:lpstr>Презентация PowerPoint</vt:lpstr>
      <vt:lpstr>Факультет технических направлений</vt:lpstr>
      <vt:lpstr>15.02.17 Монтаж, техническое обслуживание, эксплуатация и ремонт промышленного оборудования (по отраслям)</vt:lpstr>
      <vt:lpstr>Презентация PowerPoint</vt:lpstr>
      <vt:lpstr>Презентация PowerPoint</vt:lpstr>
      <vt:lpstr>Презентация PowerPoint</vt:lpstr>
      <vt:lpstr>Презентация PowerPoint</vt:lpstr>
      <vt:lpstr>Факультет технологических направлений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install</dc:creator>
  <cp:lastModifiedBy>User</cp:lastModifiedBy>
  <cp:revision>153</cp:revision>
  <cp:lastPrinted>2025-01-09T05:51:56Z</cp:lastPrinted>
  <dcterms:created xsi:type="dcterms:W3CDTF">2023-08-29T13:00:55Z</dcterms:created>
  <dcterms:modified xsi:type="dcterms:W3CDTF">2025-02-26T05:17:47Z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2023-08-21T00:00:00Z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2023-08-29T00:00:00Z</vt:filetime>
  </property>
</Properties>
</file>