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4A07E-BDD3-4E6F-8082-6FC5910CE055}" type="datetimeFigureOut">
              <a:rPr lang="ru-RU" smtClean="0"/>
              <a:pPr/>
              <a:t>15.12.2024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167C0-766B-4539-9B50-4A9B7BE3B1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4A07E-BDD3-4E6F-8082-6FC5910CE055}" type="datetimeFigureOut">
              <a:rPr lang="ru-RU" smtClean="0"/>
              <a:pPr/>
              <a:t>15.12.2024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167C0-766B-4539-9B50-4A9B7BE3B1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4A07E-BDD3-4E6F-8082-6FC5910CE055}" type="datetimeFigureOut">
              <a:rPr lang="ru-RU" smtClean="0"/>
              <a:pPr/>
              <a:t>15.12.2024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167C0-766B-4539-9B50-4A9B7BE3B1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4A07E-BDD3-4E6F-8082-6FC5910CE055}" type="datetimeFigureOut">
              <a:rPr lang="ru-RU" smtClean="0"/>
              <a:pPr/>
              <a:t>15.12.2024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167C0-766B-4539-9B50-4A9B7BE3B1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4A07E-BDD3-4E6F-8082-6FC5910CE055}" type="datetimeFigureOut">
              <a:rPr lang="ru-RU" smtClean="0"/>
              <a:pPr/>
              <a:t>15.12.2024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167C0-766B-4539-9B50-4A9B7BE3B1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4A07E-BDD3-4E6F-8082-6FC5910CE055}" type="datetimeFigureOut">
              <a:rPr lang="ru-RU" smtClean="0"/>
              <a:pPr/>
              <a:t>15.12.2024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167C0-766B-4539-9B50-4A9B7BE3B1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4A07E-BDD3-4E6F-8082-6FC5910CE055}" type="datetimeFigureOut">
              <a:rPr lang="ru-RU" smtClean="0"/>
              <a:pPr/>
              <a:t>15.12.2024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167C0-766B-4539-9B50-4A9B7BE3B1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4A07E-BDD3-4E6F-8082-6FC5910CE055}" type="datetimeFigureOut">
              <a:rPr lang="ru-RU" smtClean="0"/>
              <a:pPr/>
              <a:t>15.12.2024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167C0-766B-4539-9B50-4A9B7BE3B1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4A07E-BDD3-4E6F-8082-6FC5910CE055}" type="datetimeFigureOut">
              <a:rPr lang="ru-RU" smtClean="0"/>
              <a:pPr/>
              <a:t>15.12.2024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167C0-766B-4539-9B50-4A9B7BE3B1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4A07E-BDD3-4E6F-8082-6FC5910CE055}" type="datetimeFigureOut">
              <a:rPr lang="ru-RU" smtClean="0"/>
              <a:pPr/>
              <a:t>15.12.2024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167C0-766B-4539-9B50-4A9B7BE3B1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4A07E-BDD3-4E6F-8082-6FC5910CE055}" type="datetimeFigureOut">
              <a:rPr lang="ru-RU" smtClean="0"/>
              <a:pPr/>
              <a:t>15.12.2024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167C0-766B-4539-9B50-4A9B7BE3B1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4A07E-BDD3-4E6F-8082-6FC5910CE055}" type="datetimeFigureOut">
              <a:rPr lang="ru-RU" smtClean="0"/>
              <a:pPr/>
              <a:t>15.12.2024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167C0-766B-4539-9B50-4A9B7BE3B19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57298"/>
            <a:ext cx="7772400" cy="2243153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Развивающий игровой </a:t>
            </a:r>
            <a:r>
              <a:rPr lang="ru-RU" sz="4000" b="1" dirty="0" err="1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коврик-пазл</a:t>
            </a:r>
            <a:r>
              <a:rPr lang="ru-RU" sz="4000" b="1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 для детей дошкольного возраста</a:t>
            </a:r>
            <a:br>
              <a:rPr lang="ru-RU" sz="4000" b="1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</a:b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из бросового материала</a:t>
            </a:r>
            <a:r>
              <a:rPr lang="ru-RU" sz="40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/>
            </a:r>
            <a:br>
              <a:rPr lang="ru-RU" sz="40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</a:br>
            <a:endParaRPr lang="ru-RU" sz="4000" dirty="0">
              <a:solidFill>
                <a:srgbClr val="C00000"/>
              </a:solidFill>
              <a:latin typeface="Monotype Corsiva" pitchFamily="66" charset="0"/>
              <a:cs typeface="Miriam Libre" pitchFamily="50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571480"/>
            <a:ext cx="11001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детское образовательное учреждение детский сад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«Радость»структурное подразделение детский сад № 172</a:t>
            </a:r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flipH="1">
            <a:off x="6500826" y="6215082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Исполнитель: Демина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М.В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AutoShape 2" descr="https://sun9-1.userapi.com/impg/Gm1eJubj5xqfg4oVWSaFLr2rEqy0bJtakCQRjQ/5iiVobdIVWc.jpg?size=1280x1128&amp;quality=95&amp;sign=30bd102bf2241a1af6b972e918f5527a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https://sun9-1.userapi.com/impg/Gm1eJubj5xqfg4oVWSaFLr2rEqy0bJtakCQRjQ/5iiVobdIVWc.jpg?size=1280x1128&amp;quality=95&amp;sign=30bd102bf2241a1af6b972e918f5527a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0" name="AutoShape 6" descr="https://sun9-78.userapi.com/impg/bdrYP_zaOaJ95bR781tTo1Kh0A6xHb_2Ylm_FA/lKh05qZsFsA.jpg?size=1036x1080&amp;quality=95&amp;sign=a8f58f801e0e70b91a181acbd90411a7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857356" y="2643182"/>
            <a:ext cx="77867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002060"/>
                </a:solidFill>
                <a:latin typeface="Monotype Corsiva" pitchFamily="66" charset="0"/>
                <a:ea typeface="Noto Mono" pitchFamily="49" charset="0"/>
                <a:cs typeface="Noto Mono" pitchFamily="49" charset="0"/>
              </a:rPr>
              <a:t>«Стопы- </a:t>
            </a:r>
            <a:r>
              <a:rPr lang="ru-RU" sz="5400" b="1" dirty="0" err="1" smtClean="0">
                <a:solidFill>
                  <a:srgbClr val="002060"/>
                </a:solidFill>
                <a:latin typeface="Monotype Corsiva" pitchFamily="66" charset="0"/>
                <a:ea typeface="Noto Mono" pitchFamily="49" charset="0"/>
                <a:cs typeface="Noto Mono" pitchFamily="49" charset="0"/>
              </a:rPr>
              <a:t>Шагайка</a:t>
            </a:r>
            <a:r>
              <a:rPr lang="ru-RU" sz="5400" b="1" dirty="0" smtClean="0">
                <a:solidFill>
                  <a:srgbClr val="002060"/>
                </a:solidFill>
                <a:latin typeface="Noto Mono" pitchFamily="49" charset="0"/>
                <a:ea typeface="Noto Mono" pitchFamily="49" charset="0"/>
                <a:cs typeface="Noto Mono" pitchFamily="49" charset="0"/>
              </a:rPr>
              <a:t>»</a:t>
            </a:r>
            <a:endParaRPr lang="ru-RU" sz="1600" b="1" dirty="0" smtClean="0">
              <a:solidFill>
                <a:srgbClr val="002060"/>
              </a:solidFill>
              <a:latin typeface="Noto Mono" pitchFamily="49" charset="0"/>
              <a:ea typeface="Noto Mono" pitchFamily="49" charset="0"/>
              <a:cs typeface="Noto Mono" pitchFamily="49" charset="0"/>
            </a:endParaRPr>
          </a:p>
          <a:p>
            <a:endParaRPr lang="ru-RU" sz="5400" b="1" dirty="0">
              <a:solidFill>
                <a:srgbClr val="002060"/>
              </a:solidFill>
              <a:latin typeface="Noto Mono" pitchFamily="49" charset="0"/>
              <a:ea typeface="Noto Mono" pitchFamily="49" charset="0"/>
              <a:cs typeface="Noto Mono" pitchFamily="49" charset="0"/>
            </a:endParaRPr>
          </a:p>
        </p:txBody>
      </p:sp>
      <p:pic>
        <p:nvPicPr>
          <p:cNvPr id="4100" name="Picture 4" descr="https://sun9-1.userapi.com/impg/Gm1eJubj5xqfg4oVWSaFLr2rEqy0bJtakCQRjQ/5iiVobdIVWc.jpg?size=1280x1128&amp;quality=95&amp;sign=30bd102bf2241a1af6b972e918f5527a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571876"/>
            <a:ext cx="3500462" cy="308478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102" name="Picture 6" descr="https://sun9-71.userapi.com/impg/wO-y-APTP3OCpu3QvwFWw7lOqFo4kcUMI-k02w/QfCwQW1-oAc.jpg?size=1280x682&amp;quality=95&amp;sign=154ad3347d4af5c3bc911c87cd9c81a1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786190"/>
            <a:ext cx="4424547" cy="235745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-500089"/>
            <a:ext cx="7772400" cy="3571899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Развивающий, </a:t>
            </a:r>
            <a:r>
              <a:rPr lang="ru-RU" sz="2800" dirty="0" err="1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масажный</a:t>
            </a:r>
            <a:r>
              <a:rPr lang="ru-RU" sz="28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 коврик «</a:t>
            </a:r>
            <a:r>
              <a:rPr lang="ru-RU" sz="2800" dirty="0" err="1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Стопы-шагайка</a:t>
            </a:r>
            <a:r>
              <a:rPr lang="ru-RU" sz="28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»</a:t>
            </a:r>
            <a:br>
              <a:rPr lang="ru-RU" sz="28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  <a:cs typeface="Miriam Libre" pitchFamily="50" charset="-79"/>
              </a:rPr>
              <a:t>Предназначен для детей младшего  дошкольного возраста, является эффективным средством для профилактики и лечения плоскостопия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  <a:cs typeface="Miriam Libre" pitchFamily="50" charset="-79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  <a:cs typeface="Miriam Libre" pitchFamily="50" charset="-79"/>
              </a:rPr>
              <a:t>При ходьбе по коврику  «</a:t>
            </a:r>
            <a:r>
              <a:rPr lang="ru-RU" sz="2000" b="1" dirty="0" err="1" smtClean="0">
                <a:solidFill>
                  <a:srgbClr val="002060"/>
                </a:solidFill>
                <a:latin typeface="Monotype Corsiva" pitchFamily="66" charset="0"/>
                <a:cs typeface="Miriam Libre" pitchFamily="50" charset="-79"/>
              </a:rPr>
              <a:t>Стопы-шагайка</a:t>
            </a: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  <a:cs typeface="Miriam Libre" pitchFamily="50" charset="-79"/>
              </a:rPr>
              <a:t>» активизируется множество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  <a:cs typeface="Miriam Libre" pitchFamily="50" charset="-79"/>
              </a:rPr>
            </a:br>
            <a:r>
              <a:rPr lang="ru-RU" sz="2000" b="1" dirty="0" err="1" smtClean="0">
                <a:solidFill>
                  <a:srgbClr val="002060"/>
                </a:solidFill>
                <a:latin typeface="Monotype Corsiva" pitchFamily="66" charset="0"/>
                <a:cs typeface="Miriam Libre" pitchFamily="50" charset="-79"/>
              </a:rPr>
              <a:t>триггерных</a:t>
            </a: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  <a:cs typeface="Miriam Libre" pitchFamily="50" charset="-79"/>
              </a:rPr>
              <a:t> точек на весь  организм, снижается утомляемость повышается иммунитет 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  <a:cs typeface="Miriam Libre" pitchFamily="50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428604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AutoShape 2" descr="https://sun9-1.userapi.com/impg/Gm1eJubj5xqfg4oVWSaFLr2rEqy0bJtakCQRjQ/5iiVobdIVWc.jpg?size=1280x1128&amp;quality=95&amp;sign=30bd102bf2241a1af6b972e918f5527a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https://sun9-1.userapi.com/impg/Gm1eJubj5xqfg4oVWSaFLr2rEqy0bJtakCQRjQ/5iiVobdIVWc.jpg?size=1280x1128&amp;quality=95&amp;sign=30bd102bf2241a1af6b972e918f5527a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0" name="AutoShape 6" descr="https://sun9-78.userapi.com/impg/bdrYP_zaOaJ95bR781tTo1Kh0A6xHb_2Ylm_FA/lKh05qZsFsA.jpg?size=1036x1080&amp;quality=95&amp;sign=a8f58f801e0e70b91a181acbd90411a7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4" name="Picture 2" descr="https://sun9-71.userapi.com/impg/wO-y-APTP3OCpu3QvwFWw7lOqFo4kcUMI-k02w/QfCwQW1-oAc.jpg?size=1280x682&amp;quality=95&amp;sign=154ad3347d4af5c3bc911c87cd9c81a1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500306"/>
            <a:ext cx="7358082" cy="42062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-500089"/>
            <a:ext cx="7772400" cy="2928957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Цель:</a:t>
            </a:r>
            <a:r>
              <a:rPr lang="ru-RU" sz="28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 </a:t>
            </a:r>
            <a:r>
              <a:rPr lang="ru-RU" sz="24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Профилактика  плоскостопия ,повышение иммунитета.</a:t>
            </a:r>
            <a:br>
              <a:rPr lang="ru-RU" sz="24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</a:br>
            <a:r>
              <a:rPr lang="ru-RU" sz="24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Снимает психологическое напряжение.</a:t>
            </a:r>
            <a:endParaRPr lang="ru-RU" sz="2400" dirty="0">
              <a:solidFill>
                <a:srgbClr val="C00000"/>
              </a:solidFill>
              <a:latin typeface="Monotype Corsiva" pitchFamily="66" charset="0"/>
              <a:cs typeface="Miriam Libre" pitchFamily="50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571480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AutoShape 2" descr="https://sun9-1.userapi.com/impg/Gm1eJubj5xqfg4oVWSaFLr2rEqy0bJtakCQRjQ/5iiVobdIVWc.jpg?size=1280x1128&amp;quality=95&amp;sign=30bd102bf2241a1af6b972e918f5527a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https://sun9-1.userapi.com/impg/Gm1eJubj5xqfg4oVWSaFLr2rEqy0bJtakCQRjQ/5iiVobdIVWc.jpg?size=1280x1128&amp;quality=95&amp;sign=30bd102bf2241a1af6b972e918f5527a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0" name="AutoShape 6" descr="https://sun9-78.userapi.com/impg/bdrYP_zaOaJ95bR781tTo1Kh0A6xHb_2Ylm_FA/lKh05qZsFsA.jpg?size=1036x1080&amp;quality=95&amp;sign=a8f58f801e0e70b91a181acbd90411a7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2" name="Picture 4" descr="https://sun9-78.userapi.com/impg/bdrYP_zaOaJ95bR781tTo1Kh0A6xHb_2Ylm_FA/lKh05qZsFsA.jpg?size=1036x1080&amp;quality=95&amp;sign=a8f58f801e0e70b91a181acbd90411a7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357430"/>
            <a:ext cx="5643602" cy="42227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-1071594"/>
            <a:ext cx="7672414" cy="5286412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Задачи: </a:t>
            </a:r>
            <a:r>
              <a:rPr lang="ru-RU" sz="20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Стимуляция стоп ребенка и здоровья всего организма ребенка в целом.</a:t>
            </a:r>
            <a:br>
              <a:rPr lang="ru-RU" sz="20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</a:br>
            <a:r>
              <a:rPr lang="ru-RU" sz="20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Стимуляция стоп ребенка  с  помощью массажного коврика , имитирующего природные неровности , приносит существенную пользу  здоровью ребенка: </a:t>
            </a:r>
            <a:br>
              <a:rPr lang="ru-RU" sz="20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</a:br>
            <a:r>
              <a:rPr lang="ru-RU" sz="20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Помогает правильному формированию свода стопы и всего опорно-двигательного аппарата.</a:t>
            </a:r>
            <a:br>
              <a:rPr lang="ru-RU" sz="20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</a:br>
            <a:r>
              <a:rPr lang="ru-RU" sz="20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Улучшает кровообращение, благотворно влияет на сердечнососудистую систему ,активизирует обменные </a:t>
            </a:r>
            <a:r>
              <a:rPr lang="ru-RU" sz="2000" dirty="0" err="1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процесы</a:t>
            </a:r>
            <a:r>
              <a:rPr lang="ru-RU" sz="20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/>
            </a:r>
            <a:br>
              <a:rPr lang="ru-RU" sz="20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</a:br>
            <a:r>
              <a:rPr lang="ru-RU" sz="2000" dirty="0" smtClean="0">
                <a:solidFill>
                  <a:srgbClr val="C00000"/>
                </a:solidFill>
                <a:latin typeface="Monotype Corsiva" pitchFamily="66" charset="0"/>
                <a:cs typeface="Miriam Libre" pitchFamily="50" charset="-79"/>
              </a:rPr>
              <a:t> </a:t>
            </a:r>
            <a:endParaRPr lang="ru-RU" sz="2000" dirty="0">
              <a:solidFill>
                <a:srgbClr val="C00000"/>
              </a:solidFill>
              <a:latin typeface="Monotype Corsiva" pitchFamily="66" charset="0"/>
              <a:cs typeface="Miriam Libre" pitchFamily="50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571480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AutoShape 2" descr="https://sun9-1.userapi.com/impg/Gm1eJubj5xqfg4oVWSaFLr2rEqy0bJtakCQRjQ/5iiVobdIVWc.jpg?size=1280x1128&amp;quality=95&amp;sign=30bd102bf2241a1af6b972e918f5527a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https://sun9-1.userapi.com/impg/Gm1eJubj5xqfg4oVWSaFLr2rEqy0bJtakCQRjQ/5iiVobdIVWc.jpg?size=1280x1128&amp;quality=95&amp;sign=30bd102bf2241a1af6b972e918f5527a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0" name="AutoShape 6" descr="https://sun9-78.userapi.com/impg/bdrYP_zaOaJ95bR781tTo1Kh0A6xHb_2Ylm_FA/lKh05qZsFsA.jpg?size=1036x1080&amp;quality=95&amp;sign=a8f58f801e0e70b91a181acbd90411a7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 descr="https://sun9-71.userapi.com/impg/wO-y-APTP3OCpu3QvwFWw7lOqFo4kcUMI-k02w/QfCwQW1-oAc.jpg?size=1280x682&amp;quality=95&amp;sign=154ad3347d4af5c3bc911c87cd9c81a1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857496"/>
            <a:ext cx="7477124" cy="37695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00042"/>
            <a:ext cx="7772400" cy="3100409"/>
          </a:xfrm>
        </p:spPr>
        <p:txBody>
          <a:bodyPr>
            <a:normAutofit/>
          </a:bodyPr>
          <a:lstStyle/>
          <a:p>
            <a:endParaRPr lang="ru-RU" sz="4000" dirty="0">
              <a:solidFill>
                <a:srgbClr val="C00000"/>
              </a:solidFill>
              <a:latin typeface="Monotype Corsiva" pitchFamily="66" charset="0"/>
              <a:cs typeface="Miriam Libre" pitchFamily="50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571480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AutoShape 2" descr="https://sun9-1.userapi.com/impg/Gm1eJubj5xqfg4oVWSaFLr2rEqy0bJtakCQRjQ/5iiVobdIVWc.jpg?size=1280x1128&amp;quality=95&amp;sign=30bd102bf2241a1af6b972e918f5527a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https://sun9-1.userapi.com/impg/Gm1eJubj5xqfg4oVWSaFLr2rEqy0bJtakCQRjQ/5iiVobdIVWc.jpg?size=1280x1128&amp;quality=95&amp;sign=30bd102bf2241a1af6b972e918f5527a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0" name="AutoShape 6" descr="https://sun9-78.userapi.com/impg/bdrYP_zaOaJ95bR781tTo1Kh0A6xHb_2Ylm_FA/lKh05qZsFsA.jpg?size=1036x1080&amp;quality=95&amp;sign=a8f58f801e0e70b91a181acbd90411a7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10" name="Picture 2" descr="https://sun9-49.userapi.com/impg/nqE3QMZYLJbwHhKHU-Ih1mxSTrs5PsB7XWReAw/YavyFoz4KYE.jpg?size=1280x669&amp;quality=95&amp;sign=556373dcbe35901042cd0082ec755ab6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071546"/>
            <a:ext cx="8337636" cy="48577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214290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AutoShape 2" descr="https://sun9-1.userapi.com/impg/Gm1eJubj5xqfg4oVWSaFLr2rEqy0bJtakCQRjQ/5iiVobdIVWc.jpg?size=1280x1128&amp;quality=95&amp;sign=30bd102bf2241a1af6b972e918f5527a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https://sun9-1.userapi.com/impg/Gm1eJubj5xqfg4oVWSaFLr2rEqy0bJtakCQRjQ/5iiVobdIVWc.jpg?size=1280x1128&amp;quality=95&amp;sign=30bd102bf2241a1af6b972e918f5527a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0" name="AutoShape 6" descr="https://sun9-78.userapi.com/impg/bdrYP_zaOaJ95bR781tTo1Kh0A6xHb_2Ylm_FA/lKh05qZsFsA.jpg?size=1036x1080&amp;quality=95&amp;sign=a8f58f801e0e70b91a181acbd90411a7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58" name="Picture 2" descr="https://sun9-24.userapi.com/impg/bXXooV4e244BMjB_tf4NAVvSUa1tfBc8a3V_8w/hjeRBv72xUU.jpg?size=810x1080&amp;quality=95&amp;sign=2a8dcff531991f4c4917a2d445b81a2f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3482549" cy="378621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9460" name="Picture 4" descr="https://sun9-23.userapi.com/impg/lPLN1LTe57u-_bBQ6olP19-TU_ysyHH_GpWGEA/vOrXhOkA-rE.jpg?size=1280x960&amp;quality=95&amp;sign=313760c2b8f8a6b8f567ace3ebd7f76e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357166"/>
            <a:ext cx="4572031" cy="32861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4" name="Picture 2" descr="https://sun9-52.userapi.com/impg/2kQiTPemT1zu8cY1MlD_038tYGX3z9J31uh_aw/em--zHdHoDw.jpg?size=810x1080&amp;quality=95&amp;sign=c6d5e7f4aa943ad43fa43fc35ef30016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3929066"/>
            <a:ext cx="2071702" cy="276227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6" name="Picture 4" descr="https://sun9-23.userapi.com/impg/7wzF-_FehKrzdZo6dEqhE0Lq67mK6vl_DPJRUQ/EzOapz5z2V8.jpg?size=1280x960&amp;quality=95&amp;sign=415e4eabb4857086988735bcac0d22d7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3929066"/>
            <a:ext cx="3571868" cy="26789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5852" y="857232"/>
            <a:ext cx="7172348" cy="2743219"/>
          </a:xfrm>
        </p:spPr>
        <p:txBody>
          <a:bodyPr>
            <a:normAutofit/>
          </a:bodyPr>
          <a:lstStyle/>
          <a:p>
            <a:endParaRPr lang="ru-RU" sz="4000" dirty="0">
              <a:solidFill>
                <a:srgbClr val="C00000"/>
              </a:solidFill>
              <a:latin typeface="Monotype Corsiva" pitchFamily="66" charset="0"/>
              <a:cs typeface="Miriam Libre" pitchFamily="50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571480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AutoShape 2" descr="https://sun9-1.userapi.com/impg/Gm1eJubj5xqfg4oVWSaFLr2rEqy0bJtakCQRjQ/5iiVobdIVWc.jpg?size=1280x1128&amp;quality=95&amp;sign=30bd102bf2241a1af6b972e918f5527a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https://sun9-1.userapi.com/impg/Gm1eJubj5xqfg4oVWSaFLr2rEqy0bJtakCQRjQ/5iiVobdIVWc.jpg?size=1280x1128&amp;quality=95&amp;sign=30bd102bf2241a1af6b972e918f5527a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0" name="AutoShape 6" descr="https://sun9-78.userapi.com/impg/bdrYP_zaOaJ95bR781tTo1Kh0A6xHb_2Ylm_FA/lKh05qZsFsA.jpg?size=1036x1080&amp;quality=95&amp;sign=a8f58f801e0e70b91a181acbd90411a7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34" name="Picture 2" descr="https://sun9-9.userapi.com/impg/2RvhXiGeyw67mUI9-m8_Ew-tKggn5_MYoPPC6Q/W6oNpkAIp_I.jpg?size=810x1080&amp;quality=95&amp;sign=c967c424a9d1b3df10d48d2e8c88505d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642918"/>
            <a:ext cx="3571900" cy="476253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436" name="Picture 4" descr="https://sun9-13.userapi.com/impg/EwR7DmxCKI6SDA-2S_IlbIN2xkYzlrN3yX0z1A/LNQ9cV9sm8Q.jpg?size=1280x960&amp;quality=95&amp;sign=025c53aee74eda2155a9d61d28693561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642918"/>
            <a:ext cx="4257134" cy="319285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438" name="Picture 6" descr="https://sun12-2.userapi.com/impg/7wzF-_FehKrzdZo6dEqhE0Lq67mK6vl_DPJRUQ/85Iat7duA4A.jpg?size=1280x960&amp;quality=95&amp;sign=5a8a998df85490c96f5858bbd7225928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4071942"/>
            <a:ext cx="3429023" cy="25717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64</Words>
  <Application>Microsoft Office PowerPoint</Application>
  <PresentationFormat>Экран (4:3)</PresentationFormat>
  <Paragraphs>20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Развивающий игровой коврик-пазл для детей дошкольного возраста из бросового материала </vt:lpstr>
      <vt:lpstr>Развивающий, масажный коврик «Стопы-шагайка» Предназначен для детей младшего  дошкольного возраста, является эффективным средством для профилактики и лечения плоскостопия При ходьбе по коврику  «Стопы-шагайка» активизируется множество триггерных точек на весь  организм, снижается утомляемость повышается иммунитет </vt:lpstr>
      <vt:lpstr>Цель: Профилактика  плоскостопия ,повышение иммунитета. Снимает психологическое напряжение.</vt:lpstr>
      <vt:lpstr>Задачи: Стимуляция стоп ребенка и здоровья всего организма ребенка в целом. Стимуляция стоп ребенка  с  помощью массажного коврика , имитирующего природные неровности , приносит существенную пользу  здоровью ребенка:  Помогает правильному формированию свода стопы и всего опорно-двигательного аппарата. Улучшает кровообращение, благотворно влияет на сердечнососудистую систему ,активизирует обменные процесы  </vt:lpstr>
      <vt:lpstr>Слайд 5</vt:lpstr>
      <vt:lpstr>Слайд 6</vt:lpstr>
      <vt:lpstr>Слайд 7</vt:lpstr>
    </vt:vector>
  </TitlesOfParts>
  <Company>MultiDVD 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Развивающий игровой коврик-пазл для детей дошкольного возраста</dc:title>
  <dc:creator>78</dc:creator>
  <cp:lastModifiedBy>78</cp:lastModifiedBy>
  <cp:revision>18</cp:revision>
  <dcterms:created xsi:type="dcterms:W3CDTF">2024-11-30T18:47:44Z</dcterms:created>
  <dcterms:modified xsi:type="dcterms:W3CDTF">2024-12-15T08:46:11Z</dcterms:modified>
</cp:coreProperties>
</file>