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8" r:id="rId11"/>
    <p:sldId id="269" r:id="rId12"/>
    <p:sldId id="264" r:id="rId13"/>
    <p:sldId id="265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21" autoAdjust="0"/>
    <p:restoredTop sz="94660"/>
  </p:normalViewPr>
  <p:slideViewPr>
    <p:cSldViewPr>
      <p:cViewPr varScale="1">
        <p:scale>
          <a:sx n="68" d="100"/>
          <a:sy n="68" d="100"/>
        </p:scale>
        <p:origin x="145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13.12.2023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3414722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Психологическое сопровождение детей с ОВЗ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71934" y="4572008"/>
            <a:ext cx="4568548" cy="1538286"/>
          </a:xfrm>
        </p:spPr>
        <p:txBody>
          <a:bodyPr/>
          <a:lstStyle/>
          <a:p>
            <a:r>
              <a:rPr lang="ru-RU" dirty="0"/>
              <a:t>Подготовила</a:t>
            </a:r>
          </a:p>
          <a:p>
            <a:r>
              <a:rPr lang="ru-RU" dirty="0"/>
              <a:t>Педагог-психолог</a:t>
            </a:r>
          </a:p>
          <a:p>
            <a:r>
              <a:rPr lang="ru-RU" dirty="0" err="1"/>
              <a:t>Колодина</a:t>
            </a:r>
            <a:r>
              <a:rPr lang="ru-RU" dirty="0"/>
              <a:t> Т.Н.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1538" y="285728"/>
            <a:ext cx="60722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МБДОУ Иловлинский детский сад «Солнышко»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43306" y="6279703"/>
            <a:ext cx="2714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Иловля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357166"/>
            <a:ext cx="8229600" cy="600079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5400" i="1" dirty="0"/>
              <a:t>«Ребенок, развитие которого осложнено дефектом, не просто менее развит, чем его сверстники, он развит иначе»  Л.С. </a:t>
            </a:r>
            <a:r>
              <a:rPr lang="ru-RU" sz="5400" i="1" dirty="0" err="1"/>
              <a:t>Выготский</a:t>
            </a:r>
            <a:endParaRPr lang="ru-RU" sz="5400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6000" dirty="0">
                <a:latin typeface="Times New Roman" pitchFamily="18" charset="0"/>
                <a:cs typeface="Times New Roman" pitchFamily="18" charset="0"/>
              </a:rPr>
              <a:t>Дети с ОВЗ - это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110178"/>
          </a:xfrm>
        </p:spPr>
        <p:txBody>
          <a:bodyPr/>
          <a:lstStyle/>
          <a:p>
            <a:pPr>
              <a:buNone/>
            </a:pPr>
            <a:r>
              <a:rPr lang="ru-RU" dirty="0"/>
              <a:t>   </a:t>
            </a:r>
            <a:r>
              <a:rPr lang="ru-RU" sz="3200" dirty="0"/>
              <a:t>дети в возрасте от 0 до 18 лет с физическими и/или психическими недостатками, имеющие ограничение жизнедеятельности, обусловленное приобретенными, врожденными, наследственными заболеваниями или последствиями травм, подтвержденными в установленном порядке (термин ОВЗ введен в законодательство Федеральным Законом №120 в июне 2007 года).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572560" cy="1357298"/>
          </a:xfrm>
        </p:spPr>
        <p:txBody>
          <a:bodyPr>
            <a:normAutofit/>
          </a:bodyPr>
          <a:lstStyle/>
          <a:p>
            <a:r>
              <a:rPr lang="ru-RU" sz="5400" dirty="0"/>
              <a:t>Для детей с ОВЗ характерно: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967302"/>
          </a:xfrm>
        </p:spPr>
        <p:txBody>
          <a:bodyPr/>
          <a:lstStyle/>
          <a:p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наличие низкой самооценки</a:t>
            </a:r>
          </a:p>
          <a:p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наличие страхов</a:t>
            </a:r>
          </a:p>
          <a:p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повышенный уровень тревожности</a:t>
            </a:r>
          </a:p>
          <a:p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неуверенность в своих силах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48992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Цель психологического сопровождения ребенка с ОВЗ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создание психолого-педагогических условий, способствующих успешной адаптации, реабилитации и личностному росту ребенка в социуме.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1429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Задачи психологического сопровождения: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571612"/>
            <a:ext cx="8229600" cy="5000660"/>
          </a:xfrm>
        </p:spPr>
        <p:txBody>
          <a:bodyPr>
            <a:normAutofit/>
          </a:bodyPr>
          <a:lstStyle/>
          <a:p>
            <a:pPr lvl="0"/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предупреждение появления проблем развития ребенка;</a:t>
            </a:r>
          </a:p>
          <a:p>
            <a:pPr lvl="0"/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преодоление социальной изоляции;</a:t>
            </a:r>
          </a:p>
          <a:p>
            <a:pPr lvl="0"/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психологическое обеспечение образовательных программ;</a:t>
            </a:r>
          </a:p>
          <a:p>
            <a:pPr lvl="0"/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развитие психолого-педагогической компетентности  родителей, педагогов.</a:t>
            </a:r>
          </a:p>
          <a:p>
            <a:endParaRPr lang="ru-RU" sz="3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150019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Этапы психологического сопровождения детей с ОВЗ: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/>
              <a:t>1 этап- Изучение анамнеза и составление диагностической карты.</a:t>
            </a:r>
          </a:p>
          <a:p>
            <a:pPr>
              <a:buNone/>
            </a:pPr>
            <a:r>
              <a:rPr lang="ru-RU" dirty="0"/>
              <a:t>2 этап - Разработка и реализация индивидуальной программы сопровождения.</a:t>
            </a:r>
          </a:p>
          <a:p>
            <a:pPr>
              <a:buNone/>
            </a:pPr>
            <a:r>
              <a:rPr lang="ru-RU" dirty="0"/>
              <a:t>3 этап - Адаптация ребенка с ОВЗ и достижение им максимально возможной самостоятельности и независимости.</a:t>
            </a:r>
          </a:p>
          <a:p>
            <a:pPr>
              <a:buNone/>
            </a:pPr>
            <a:r>
              <a:rPr lang="ru-RU" dirty="0"/>
              <a:t>4 этап – Формы взаимодействия психолога и других педагогов.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Главной целью психолога в работе с семьей с детьми с ОВЗ: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оказание ей помощи в решении трудной задачи воспитания ребенка с ОВЗ, ее социальная адаптация, а также мобилизация ее возможностей</a:t>
            </a:r>
            <a:r>
              <a:rPr lang="ru-RU" dirty="0"/>
              <a:t>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Методы работы с родителями детей с ОВЗ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200" dirty="0"/>
              <a:t>Опрос</a:t>
            </a:r>
          </a:p>
          <a:p>
            <a:r>
              <a:rPr lang="ru-RU" sz="3200" dirty="0"/>
              <a:t>Анкетирование</a:t>
            </a:r>
          </a:p>
          <a:p>
            <a:r>
              <a:rPr lang="ru-RU" sz="3200" dirty="0"/>
              <a:t>Беседа с членами семьи</a:t>
            </a:r>
          </a:p>
          <a:p>
            <a:r>
              <a:rPr lang="ru-RU" sz="3200" dirty="0"/>
              <a:t>Наблюдение за ребенком (целенаправленное и спонтанное)</a:t>
            </a:r>
          </a:p>
          <a:p>
            <a:r>
              <a:rPr lang="ru-RU" sz="3200" dirty="0"/>
              <a:t>Метод создание пед. ситуации</a:t>
            </a:r>
          </a:p>
          <a:p>
            <a:r>
              <a:rPr lang="ru-RU" sz="3200" dirty="0"/>
              <a:t>Запись вопросов родителей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Формы работы с родителями детей с ОВЗ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dirty="0"/>
              <a:t>Индивидуальное консультирование по обращениям</a:t>
            </a:r>
          </a:p>
          <a:p>
            <a:r>
              <a:rPr lang="ru-RU" sz="4400" dirty="0"/>
              <a:t>Обучающее консультирование</a:t>
            </a:r>
          </a:p>
          <a:p>
            <a:r>
              <a:rPr lang="ru-RU" sz="4400" dirty="0"/>
              <a:t>Этапное консультирование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681682"/>
          </a:xfrm>
        </p:spPr>
        <p:txBody>
          <a:bodyPr>
            <a:normAutofit/>
          </a:bodyPr>
          <a:lstStyle/>
          <a:p>
            <a:r>
              <a:rPr lang="ru-RU" sz="3200" dirty="0"/>
              <a:t>Самой оптимальной формой коррекционно-развивающей работы с родителями является индивидуальная работа, которая включает в себя индивидуальное консультирование.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Основным на этом этапе является формирование у родителей «воспитательной компетентности», через расширение круга их дефектологических знаний.</a:t>
            </a:r>
            <a:endParaRPr lang="ru-RU" sz="32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1429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Психологическое сопровождение детей с ОВЗ-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500174"/>
            <a:ext cx="8229600" cy="4389120"/>
          </a:xfrm>
        </p:spPr>
        <p:txBody>
          <a:bodyPr>
            <a:normAutofit/>
          </a:bodyPr>
          <a:lstStyle/>
          <a:p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это серьезная и активная деятельность, в которую вовлечены педагог-психолог, ребенок с ОВЗ и его родители.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500042"/>
            <a:ext cx="8229600" cy="3960492"/>
          </a:xfrm>
        </p:spPr>
        <p:txBody>
          <a:bodyPr>
            <a:normAutofit fontScale="92500" lnSpcReduction="20000"/>
          </a:bodyPr>
          <a:lstStyle/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pPr algn="ctr">
              <a:buNone/>
            </a:pPr>
            <a:r>
              <a:rPr lang="ru-RU" sz="9600" dirty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41</TotalTime>
  <Words>362</Words>
  <Application>Microsoft Office PowerPoint</Application>
  <PresentationFormat>Экран (4:3)</PresentationFormat>
  <Paragraphs>47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Calibri</vt:lpstr>
      <vt:lpstr>Constantia</vt:lpstr>
      <vt:lpstr>Times New Roman</vt:lpstr>
      <vt:lpstr>Wingdings 2</vt:lpstr>
      <vt:lpstr>Поток</vt:lpstr>
      <vt:lpstr>Психологическое сопровождение детей с ОВЗ </vt:lpstr>
      <vt:lpstr>Презентация PowerPoint</vt:lpstr>
      <vt:lpstr>Дети с ОВЗ - это</vt:lpstr>
      <vt:lpstr>Для детей с ОВЗ характерно: </vt:lpstr>
      <vt:lpstr>Цель психологического сопровождения ребенка с ОВЗ </vt:lpstr>
      <vt:lpstr>Задачи психологического сопровождения:</vt:lpstr>
      <vt:lpstr>Этапы психологического сопровождения детей с ОВЗ:</vt:lpstr>
      <vt:lpstr>Главной целью психолога в работе с семьей с детьми с ОВЗ:</vt:lpstr>
      <vt:lpstr>Методы работы с родителями детей с ОВЗ</vt:lpstr>
      <vt:lpstr>Формы работы с родителями детей с ОВЗ</vt:lpstr>
      <vt:lpstr>Презентация PowerPoint</vt:lpstr>
      <vt:lpstr>Психологическое сопровождение детей с ОВЗ-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Психологическое сопровождение детей с ОВЗ </dc:title>
  <dc:creator>ДС Солнышко</dc:creator>
  <cp:lastModifiedBy>GamingLaptops</cp:lastModifiedBy>
  <cp:revision>9</cp:revision>
  <dcterms:created xsi:type="dcterms:W3CDTF">2019-01-28T08:43:44Z</dcterms:created>
  <dcterms:modified xsi:type="dcterms:W3CDTF">2023-12-13T18:28:49Z</dcterms:modified>
</cp:coreProperties>
</file>