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63" r:id="rId2"/>
    <p:sldId id="286" r:id="rId3"/>
    <p:sldId id="287" r:id="rId4"/>
    <p:sldId id="268" r:id="rId5"/>
    <p:sldId id="279" r:id="rId6"/>
    <p:sldId id="273" r:id="rId7"/>
    <p:sldId id="277" r:id="rId8"/>
    <p:sldId id="278" r:id="rId9"/>
    <p:sldId id="288" r:id="rId10"/>
    <p:sldId id="280" r:id="rId11"/>
    <p:sldId id="281" r:id="rId12"/>
    <p:sldId id="294" r:id="rId13"/>
    <p:sldId id="259" r:id="rId14"/>
    <p:sldId id="274" r:id="rId15"/>
    <p:sldId id="276" r:id="rId16"/>
    <p:sldId id="261" r:id="rId17"/>
    <p:sldId id="293" r:id="rId18"/>
    <p:sldId id="289" r:id="rId19"/>
    <p:sldId id="290" r:id="rId20"/>
    <p:sldId id="269" r:id="rId21"/>
    <p:sldId id="271" r:id="rId22"/>
    <p:sldId id="291" r:id="rId23"/>
    <p:sldId id="272" r:id="rId24"/>
    <p:sldId id="270" r:id="rId25"/>
    <p:sldId id="282" r:id="rId26"/>
    <p:sldId id="29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CCFFCC"/>
    <a:srgbClr val="CCFFFF"/>
    <a:srgbClr val="FFFFCC"/>
    <a:srgbClr val="FFCCCC"/>
    <a:srgbClr val="FFCCFF"/>
    <a:srgbClr val="CCECFF"/>
    <a:srgbClr val="99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5" autoAdjust="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932799-B0D5-48A3-9105-93FDB50B076E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68AA5CE-B104-4500-8686-373F78653C31}">
      <dgm:prSet phldrT="[Текст]" custT="1"/>
      <dgm:spPr/>
      <dgm:t>
        <a:bodyPr/>
        <a:lstStyle/>
        <a:p>
          <a:r>
            <a:rPr lang="en-US" sz="2800" dirty="0">
              <a:latin typeface="+mj-lt"/>
            </a:rPr>
            <a:t> </a:t>
          </a:r>
          <a:r>
            <a:rPr lang="ru-RU" sz="2800" dirty="0">
              <a:latin typeface="+mj-lt"/>
            </a:rPr>
            <a:t>Слуховое внимание</a:t>
          </a:r>
          <a:endParaRPr lang="ru-RU" sz="2800" dirty="0"/>
        </a:p>
      </dgm:t>
    </dgm:pt>
    <dgm:pt modelId="{67BA3207-3855-4FA2-BCA1-70471735D147}" type="parTrans" cxnId="{73B3CAF4-15B2-4EB0-AE80-D5F3DF6ACE77}">
      <dgm:prSet/>
      <dgm:spPr/>
      <dgm:t>
        <a:bodyPr/>
        <a:lstStyle/>
        <a:p>
          <a:endParaRPr lang="ru-RU"/>
        </a:p>
      </dgm:t>
    </dgm:pt>
    <dgm:pt modelId="{4F2C2638-3BFB-429C-BDBD-8E0178C7D743}" type="sibTrans" cxnId="{73B3CAF4-15B2-4EB0-AE80-D5F3DF6ACE77}">
      <dgm:prSet/>
      <dgm:spPr/>
      <dgm:t>
        <a:bodyPr/>
        <a:lstStyle/>
        <a:p>
          <a:endParaRPr lang="ru-RU"/>
        </a:p>
      </dgm:t>
    </dgm:pt>
    <dgm:pt modelId="{A2C78CC7-F3F0-4D1B-963B-14CDB155F8D0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Дети способны слышать и слушать других</a:t>
          </a:r>
          <a:endParaRPr lang="ru-RU" sz="1800" b="1" dirty="0"/>
        </a:p>
      </dgm:t>
    </dgm:pt>
    <dgm:pt modelId="{7680205C-A011-4165-9E59-9CB8FCFF885E}" type="parTrans" cxnId="{25CCD147-CF6C-452C-8D14-38A194A2432E}">
      <dgm:prSet/>
      <dgm:spPr/>
      <dgm:t>
        <a:bodyPr/>
        <a:lstStyle/>
        <a:p>
          <a:endParaRPr lang="ru-RU"/>
        </a:p>
      </dgm:t>
    </dgm:pt>
    <dgm:pt modelId="{951DE687-4DA6-47BA-846A-88A30AE6917B}" type="sibTrans" cxnId="{25CCD147-CF6C-452C-8D14-38A194A2432E}">
      <dgm:prSet/>
      <dgm:spPr/>
      <dgm:t>
        <a:bodyPr/>
        <a:lstStyle/>
        <a:p>
          <a:endParaRPr lang="ru-RU"/>
        </a:p>
      </dgm:t>
    </dgm:pt>
    <dgm:pt modelId="{9BDA3185-9D31-4132-B4B2-BDF334AE62A2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Звуковая сторона речи</a:t>
          </a:r>
          <a:endParaRPr lang="ru-RU" sz="2800" dirty="0"/>
        </a:p>
      </dgm:t>
    </dgm:pt>
    <dgm:pt modelId="{991A7057-A7AA-44EB-83BA-B45601D595AF}" type="parTrans" cxnId="{C98B9F15-F466-44C5-B52C-0105439B6AC1}">
      <dgm:prSet/>
      <dgm:spPr/>
      <dgm:t>
        <a:bodyPr/>
        <a:lstStyle/>
        <a:p>
          <a:endParaRPr lang="ru-RU"/>
        </a:p>
      </dgm:t>
    </dgm:pt>
    <dgm:pt modelId="{67AADB32-3DA3-4108-A500-0B698F16E38E}" type="sibTrans" cxnId="{C98B9F15-F466-44C5-B52C-0105439B6AC1}">
      <dgm:prSet/>
      <dgm:spPr/>
      <dgm:t>
        <a:bodyPr/>
        <a:lstStyle/>
        <a:p>
          <a:endParaRPr lang="ru-RU"/>
        </a:p>
      </dgm:t>
    </dgm:pt>
    <dgm:pt modelId="{B24FF177-6AD3-4323-BEFE-A66668C7D7A4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Правильно произносить все звуки родного языка</a:t>
          </a:r>
          <a:endParaRPr lang="ru-RU" sz="1800" b="1" dirty="0"/>
        </a:p>
      </dgm:t>
    </dgm:pt>
    <dgm:pt modelId="{2276443B-C910-429A-BFE9-070C4C48623F}" type="parTrans" cxnId="{829730BE-5A47-48A9-9E7F-83D23B2B2C77}">
      <dgm:prSet/>
      <dgm:spPr/>
      <dgm:t>
        <a:bodyPr/>
        <a:lstStyle/>
        <a:p>
          <a:endParaRPr lang="ru-RU"/>
        </a:p>
      </dgm:t>
    </dgm:pt>
    <dgm:pt modelId="{BF761E10-08A2-4AF0-A373-67722F4118CA}" type="sibTrans" cxnId="{829730BE-5A47-48A9-9E7F-83D23B2B2C77}">
      <dgm:prSet/>
      <dgm:spPr/>
      <dgm:t>
        <a:bodyPr/>
        <a:lstStyle/>
        <a:p>
          <a:endParaRPr lang="ru-RU"/>
        </a:p>
      </dgm:t>
    </dgm:pt>
    <dgm:pt modelId="{86ED0E93-8A7E-44A1-BDCD-F33A503BAD99}" type="pres">
      <dgm:prSet presAssocID="{72932799-B0D5-48A3-9105-93FDB50B076E}" presName="Name0" presStyleCnt="0">
        <dgm:presLayoutVars>
          <dgm:dir/>
          <dgm:animLvl val="lvl"/>
          <dgm:resizeHandles val="exact"/>
        </dgm:presLayoutVars>
      </dgm:prSet>
      <dgm:spPr/>
    </dgm:pt>
    <dgm:pt modelId="{819FBE4F-2936-430B-9D0D-9FBB9B9292B8}" type="pres">
      <dgm:prSet presAssocID="{D68AA5CE-B104-4500-8686-373F78653C31}" presName="linNode" presStyleCnt="0"/>
      <dgm:spPr/>
    </dgm:pt>
    <dgm:pt modelId="{52B79690-A615-47D9-9D6E-62FD2E182F39}" type="pres">
      <dgm:prSet presAssocID="{D68AA5CE-B104-4500-8686-373F78653C31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5F58F0A4-B3AD-4848-BB45-3F16B5A6A6F4}" type="pres">
      <dgm:prSet presAssocID="{D68AA5CE-B104-4500-8686-373F78653C31}" presName="descendantText" presStyleLbl="alignAccFollowNode1" presStyleIdx="0" presStyleCnt="2">
        <dgm:presLayoutVars>
          <dgm:bulletEnabled val="1"/>
        </dgm:presLayoutVars>
      </dgm:prSet>
      <dgm:spPr/>
    </dgm:pt>
    <dgm:pt modelId="{C7874253-71D3-4879-83BD-D87AB1A44DB7}" type="pres">
      <dgm:prSet presAssocID="{4F2C2638-3BFB-429C-BDBD-8E0178C7D743}" presName="sp" presStyleCnt="0"/>
      <dgm:spPr/>
    </dgm:pt>
    <dgm:pt modelId="{7B363AB0-E2AD-419D-82B8-5C43A524CCFB}" type="pres">
      <dgm:prSet presAssocID="{9BDA3185-9D31-4132-B4B2-BDF334AE62A2}" presName="linNode" presStyleCnt="0"/>
      <dgm:spPr/>
    </dgm:pt>
    <dgm:pt modelId="{5A02E19A-A3A6-48EB-A70D-5002FF5B1CBF}" type="pres">
      <dgm:prSet presAssocID="{9BDA3185-9D31-4132-B4B2-BDF334AE62A2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43060549-4CEB-4928-931C-DE192600D560}" type="pres">
      <dgm:prSet presAssocID="{9BDA3185-9D31-4132-B4B2-BDF334AE62A2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7A94F307-32F8-4F3C-BDAE-6562DDD151CD}" type="presOf" srcId="{72932799-B0D5-48A3-9105-93FDB50B076E}" destId="{86ED0E93-8A7E-44A1-BDCD-F33A503BAD99}" srcOrd="0" destOrd="0" presId="urn:microsoft.com/office/officeart/2005/8/layout/vList5"/>
    <dgm:cxn modelId="{C98B9F15-F466-44C5-B52C-0105439B6AC1}" srcId="{72932799-B0D5-48A3-9105-93FDB50B076E}" destId="{9BDA3185-9D31-4132-B4B2-BDF334AE62A2}" srcOrd="1" destOrd="0" parTransId="{991A7057-A7AA-44EB-83BA-B45601D595AF}" sibTransId="{67AADB32-3DA3-4108-A500-0B698F16E38E}"/>
    <dgm:cxn modelId="{25CCD147-CF6C-452C-8D14-38A194A2432E}" srcId="{D68AA5CE-B104-4500-8686-373F78653C31}" destId="{A2C78CC7-F3F0-4D1B-963B-14CDB155F8D0}" srcOrd="0" destOrd="0" parTransId="{7680205C-A011-4165-9E59-9CB8FCFF885E}" sibTransId="{951DE687-4DA6-47BA-846A-88A30AE6917B}"/>
    <dgm:cxn modelId="{3119BB8B-1A23-4794-85C2-425DE841FD01}" type="presOf" srcId="{B24FF177-6AD3-4323-BEFE-A66668C7D7A4}" destId="{43060549-4CEB-4928-931C-DE192600D560}" srcOrd="0" destOrd="0" presId="urn:microsoft.com/office/officeart/2005/8/layout/vList5"/>
    <dgm:cxn modelId="{8C25BDA9-DDB1-486E-B721-803D8AB56277}" type="presOf" srcId="{D68AA5CE-B104-4500-8686-373F78653C31}" destId="{52B79690-A615-47D9-9D6E-62FD2E182F39}" srcOrd="0" destOrd="0" presId="urn:microsoft.com/office/officeart/2005/8/layout/vList5"/>
    <dgm:cxn modelId="{829730BE-5A47-48A9-9E7F-83D23B2B2C77}" srcId="{9BDA3185-9D31-4132-B4B2-BDF334AE62A2}" destId="{B24FF177-6AD3-4323-BEFE-A66668C7D7A4}" srcOrd="0" destOrd="0" parTransId="{2276443B-C910-429A-BFE9-070C4C48623F}" sibTransId="{BF761E10-08A2-4AF0-A373-67722F4118CA}"/>
    <dgm:cxn modelId="{6621CFC4-63C6-45C1-B8CB-8928CA7C8E11}" type="presOf" srcId="{9BDA3185-9D31-4132-B4B2-BDF334AE62A2}" destId="{5A02E19A-A3A6-48EB-A70D-5002FF5B1CBF}" srcOrd="0" destOrd="0" presId="urn:microsoft.com/office/officeart/2005/8/layout/vList5"/>
    <dgm:cxn modelId="{871B22E8-CE36-4419-A869-4A4785645354}" type="presOf" srcId="{A2C78CC7-F3F0-4D1B-963B-14CDB155F8D0}" destId="{5F58F0A4-B3AD-4848-BB45-3F16B5A6A6F4}" srcOrd="0" destOrd="0" presId="urn:microsoft.com/office/officeart/2005/8/layout/vList5"/>
    <dgm:cxn modelId="{73B3CAF4-15B2-4EB0-AE80-D5F3DF6ACE77}" srcId="{72932799-B0D5-48A3-9105-93FDB50B076E}" destId="{D68AA5CE-B104-4500-8686-373F78653C31}" srcOrd="0" destOrd="0" parTransId="{67BA3207-3855-4FA2-BCA1-70471735D147}" sibTransId="{4F2C2638-3BFB-429C-BDBD-8E0178C7D743}"/>
    <dgm:cxn modelId="{39863C14-5EAB-443B-B70E-C6A5540BEE06}" type="presParOf" srcId="{86ED0E93-8A7E-44A1-BDCD-F33A503BAD99}" destId="{819FBE4F-2936-430B-9D0D-9FBB9B9292B8}" srcOrd="0" destOrd="0" presId="urn:microsoft.com/office/officeart/2005/8/layout/vList5"/>
    <dgm:cxn modelId="{D9D284D0-F6A2-4EF0-B74E-B66406E33585}" type="presParOf" srcId="{819FBE4F-2936-430B-9D0D-9FBB9B9292B8}" destId="{52B79690-A615-47D9-9D6E-62FD2E182F39}" srcOrd="0" destOrd="0" presId="urn:microsoft.com/office/officeart/2005/8/layout/vList5"/>
    <dgm:cxn modelId="{C2482CE4-2365-4384-A75B-A371C2F849FA}" type="presParOf" srcId="{819FBE4F-2936-430B-9D0D-9FBB9B9292B8}" destId="{5F58F0A4-B3AD-4848-BB45-3F16B5A6A6F4}" srcOrd="1" destOrd="0" presId="urn:microsoft.com/office/officeart/2005/8/layout/vList5"/>
    <dgm:cxn modelId="{463789E3-C5FE-42D6-8DB0-24ADD70969B3}" type="presParOf" srcId="{86ED0E93-8A7E-44A1-BDCD-F33A503BAD99}" destId="{C7874253-71D3-4879-83BD-D87AB1A44DB7}" srcOrd="1" destOrd="0" presId="urn:microsoft.com/office/officeart/2005/8/layout/vList5"/>
    <dgm:cxn modelId="{BEE907EC-C5AF-46E5-A218-242DB9EC6FA2}" type="presParOf" srcId="{86ED0E93-8A7E-44A1-BDCD-F33A503BAD99}" destId="{7B363AB0-E2AD-419D-82B8-5C43A524CCFB}" srcOrd="2" destOrd="0" presId="urn:microsoft.com/office/officeart/2005/8/layout/vList5"/>
    <dgm:cxn modelId="{1CBDFD5B-FAA8-4533-A084-D24484C03CEF}" type="presParOf" srcId="{7B363AB0-E2AD-419D-82B8-5C43A524CCFB}" destId="{5A02E19A-A3A6-48EB-A70D-5002FF5B1CBF}" srcOrd="0" destOrd="0" presId="urn:microsoft.com/office/officeart/2005/8/layout/vList5"/>
    <dgm:cxn modelId="{8D952B4A-CA26-43CA-ACFC-50124BF35E2F}" type="presParOf" srcId="{7B363AB0-E2AD-419D-82B8-5C43A524CCFB}" destId="{43060549-4CEB-4928-931C-DE192600D5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EEDA08-D35A-46B8-A686-2351AA2AA98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25A561-6EE3-411F-AD78-6F230B9038E8}">
      <dgm:prSet phldrT="[Текст]" custT="1"/>
      <dgm:spPr/>
      <dgm:t>
        <a:bodyPr/>
        <a:lstStyle/>
        <a:p>
          <a:r>
            <a:rPr lang="ru-RU" sz="26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gm:t>
    </dgm:pt>
    <dgm:pt modelId="{839EB316-2FD6-445E-90D8-5AF7137EAD18}" type="parTrans" cxnId="{785074E5-430A-4A82-86B3-A52D114883F2}">
      <dgm:prSet/>
      <dgm:spPr/>
      <dgm:t>
        <a:bodyPr/>
        <a:lstStyle/>
        <a:p>
          <a:endParaRPr lang="ru-RU"/>
        </a:p>
      </dgm:t>
    </dgm:pt>
    <dgm:pt modelId="{742EF5F2-BD5C-4BDE-9095-FCFAA0E85BAF}" type="sibTrans" cxnId="{785074E5-430A-4A82-86B3-A52D114883F2}">
      <dgm:prSet/>
      <dgm:spPr/>
      <dgm:t>
        <a:bodyPr/>
        <a:lstStyle/>
        <a:p>
          <a:endParaRPr lang="ru-RU"/>
        </a:p>
      </dgm:t>
    </dgm:pt>
    <dgm:pt modelId="{AB8DDBC9-BCE2-4139-8132-AABE3311F44F}">
      <dgm:prSet phldrT="[Текст]"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Ребенок должен уметь слышать и различать звуки на слух</a:t>
          </a:r>
          <a:endParaRPr lang="ru-RU" sz="1800" b="1" dirty="0">
            <a:latin typeface="+mj-lt"/>
          </a:endParaRPr>
        </a:p>
      </dgm:t>
    </dgm:pt>
    <dgm:pt modelId="{CDDE44D3-BDF3-4490-AF9D-22EA8C297118}" type="parTrans" cxnId="{B48430C7-9510-407C-8B39-8C366545A8E5}">
      <dgm:prSet/>
      <dgm:spPr/>
      <dgm:t>
        <a:bodyPr/>
        <a:lstStyle/>
        <a:p>
          <a:endParaRPr lang="ru-RU"/>
        </a:p>
      </dgm:t>
    </dgm:pt>
    <dgm:pt modelId="{F62FF592-0D5B-4C28-9CC7-E0263801D828}" type="sibTrans" cxnId="{B48430C7-9510-407C-8B39-8C366545A8E5}">
      <dgm:prSet/>
      <dgm:spPr/>
      <dgm:t>
        <a:bodyPr/>
        <a:lstStyle/>
        <a:p>
          <a:endParaRPr lang="ru-RU"/>
        </a:p>
      </dgm:t>
    </dgm:pt>
    <dgm:pt modelId="{C3AB5517-2AE3-4F19-944F-4948C2C14DC9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Функции языкового анализа</a:t>
          </a:r>
          <a:endParaRPr lang="ru-RU" sz="2800" dirty="0"/>
        </a:p>
      </dgm:t>
    </dgm:pt>
    <dgm:pt modelId="{CB4766B3-52C0-459D-9CF6-14C75C579427}" type="parTrans" cxnId="{F607E10E-1548-427C-B94F-AF891F2FBB8D}">
      <dgm:prSet/>
      <dgm:spPr/>
      <dgm:t>
        <a:bodyPr/>
        <a:lstStyle/>
        <a:p>
          <a:endParaRPr lang="ru-RU"/>
        </a:p>
      </dgm:t>
    </dgm:pt>
    <dgm:pt modelId="{D253C21D-C3DD-4B79-A92F-159485E6E901}" type="sibTrans" cxnId="{F607E10E-1548-427C-B94F-AF891F2FBB8D}">
      <dgm:prSet/>
      <dgm:spPr/>
      <dgm:t>
        <a:bodyPr/>
        <a:lstStyle/>
        <a:p>
          <a:endParaRPr lang="ru-RU"/>
        </a:p>
      </dgm:t>
    </dgm:pt>
    <dgm:pt modelId="{B3E3578F-6A54-44E8-BDF9-6B7E8C45E671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Делить предложения на слова</a:t>
          </a:r>
          <a:endParaRPr lang="ru-RU" sz="1800" dirty="0"/>
        </a:p>
      </dgm:t>
    </dgm:pt>
    <dgm:pt modelId="{7C9B40A1-7C2A-45C3-98C6-4800BB2C128D}" type="parTrans" cxnId="{18822140-13FC-494D-AE0B-B881D3D57413}">
      <dgm:prSet/>
      <dgm:spPr/>
      <dgm:t>
        <a:bodyPr/>
        <a:lstStyle/>
        <a:p>
          <a:endParaRPr lang="ru-RU"/>
        </a:p>
      </dgm:t>
    </dgm:pt>
    <dgm:pt modelId="{21CBB54B-CA22-4B98-81B4-812884FC2AF4}" type="sibTrans" cxnId="{18822140-13FC-494D-AE0B-B881D3D57413}">
      <dgm:prSet/>
      <dgm:spPr/>
      <dgm:t>
        <a:bodyPr/>
        <a:lstStyle/>
        <a:p>
          <a:endParaRPr lang="ru-RU"/>
        </a:p>
      </dgm:t>
    </dgm:pt>
    <dgm:pt modelId="{8DEF9728-9989-4BAE-BABC-0FB8F3E4A575}">
      <dgm:prSet phldrT="[Текст]" custT="1"/>
      <dgm:spPr/>
      <dgm:t>
        <a:bodyPr/>
        <a:lstStyle/>
        <a:p>
          <a:endParaRPr lang="ru-RU" sz="2000" dirty="0"/>
        </a:p>
      </dgm:t>
    </dgm:pt>
    <dgm:pt modelId="{0347C856-1EFF-405E-8491-C0464F17D245}" type="parTrans" cxnId="{60370BBF-FD95-4869-A89B-DB4F7751AA40}">
      <dgm:prSet/>
      <dgm:spPr/>
      <dgm:t>
        <a:bodyPr/>
        <a:lstStyle/>
        <a:p>
          <a:endParaRPr lang="ru-RU"/>
        </a:p>
      </dgm:t>
    </dgm:pt>
    <dgm:pt modelId="{38539CF3-AAC1-4EFE-9DC1-8617DDE4A9E5}" type="sibTrans" cxnId="{60370BBF-FD95-4869-A89B-DB4F7751AA40}">
      <dgm:prSet/>
      <dgm:spPr/>
      <dgm:t>
        <a:bodyPr/>
        <a:lstStyle/>
        <a:p>
          <a:endParaRPr lang="ru-RU"/>
        </a:p>
      </dgm:t>
    </dgm:pt>
    <dgm:pt modelId="{2E8BE997-B9C7-4DA9-B45B-8C9FD6C865DB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Дифференцировать звуки родного языка</a:t>
          </a:r>
        </a:p>
      </dgm:t>
    </dgm:pt>
    <dgm:pt modelId="{A8712AFD-4C70-4E45-BBF5-CD52355F942C}" type="parTrans" cxnId="{28CE5E95-A2DC-470D-B16F-7EAF2E1377E4}">
      <dgm:prSet/>
      <dgm:spPr/>
      <dgm:t>
        <a:bodyPr/>
        <a:lstStyle/>
        <a:p>
          <a:endParaRPr lang="ru-RU"/>
        </a:p>
      </dgm:t>
    </dgm:pt>
    <dgm:pt modelId="{192BFB09-32E4-4DF2-A089-317E3B1D6D3C}" type="sibTrans" cxnId="{28CE5E95-A2DC-470D-B16F-7EAF2E1377E4}">
      <dgm:prSet/>
      <dgm:spPr/>
      <dgm:t>
        <a:bodyPr/>
        <a:lstStyle/>
        <a:p>
          <a:endParaRPr lang="ru-RU"/>
        </a:p>
      </dgm:t>
    </dgm:pt>
    <dgm:pt modelId="{8FF7960D-DDF9-46C2-848C-363AAC7FC685}">
      <dgm:prSet custT="1"/>
      <dgm:spPr/>
      <dgm:t>
        <a:bodyPr/>
        <a:lstStyle/>
        <a:p>
          <a:r>
            <a:rPr lang="ru-RU" sz="1800" b="1" dirty="0">
              <a:latin typeface="+mj-lt"/>
            </a:rPr>
            <a:t>Делить слова на слоги</a:t>
          </a:r>
        </a:p>
      </dgm:t>
    </dgm:pt>
    <dgm:pt modelId="{4102E132-748E-4DB7-95D4-1066BC43DCD7}" type="parTrans" cxnId="{AC83FDBC-09DE-4F62-8FC0-803FC9582C89}">
      <dgm:prSet/>
      <dgm:spPr/>
      <dgm:t>
        <a:bodyPr/>
        <a:lstStyle/>
        <a:p>
          <a:endParaRPr lang="ru-RU"/>
        </a:p>
      </dgm:t>
    </dgm:pt>
    <dgm:pt modelId="{6231A6F6-D265-4EAF-945D-215BE0F6DD38}" type="sibTrans" cxnId="{AC83FDBC-09DE-4F62-8FC0-803FC9582C89}">
      <dgm:prSet/>
      <dgm:spPr/>
      <dgm:t>
        <a:bodyPr/>
        <a:lstStyle/>
        <a:p>
          <a:endParaRPr lang="ru-RU"/>
        </a:p>
      </dgm:t>
    </dgm:pt>
    <dgm:pt modelId="{7EF7D688-7DE1-4355-9615-2C09A74808A3}">
      <dgm:prSet custT="1"/>
      <dgm:spPr/>
      <dgm:t>
        <a:bodyPr/>
        <a:lstStyle/>
        <a:p>
          <a:r>
            <a:rPr lang="ru-RU" sz="1800" b="1" dirty="0">
              <a:latin typeface="+mj-lt"/>
            </a:rPr>
            <a:t>Выделять все звуки в словах</a:t>
          </a:r>
        </a:p>
      </dgm:t>
    </dgm:pt>
    <dgm:pt modelId="{F85F1033-7292-4ABF-A8A4-001EB4828CD2}" type="parTrans" cxnId="{066AAA52-92DB-46E6-B9C6-F007B41CD801}">
      <dgm:prSet/>
      <dgm:spPr/>
      <dgm:t>
        <a:bodyPr/>
        <a:lstStyle/>
        <a:p>
          <a:endParaRPr lang="ru-RU"/>
        </a:p>
      </dgm:t>
    </dgm:pt>
    <dgm:pt modelId="{CAC35F8F-BC58-4E5F-AC98-3D30DDFB0364}" type="sibTrans" cxnId="{066AAA52-92DB-46E6-B9C6-F007B41CD801}">
      <dgm:prSet/>
      <dgm:spPr/>
      <dgm:t>
        <a:bodyPr/>
        <a:lstStyle/>
        <a:p>
          <a:endParaRPr lang="ru-RU"/>
        </a:p>
      </dgm:t>
    </dgm:pt>
    <dgm:pt modelId="{9A4252F0-F99D-46DA-8303-E02E1861AA2A}">
      <dgm:prSet custT="1"/>
      <dgm:spPr/>
      <dgm:t>
        <a:bodyPr/>
        <a:lstStyle/>
        <a:p>
          <a:r>
            <a:rPr lang="ru-RU" sz="1800" b="1" dirty="0">
              <a:latin typeface="+mj-lt"/>
            </a:rPr>
            <a:t>Устанавливать последовательность звуков в слове</a:t>
          </a:r>
        </a:p>
      </dgm:t>
    </dgm:pt>
    <dgm:pt modelId="{5204918E-2FE8-468D-A626-32214CE40B46}" type="parTrans" cxnId="{6EAE5567-0C63-46DF-827F-7C320CF72F9E}">
      <dgm:prSet/>
      <dgm:spPr/>
      <dgm:t>
        <a:bodyPr/>
        <a:lstStyle/>
        <a:p>
          <a:endParaRPr lang="ru-RU"/>
        </a:p>
      </dgm:t>
    </dgm:pt>
    <dgm:pt modelId="{EEB71055-5ACE-4741-A2C4-C6E3A6FAF06B}" type="sibTrans" cxnId="{6EAE5567-0C63-46DF-827F-7C320CF72F9E}">
      <dgm:prSet/>
      <dgm:spPr/>
      <dgm:t>
        <a:bodyPr/>
        <a:lstStyle/>
        <a:p>
          <a:endParaRPr lang="ru-RU"/>
        </a:p>
      </dgm:t>
    </dgm:pt>
    <dgm:pt modelId="{29E3D37C-160B-4564-9E49-2C89B9DDA769}">
      <dgm:prSet custT="1"/>
      <dgm:spPr/>
      <dgm:t>
        <a:bodyPr/>
        <a:lstStyle/>
        <a:p>
          <a:r>
            <a:rPr lang="ru-RU" sz="2800" dirty="0">
              <a:latin typeface="+mj-lt"/>
            </a:rPr>
            <a:t>Слоговая структура</a:t>
          </a:r>
        </a:p>
      </dgm:t>
    </dgm:pt>
    <dgm:pt modelId="{08395AED-AE3C-40EF-BF8F-D73F81B0AB30}" type="parTrans" cxnId="{E12A5785-E4B4-42ED-9AB7-C73E1CF9E1E1}">
      <dgm:prSet/>
      <dgm:spPr/>
      <dgm:t>
        <a:bodyPr/>
        <a:lstStyle/>
        <a:p>
          <a:endParaRPr lang="ru-RU"/>
        </a:p>
      </dgm:t>
    </dgm:pt>
    <dgm:pt modelId="{B69F438A-71AF-4D63-B583-B9BFC7852C03}" type="sibTrans" cxnId="{E12A5785-E4B4-42ED-9AB7-C73E1CF9E1E1}">
      <dgm:prSet/>
      <dgm:spPr/>
      <dgm:t>
        <a:bodyPr/>
        <a:lstStyle/>
        <a:p>
          <a:endParaRPr lang="ru-RU"/>
        </a:p>
      </dgm:t>
    </dgm:pt>
    <dgm:pt modelId="{03E224AB-AB4F-4DBC-B4BB-4792B053437A}">
      <dgm:prSet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dirty="0">
            <a:latin typeface="+mj-lt"/>
          </a:endParaRPr>
        </a:p>
      </dgm:t>
    </dgm:pt>
    <dgm:pt modelId="{0209CF4F-63B2-428C-8B8B-E9942DE44F3B}" type="parTrans" cxnId="{0608F1DB-B054-4264-A76C-C3FCDBCBED94}">
      <dgm:prSet/>
      <dgm:spPr/>
      <dgm:t>
        <a:bodyPr/>
        <a:lstStyle/>
        <a:p>
          <a:endParaRPr lang="ru-RU"/>
        </a:p>
      </dgm:t>
    </dgm:pt>
    <dgm:pt modelId="{E3C3A91A-D7A8-4B6B-94BD-654A994DB985}" type="sibTrans" cxnId="{0608F1DB-B054-4264-A76C-C3FCDBCBED94}">
      <dgm:prSet/>
      <dgm:spPr/>
      <dgm:t>
        <a:bodyPr/>
        <a:lstStyle/>
        <a:p>
          <a:endParaRPr lang="ru-RU"/>
        </a:p>
      </dgm:t>
    </dgm:pt>
    <dgm:pt modelId="{62495161-77DD-4A71-9B42-2632866505E8}" type="pres">
      <dgm:prSet presAssocID="{4AEEDA08-D35A-46B8-A686-2351AA2AA983}" presName="Name0" presStyleCnt="0">
        <dgm:presLayoutVars>
          <dgm:dir/>
          <dgm:animLvl val="lvl"/>
          <dgm:resizeHandles val="exact"/>
        </dgm:presLayoutVars>
      </dgm:prSet>
      <dgm:spPr/>
    </dgm:pt>
    <dgm:pt modelId="{E1948202-60C2-4EF1-9DBE-D5C060AE5F11}" type="pres">
      <dgm:prSet presAssocID="{1A25A561-6EE3-411F-AD78-6F230B9038E8}" presName="linNode" presStyleCnt="0"/>
      <dgm:spPr/>
    </dgm:pt>
    <dgm:pt modelId="{E771D803-8F03-4E60-8834-6EFF4EB2A8AC}" type="pres">
      <dgm:prSet presAssocID="{1A25A561-6EE3-411F-AD78-6F230B9038E8}" presName="parentText" presStyleLbl="node1" presStyleIdx="0" presStyleCnt="3" custScaleY="36087">
        <dgm:presLayoutVars>
          <dgm:chMax val="1"/>
          <dgm:bulletEnabled val="1"/>
        </dgm:presLayoutVars>
      </dgm:prSet>
      <dgm:spPr/>
    </dgm:pt>
    <dgm:pt modelId="{6B8E02D6-AF04-49B3-B00F-BFA0A080CF16}" type="pres">
      <dgm:prSet presAssocID="{1A25A561-6EE3-411F-AD78-6F230B9038E8}" presName="descendantText" presStyleLbl="alignAccFollowNode1" presStyleIdx="0" presStyleCnt="3" custScaleY="41082">
        <dgm:presLayoutVars>
          <dgm:bulletEnabled val="1"/>
        </dgm:presLayoutVars>
      </dgm:prSet>
      <dgm:spPr/>
    </dgm:pt>
    <dgm:pt modelId="{87B2C060-D98C-4E1D-98BB-BE96C1CA5AFE}" type="pres">
      <dgm:prSet presAssocID="{742EF5F2-BD5C-4BDE-9095-FCFAA0E85BAF}" presName="sp" presStyleCnt="0"/>
      <dgm:spPr/>
    </dgm:pt>
    <dgm:pt modelId="{24D1D187-4BEF-4C0E-8F0E-71BC6F5D31C7}" type="pres">
      <dgm:prSet presAssocID="{C3AB5517-2AE3-4F19-944F-4948C2C14DC9}" presName="linNode" presStyleCnt="0"/>
      <dgm:spPr/>
    </dgm:pt>
    <dgm:pt modelId="{7DF26FE5-7A47-4F41-AD44-3A7CA99FB8AD}" type="pres">
      <dgm:prSet presAssocID="{C3AB5517-2AE3-4F19-944F-4948C2C14DC9}" presName="parentText" presStyleLbl="node1" presStyleIdx="1" presStyleCnt="3" custScaleY="34459">
        <dgm:presLayoutVars>
          <dgm:chMax val="1"/>
          <dgm:bulletEnabled val="1"/>
        </dgm:presLayoutVars>
      </dgm:prSet>
      <dgm:spPr/>
    </dgm:pt>
    <dgm:pt modelId="{CC9D5C1D-8363-479D-ADC3-601B0006CFC3}" type="pres">
      <dgm:prSet presAssocID="{C3AB5517-2AE3-4F19-944F-4948C2C14DC9}" presName="descendantText" presStyleLbl="alignAccFollowNode1" presStyleIdx="1" presStyleCnt="3" custScaleY="47312">
        <dgm:presLayoutVars>
          <dgm:bulletEnabled val="1"/>
        </dgm:presLayoutVars>
      </dgm:prSet>
      <dgm:spPr/>
    </dgm:pt>
    <dgm:pt modelId="{2B0FC793-65BA-4D4E-B4F7-9F91B7ADC57D}" type="pres">
      <dgm:prSet presAssocID="{D253C21D-C3DD-4B79-A92F-159485E6E901}" presName="sp" presStyleCnt="0"/>
      <dgm:spPr/>
    </dgm:pt>
    <dgm:pt modelId="{4C66C7CC-C92D-47CD-87C6-F066CD3C2B65}" type="pres">
      <dgm:prSet presAssocID="{29E3D37C-160B-4564-9E49-2C89B9DDA769}" presName="linNode" presStyleCnt="0"/>
      <dgm:spPr/>
    </dgm:pt>
    <dgm:pt modelId="{D390404B-D7B4-4765-8993-FBDDB60B9804}" type="pres">
      <dgm:prSet presAssocID="{29E3D37C-160B-4564-9E49-2C89B9DDA769}" presName="parentText" presStyleLbl="node1" presStyleIdx="2" presStyleCnt="3" custScaleY="37660">
        <dgm:presLayoutVars>
          <dgm:chMax val="1"/>
          <dgm:bulletEnabled val="1"/>
        </dgm:presLayoutVars>
      </dgm:prSet>
      <dgm:spPr/>
    </dgm:pt>
    <dgm:pt modelId="{0B77D053-47EF-4FF2-9E3E-69E7BB921781}" type="pres">
      <dgm:prSet presAssocID="{29E3D37C-160B-4564-9E49-2C89B9DDA769}" presName="descendantText" presStyleLbl="alignAccFollowNode1" presStyleIdx="2" presStyleCnt="3" custScaleY="43649">
        <dgm:presLayoutVars>
          <dgm:bulletEnabled val="1"/>
        </dgm:presLayoutVars>
      </dgm:prSet>
      <dgm:spPr/>
    </dgm:pt>
  </dgm:ptLst>
  <dgm:cxnLst>
    <dgm:cxn modelId="{F607E10E-1548-427C-B94F-AF891F2FBB8D}" srcId="{4AEEDA08-D35A-46B8-A686-2351AA2AA983}" destId="{C3AB5517-2AE3-4F19-944F-4948C2C14DC9}" srcOrd="1" destOrd="0" parTransId="{CB4766B3-52C0-459D-9CF6-14C75C579427}" sibTransId="{D253C21D-C3DD-4B79-A92F-159485E6E901}"/>
    <dgm:cxn modelId="{E33DB911-3C17-43F4-A301-F15A70FC76A1}" type="presOf" srcId="{AB8DDBC9-BCE2-4139-8132-AABE3311F44F}" destId="{6B8E02D6-AF04-49B3-B00F-BFA0A080CF16}" srcOrd="0" destOrd="0" presId="urn:microsoft.com/office/officeart/2005/8/layout/vList5"/>
    <dgm:cxn modelId="{18822140-13FC-494D-AE0B-B881D3D57413}" srcId="{C3AB5517-2AE3-4F19-944F-4948C2C14DC9}" destId="{B3E3578F-6A54-44E8-BDF9-6B7E8C45E671}" srcOrd="0" destOrd="0" parTransId="{7C9B40A1-7C2A-45C3-98C6-4800BB2C128D}" sibTransId="{21CBB54B-CA22-4B98-81B4-812884FC2AF4}"/>
    <dgm:cxn modelId="{6EAE5567-0C63-46DF-827F-7C320CF72F9E}" srcId="{C3AB5517-2AE3-4F19-944F-4948C2C14DC9}" destId="{9A4252F0-F99D-46DA-8303-E02E1861AA2A}" srcOrd="3" destOrd="0" parTransId="{5204918E-2FE8-468D-A626-32214CE40B46}" sibTransId="{EEB71055-5ACE-4741-A2C4-C6E3A6FAF06B}"/>
    <dgm:cxn modelId="{E81E2A6D-B51D-40D2-9CA9-0EBD7CFE4AE1}" type="presOf" srcId="{4AEEDA08-D35A-46B8-A686-2351AA2AA983}" destId="{62495161-77DD-4A71-9B42-2632866505E8}" srcOrd="0" destOrd="0" presId="urn:microsoft.com/office/officeart/2005/8/layout/vList5"/>
    <dgm:cxn modelId="{066AAA52-92DB-46E6-B9C6-F007B41CD801}" srcId="{C3AB5517-2AE3-4F19-944F-4948C2C14DC9}" destId="{7EF7D688-7DE1-4355-9615-2C09A74808A3}" srcOrd="2" destOrd="0" parTransId="{F85F1033-7292-4ABF-A8A4-001EB4828CD2}" sibTransId="{CAC35F8F-BC58-4E5F-AC98-3D30DDFB0364}"/>
    <dgm:cxn modelId="{E12A5785-E4B4-42ED-9AB7-C73E1CF9E1E1}" srcId="{4AEEDA08-D35A-46B8-A686-2351AA2AA983}" destId="{29E3D37C-160B-4564-9E49-2C89B9DDA769}" srcOrd="2" destOrd="0" parTransId="{08395AED-AE3C-40EF-BF8F-D73F81B0AB30}" sibTransId="{B69F438A-71AF-4D63-B583-B9BFC7852C03}"/>
    <dgm:cxn modelId="{28CE5E95-A2DC-470D-B16F-7EAF2E1377E4}" srcId="{1A25A561-6EE3-411F-AD78-6F230B9038E8}" destId="{2E8BE997-B9C7-4DA9-B45B-8C9FD6C865DB}" srcOrd="1" destOrd="0" parTransId="{A8712AFD-4C70-4E45-BBF5-CD52355F942C}" sibTransId="{192BFB09-32E4-4DF2-A089-317E3B1D6D3C}"/>
    <dgm:cxn modelId="{2CCD8F96-A9CE-494E-AA6F-25E735E2457E}" type="presOf" srcId="{9A4252F0-F99D-46DA-8303-E02E1861AA2A}" destId="{CC9D5C1D-8363-479D-ADC3-601B0006CFC3}" srcOrd="0" destOrd="3" presId="urn:microsoft.com/office/officeart/2005/8/layout/vList5"/>
    <dgm:cxn modelId="{F826D2A2-B4A2-4215-8240-3453E2CC59BF}" type="presOf" srcId="{03E224AB-AB4F-4DBC-B4BB-4792B053437A}" destId="{0B77D053-47EF-4FF2-9E3E-69E7BB921781}" srcOrd="0" destOrd="0" presId="urn:microsoft.com/office/officeart/2005/8/layout/vList5"/>
    <dgm:cxn modelId="{3DE80CAA-2512-4E6E-ADC7-9496BB98E05E}" type="presOf" srcId="{8DEF9728-9989-4BAE-BABC-0FB8F3E4A575}" destId="{6B8E02D6-AF04-49B3-B00F-BFA0A080CF16}" srcOrd="0" destOrd="2" presId="urn:microsoft.com/office/officeart/2005/8/layout/vList5"/>
    <dgm:cxn modelId="{CCEBA7AB-B192-4D75-8A04-FCA4DE0A1F25}" type="presOf" srcId="{1A25A561-6EE3-411F-AD78-6F230B9038E8}" destId="{E771D803-8F03-4E60-8834-6EFF4EB2A8AC}" srcOrd="0" destOrd="0" presId="urn:microsoft.com/office/officeart/2005/8/layout/vList5"/>
    <dgm:cxn modelId="{AC83FDBC-09DE-4F62-8FC0-803FC9582C89}" srcId="{C3AB5517-2AE3-4F19-944F-4948C2C14DC9}" destId="{8FF7960D-DDF9-46C2-848C-363AAC7FC685}" srcOrd="1" destOrd="0" parTransId="{4102E132-748E-4DB7-95D4-1066BC43DCD7}" sibTransId="{6231A6F6-D265-4EAF-945D-215BE0F6DD38}"/>
    <dgm:cxn modelId="{60370BBF-FD95-4869-A89B-DB4F7751AA40}" srcId="{1A25A561-6EE3-411F-AD78-6F230B9038E8}" destId="{8DEF9728-9989-4BAE-BABC-0FB8F3E4A575}" srcOrd="2" destOrd="0" parTransId="{0347C856-1EFF-405E-8491-C0464F17D245}" sibTransId="{38539CF3-AAC1-4EFE-9DC1-8617DDE4A9E5}"/>
    <dgm:cxn modelId="{2106B3C3-1CBF-462C-9232-52064D322AEF}" type="presOf" srcId="{8FF7960D-DDF9-46C2-848C-363AAC7FC685}" destId="{CC9D5C1D-8363-479D-ADC3-601B0006CFC3}" srcOrd="0" destOrd="1" presId="urn:microsoft.com/office/officeart/2005/8/layout/vList5"/>
    <dgm:cxn modelId="{B48430C7-9510-407C-8B39-8C366545A8E5}" srcId="{1A25A561-6EE3-411F-AD78-6F230B9038E8}" destId="{AB8DDBC9-BCE2-4139-8132-AABE3311F44F}" srcOrd="0" destOrd="0" parTransId="{CDDE44D3-BDF3-4490-AF9D-22EA8C297118}" sibTransId="{F62FF592-0D5B-4C28-9CC7-E0263801D828}"/>
    <dgm:cxn modelId="{8C3E62CE-64DF-4B51-9F40-7AB65B143879}" type="presOf" srcId="{29E3D37C-160B-4564-9E49-2C89B9DDA769}" destId="{D390404B-D7B4-4765-8993-FBDDB60B9804}" srcOrd="0" destOrd="0" presId="urn:microsoft.com/office/officeart/2005/8/layout/vList5"/>
    <dgm:cxn modelId="{0608F1DB-B054-4264-A76C-C3FCDBCBED94}" srcId="{29E3D37C-160B-4564-9E49-2C89B9DDA769}" destId="{03E224AB-AB4F-4DBC-B4BB-4792B053437A}" srcOrd="0" destOrd="0" parTransId="{0209CF4F-63B2-428C-8B8B-E9942DE44F3B}" sibTransId="{E3C3A91A-D7A8-4B6B-94BD-654A994DB985}"/>
    <dgm:cxn modelId="{2AB15DE0-5D3C-49E7-A84D-DF1D45FBBA03}" type="presOf" srcId="{C3AB5517-2AE3-4F19-944F-4948C2C14DC9}" destId="{7DF26FE5-7A47-4F41-AD44-3A7CA99FB8AD}" srcOrd="0" destOrd="0" presId="urn:microsoft.com/office/officeart/2005/8/layout/vList5"/>
    <dgm:cxn modelId="{E920B3E0-9E2C-4123-B75D-FC8D975A68E3}" type="presOf" srcId="{2E8BE997-B9C7-4DA9-B45B-8C9FD6C865DB}" destId="{6B8E02D6-AF04-49B3-B00F-BFA0A080CF16}" srcOrd="0" destOrd="1" presId="urn:microsoft.com/office/officeart/2005/8/layout/vList5"/>
    <dgm:cxn modelId="{785074E5-430A-4A82-86B3-A52D114883F2}" srcId="{4AEEDA08-D35A-46B8-A686-2351AA2AA983}" destId="{1A25A561-6EE3-411F-AD78-6F230B9038E8}" srcOrd="0" destOrd="0" parTransId="{839EB316-2FD6-445E-90D8-5AF7137EAD18}" sibTransId="{742EF5F2-BD5C-4BDE-9095-FCFAA0E85BAF}"/>
    <dgm:cxn modelId="{03A5AEE6-F5D8-4CC1-B1C5-64FE5E5781E4}" type="presOf" srcId="{7EF7D688-7DE1-4355-9615-2C09A74808A3}" destId="{CC9D5C1D-8363-479D-ADC3-601B0006CFC3}" srcOrd="0" destOrd="2" presId="urn:microsoft.com/office/officeart/2005/8/layout/vList5"/>
    <dgm:cxn modelId="{F480D1F4-918D-41C8-887F-F2BE6A4BD757}" type="presOf" srcId="{B3E3578F-6A54-44E8-BDF9-6B7E8C45E671}" destId="{CC9D5C1D-8363-479D-ADC3-601B0006CFC3}" srcOrd="0" destOrd="0" presId="urn:microsoft.com/office/officeart/2005/8/layout/vList5"/>
    <dgm:cxn modelId="{ACCDF743-2642-4872-8077-2A63872AEF30}" type="presParOf" srcId="{62495161-77DD-4A71-9B42-2632866505E8}" destId="{E1948202-60C2-4EF1-9DBE-D5C060AE5F11}" srcOrd="0" destOrd="0" presId="urn:microsoft.com/office/officeart/2005/8/layout/vList5"/>
    <dgm:cxn modelId="{4EAAB488-F300-42BC-9D1A-6C1C16ACFA44}" type="presParOf" srcId="{E1948202-60C2-4EF1-9DBE-D5C060AE5F11}" destId="{E771D803-8F03-4E60-8834-6EFF4EB2A8AC}" srcOrd="0" destOrd="0" presId="urn:microsoft.com/office/officeart/2005/8/layout/vList5"/>
    <dgm:cxn modelId="{23836E52-79BA-4772-AF39-95477A5EC9F0}" type="presParOf" srcId="{E1948202-60C2-4EF1-9DBE-D5C060AE5F11}" destId="{6B8E02D6-AF04-49B3-B00F-BFA0A080CF16}" srcOrd="1" destOrd="0" presId="urn:microsoft.com/office/officeart/2005/8/layout/vList5"/>
    <dgm:cxn modelId="{B08C03A9-FB74-44AC-B986-DE785F44D3D7}" type="presParOf" srcId="{62495161-77DD-4A71-9B42-2632866505E8}" destId="{87B2C060-D98C-4E1D-98BB-BE96C1CA5AFE}" srcOrd="1" destOrd="0" presId="urn:microsoft.com/office/officeart/2005/8/layout/vList5"/>
    <dgm:cxn modelId="{335D3196-7A90-4F09-8104-F7266DC716E7}" type="presParOf" srcId="{62495161-77DD-4A71-9B42-2632866505E8}" destId="{24D1D187-4BEF-4C0E-8F0E-71BC6F5D31C7}" srcOrd="2" destOrd="0" presId="urn:microsoft.com/office/officeart/2005/8/layout/vList5"/>
    <dgm:cxn modelId="{85A92E61-E661-4F51-819C-A9709DA3A473}" type="presParOf" srcId="{24D1D187-4BEF-4C0E-8F0E-71BC6F5D31C7}" destId="{7DF26FE5-7A47-4F41-AD44-3A7CA99FB8AD}" srcOrd="0" destOrd="0" presId="urn:microsoft.com/office/officeart/2005/8/layout/vList5"/>
    <dgm:cxn modelId="{C43A5127-43E3-4E08-81BE-84EFD4E43A70}" type="presParOf" srcId="{24D1D187-4BEF-4C0E-8F0E-71BC6F5D31C7}" destId="{CC9D5C1D-8363-479D-ADC3-601B0006CFC3}" srcOrd="1" destOrd="0" presId="urn:microsoft.com/office/officeart/2005/8/layout/vList5"/>
    <dgm:cxn modelId="{77F14242-7865-4545-8084-7AD9F796DFA1}" type="presParOf" srcId="{62495161-77DD-4A71-9B42-2632866505E8}" destId="{2B0FC793-65BA-4D4E-B4F7-9F91B7ADC57D}" srcOrd="3" destOrd="0" presId="urn:microsoft.com/office/officeart/2005/8/layout/vList5"/>
    <dgm:cxn modelId="{52915D0A-B131-4940-8485-95F0BF799DEE}" type="presParOf" srcId="{62495161-77DD-4A71-9B42-2632866505E8}" destId="{4C66C7CC-C92D-47CD-87C6-F066CD3C2B65}" srcOrd="4" destOrd="0" presId="urn:microsoft.com/office/officeart/2005/8/layout/vList5"/>
    <dgm:cxn modelId="{3499A869-B64F-40CF-ABA0-6BFD191F4750}" type="presParOf" srcId="{4C66C7CC-C92D-47CD-87C6-F066CD3C2B65}" destId="{D390404B-D7B4-4765-8993-FBDDB60B9804}" srcOrd="0" destOrd="0" presId="urn:microsoft.com/office/officeart/2005/8/layout/vList5"/>
    <dgm:cxn modelId="{E934FF1B-E5CD-4B43-A3F7-AB9D59DA9476}" type="presParOf" srcId="{4C66C7CC-C92D-47CD-87C6-F066CD3C2B65}" destId="{0B77D053-47EF-4FF2-9E3E-69E7BB92178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EEDA08-D35A-46B8-A686-2351AA2AA98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25A561-6EE3-411F-AD78-6F230B9038E8}">
      <dgm:prSet phldrT="[Текст]" custT="1"/>
      <dgm:spPr/>
      <dgm:t>
        <a:bodyPr/>
        <a:lstStyle/>
        <a:p>
          <a:r>
            <a:rPr lang="ru-RU" sz="26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gm:t>
    </dgm:pt>
    <dgm:pt modelId="{839EB316-2FD6-445E-90D8-5AF7137EAD18}" type="parTrans" cxnId="{785074E5-430A-4A82-86B3-A52D114883F2}">
      <dgm:prSet/>
      <dgm:spPr/>
      <dgm:t>
        <a:bodyPr/>
        <a:lstStyle/>
        <a:p>
          <a:endParaRPr lang="ru-RU"/>
        </a:p>
      </dgm:t>
    </dgm:pt>
    <dgm:pt modelId="{742EF5F2-BD5C-4BDE-9095-FCFAA0E85BAF}" type="sibTrans" cxnId="{785074E5-430A-4A82-86B3-A52D114883F2}">
      <dgm:prSet/>
      <dgm:spPr/>
      <dgm:t>
        <a:bodyPr/>
        <a:lstStyle/>
        <a:p>
          <a:endParaRPr lang="ru-RU"/>
        </a:p>
      </dgm:t>
    </dgm:pt>
    <dgm:pt modelId="{AB8DDBC9-BCE2-4139-8132-AABE3311F44F}">
      <dgm:prSet phldrT="[Текст]"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Ребенок должен уметь слышать и различать звуки на слух</a:t>
          </a:r>
          <a:endParaRPr lang="ru-RU" sz="1800" b="1" dirty="0">
            <a:latin typeface="+mj-lt"/>
          </a:endParaRPr>
        </a:p>
      </dgm:t>
    </dgm:pt>
    <dgm:pt modelId="{CDDE44D3-BDF3-4490-AF9D-22EA8C297118}" type="parTrans" cxnId="{B48430C7-9510-407C-8B39-8C366545A8E5}">
      <dgm:prSet/>
      <dgm:spPr/>
      <dgm:t>
        <a:bodyPr/>
        <a:lstStyle/>
        <a:p>
          <a:endParaRPr lang="ru-RU"/>
        </a:p>
      </dgm:t>
    </dgm:pt>
    <dgm:pt modelId="{F62FF592-0D5B-4C28-9CC7-E0263801D828}" type="sibTrans" cxnId="{B48430C7-9510-407C-8B39-8C366545A8E5}">
      <dgm:prSet/>
      <dgm:spPr/>
      <dgm:t>
        <a:bodyPr/>
        <a:lstStyle/>
        <a:p>
          <a:endParaRPr lang="ru-RU"/>
        </a:p>
      </dgm:t>
    </dgm:pt>
    <dgm:pt modelId="{C3AB5517-2AE3-4F19-944F-4948C2C14DC9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Функции языкового анализа</a:t>
          </a:r>
          <a:endParaRPr lang="ru-RU" sz="2800" dirty="0"/>
        </a:p>
      </dgm:t>
    </dgm:pt>
    <dgm:pt modelId="{CB4766B3-52C0-459D-9CF6-14C75C579427}" type="parTrans" cxnId="{F607E10E-1548-427C-B94F-AF891F2FBB8D}">
      <dgm:prSet/>
      <dgm:spPr/>
      <dgm:t>
        <a:bodyPr/>
        <a:lstStyle/>
        <a:p>
          <a:endParaRPr lang="ru-RU"/>
        </a:p>
      </dgm:t>
    </dgm:pt>
    <dgm:pt modelId="{D253C21D-C3DD-4B79-A92F-159485E6E901}" type="sibTrans" cxnId="{F607E10E-1548-427C-B94F-AF891F2FBB8D}">
      <dgm:prSet/>
      <dgm:spPr/>
      <dgm:t>
        <a:bodyPr/>
        <a:lstStyle/>
        <a:p>
          <a:endParaRPr lang="ru-RU"/>
        </a:p>
      </dgm:t>
    </dgm:pt>
    <dgm:pt modelId="{B3E3578F-6A54-44E8-BDF9-6B7E8C45E671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Делить предложения на слова</a:t>
          </a:r>
          <a:endParaRPr lang="ru-RU" sz="1800" dirty="0"/>
        </a:p>
      </dgm:t>
    </dgm:pt>
    <dgm:pt modelId="{7C9B40A1-7C2A-45C3-98C6-4800BB2C128D}" type="parTrans" cxnId="{18822140-13FC-494D-AE0B-B881D3D57413}">
      <dgm:prSet/>
      <dgm:spPr/>
      <dgm:t>
        <a:bodyPr/>
        <a:lstStyle/>
        <a:p>
          <a:endParaRPr lang="ru-RU"/>
        </a:p>
      </dgm:t>
    </dgm:pt>
    <dgm:pt modelId="{21CBB54B-CA22-4B98-81B4-812884FC2AF4}" type="sibTrans" cxnId="{18822140-13FC-494D-AE0B-B881D3D57413}">
      <dgm:prSet/>
      <dgm:spPr/>
      <dgm:t>
        <a:bodyPr/>
        <a:lstStyle/>
        <a:p>
          <a:endParaRPr lang="ru-RU"/>
        </a:p>
      </dgm:t>
    </dgm:pt>
    <dgm:pt modelId="{8DEF9728-9989-4BAE-BABC-0FB8F3E4A575}">
      <dgm:prSet phldrT="[Текст]" custT="1"/>
      <dgm:spPr/>
      <dgm:t>
        <a:bodyPr/>
        <a:lstStyle/>
        <a:p>
          <a:endParaRPr lang="ru-RU" sz="2000" dirty="0"/>
        </a:p>
      </dgm:t>
    </dgm:pt>
    <dgm:pt modelId="{0347C856-1EFF-405E-8491-C0464F17D245}" type="parTrans" cxnId="{60370BBF-FD95-4869-A89B-DB4F7751AA40}">
      <dgm:prSet/>
      <dgm:spPr/>
      <dgm:t>
        <a:bodyPr/>
        <a:lstStyle/>
        <a:p>
          <a:endParaRPr lang="ru-RU"/>
        </a:p>
      </dgm:t>
    </dgm:pt>
    <dgm:pt modelId="{38539CF3-AAC1-4EFE-9DC1-8617DDE4A9E5}" type="sibTrans" cxnId="{60370BBF-FD95-4869-A89B-DB4F7751AA40}">
      <dgm:prSet/>
      <dgm:spPr/>
      <dgm:t>
        <a:bodyPr/>
        <a:lstStyle/>
        <a:p>
          <a:endParaRPr lang="ru-RU"/>
        </a:p>
      </dgm:t>
    </dgm:pt>
    <dgm:pt modelId="{2E8BE997-B9C7-4DA9-B45B-8C9FD6C865DB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Дифференцировать звуки родного языка</a:t>
          </a:r>
        </a:p>
      </dgm:t>
    </dgm:pt>
    <dgm:pt modelId="{A8712AFD-4C70-4E45-BBF5-CD52355F942C}" type="parTrans" cxnId="{28CE5E95-A2DC-470D-B16F-7EAF2E1377E4}">
      <dgm:prSet/>
      <dgm:spPr/>
      <dgm:t>
        <a:bodyPr/>
        <a:lstStyle/>
        <a:p>
          <a:endParaRPr lang="ru-RU"/>
        </a:p>
      </dgm:t>
    </dgm:pt>
    <dgm:pt modelId="{192BFB09-32E4-4DF2-A089-317E3B1D6D3C}" type="sibTrans" cxnId="{28CE5E95-A2DC-470D-B16F-7EAF2E1377E4}">
      <dgm:prSet/>
      <dgm:spPr/>
      <dgm:t>
        <a:bodyPr/>
        <a:lstStyle/>
        <a:p>
          <a:endParaRPr lang="ru-RU"/>
        </a:p>
      </dgm:t>
    </dgm:pt>
    <dgm:pt modelId="{8FF7960D-DDF9-46C2-848C-363AAC7FC685}">
      <dgm:prSet custT="1"/>
      <dgm:spPr/>
      <dgm:t>
        <a:bodyPr/>
        <a:lstStyle/>
        <a:p>
          <a:r>
            <a:rPr lang="ru-RU" sz="1800" b="1" dirty="0">
              <a:latin typeface="+mj-lt"/>
            </a:rPr>
            <a:t>Делить слова на слоги</a:t>
          </a:r>
        </a:p>
      </dgm:t>
    </dgm:pt>
    <dgm:pt modelId="{4102E132-748E-4DB7-95D4-1066BC43DCD7}" type="parTrans" cxnId="{AC83FDBC-09DE-4F62-8FC0-803FC9582C89}">
      <dgm:prSet/>
      <dgm:spPr/>
      <dgm:t>
        <a:bodyPr/>
        <a:lstStyle/>
        <a:p>
          <a:endParaRPr lang="ru-RU"/>
        </a:p>
      </dgm:t>
    </dgm:pt>
    <dgm:pt modelId="{6231A6F6-D265-4EAF-945D-215BE0F6DD38}" type="sibTrans" cxnId="{AC83FDBC-09DE-4F62-8FC0-803FC9582C89}">
      <dgm:prSet/>
      <dgm:spPr/>
      <dgm:t>
        <a:bodyPr/>
        <a:lstStyle/>
        <a:p>
          <a:endParaRPr lang="ru-RU"/>
        </a:p>
      </dgm:t>
    </dgm:pt>
    <dgm:pt modelId="{7EF7D688-7DE1-4355-9615-2C09A74808A3}">
      <dgm:prSet custT="1"/>
      <dgm:spPr/>
      <dgm:t>
        <a:bodyPr/>
        <a:lstStyle/>
        <a:p>
          <a:r>
            <a:rPr lang="ru-RU" sz="1800" b="1" dirty="0">
              <a:latin typeface="+mj-lt"/>
            </a:rPr>
            <a:t>Выделять все звуки в словах</a:t>
          </a:r>
        </a:p>
      </dgm:t>
    </dgm:pt>
    <dgm:pt modelId="{F85F1033-7292-4ABF-A8A4-001EB4828CD2}" type="parTrans" cxnId="{066AAA52-92DB-46E6-B9C6-F007B41CD801}">
      <dgm:prSet/>
      <dgm:spPr/>
      <dgm:t>
        <a:bodyPr/>
        <a:lstStyle/>
        <a:p>
          <a:endParaRPr lang="ru-RU"/>
        </a:p>
      </dgm:t>
    </dgm:pt>
    <dgm:pt modelId="{CAC35F8F-BC58-4E5F-AC98-3D30DDFB0364}" type="sibTrans" cxnId="{066AAA52-92DB-46E6-B9C6-F007B41CD801}">
      <dgm:prSet/>
      <dgm:spPr/>
      <dgm:t>
        <a:bodyPr/>
        <a:lstStyle/>
        <a:p>
          <a:endParaRPr lang="ru-RU"/>
        </a:p>
      </dgm:t>
    </dgm:pt>
    <dgm:pt modelId="{9A4252F0-F99D-46DA-8303-E02E1861AA2A}">
      <dgm:prSet custT="1"/>
      <dgm:spPr/>
      <dgm:t>
        <a:bodyPr/>
        <a:lstStyle/>
        <a:p>
          <a:r>
            <a:rPr lang="ru-RU" sz="1800" b="1" dirty="0">
              <a:latin typeface="+mj-lt"/>
            </a:rPr>
            <a:t>Устанавливать последовательность звуков в слове</a:t>
          </a:r>
        </a:p>
      </dgm:t>
    </dgm:pt>
    <dgm:pt modelId="{5204918E-2FE8-468D-A626-32214CE40B46}" type="parTrans" cxnId="{6EAE5567-0C63-46DF-827F-7C320CF72F9E}">
      <dgm:prSet/>
      <dgm:spPr/>
      <dgm:t>
        <a:bodyPr/>
        <a:lstStyle/>
        <a:p>
          <a:endParaRPr lang="ru-RU"/>
        </a:p>
      </dgm:t>
    </dgm:pt>
    <dgm:pt modelId="{EEB71055-5ACE-4741-A2C4-C6E3A6FAF06B}" type="sibTrans" cxnId="{6EAE5567-0C63-46DF-827F-7C320CF72F9E}">
      <dgm:prSet/>
      <dgm:spPr/>
      <dgm:t>
        <a:bodyPr/>
        <a:lstStyle/>
        <a:p>
          <a:endParaRPr lang="ru-RU"/>
        </a:p>
      </dgm:t>
    </dgm:pt>
    <dgm:pt modelId="{29E3D37C-160B-4564-9E49-2C89B9DDA769}">
      <dgm:prSet custT="1"/>
      <dgm:spPr/>
      <dgm:t>
        <a:bodyPr/>
        <a:lstStyle/>
        <a:p>
          <a:r>
            <a:rPr lang="ru-RU" sz="2800" dirty="0">
              <a:latin typeface="+mj-lt"/>
            </a:rPr>
            <a:t>Слоговая структура</a:t>
          </a:r>
        </a:p>
      </dgm:t>
    </dgm:pt>
    <dgm:pt modelId="{08395AED-AE3C-40EF-BF8F-D73F81B0AB30}" type="parTrans" cxnId="{E12A5785-E4B4-42ED-9AB7-C73E1CF9E1E1}">
      <dgm:prSet/>
      <dgm:spPr/>
    </dgm:pt>
    <dgm:pt modelId="{B69F438A-71AF-4D63-B583-B9BFC7852C03}" type="sibTrans" cxnId="{E12A5785-E4B4-42ED-9AB7-C73E1CF9E1E1}">
      <dgm:prSet/>
      <dgm:spPr/>
    </dgm:pt>
    <dgm:pt modelId="{03E224AB-AB4F-4DBC-B4BB-4792B053437A}">
      <dgm:prSet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dirty="0">
            <a:latin typeface="+mj-lt"/>
          </a:endParaRPr>
        </a:p>
      </dgm:t>
    </dgm:pt>
    <dgm:pt modelId="{0209CF4F-63B2-428C-8B8B-E9942DE44F3B}" type="parTrans" cxnId="{0608F1DB-B054-4264-A76C-C3FCDBCBED94}">
      <dgm:prSet/>
      <dgm:spPr/>
      <dgm:t>
        <a:bodyPr/>
        <a:lstStyle/>
        <a:p>
          <a:endParaRPr lang="ru-RU"/>
        </a:p>
      </dgm:t>
    </dgm:pt>
    <dgm:pt modelId="{E3C3A91A-D7A8-4B6B-94BD-654A994DB985}" type="sibTrans" cxnId="{0608F1DB-B054-4264-A76C-C3FCDBCBED94}">
      <dgm:prSet/>
      <dgm:spPr/>
      <dgm:t>
        <a:bodyPr/>
        <a:lstStyle/>
        <a:p>
          <a:endParaRPr lang="ru-RU"/>
        </a:p>
      </dgm:t>
    </dgm:pt>
    <dgm:pt modelId="{62495161-77DD-4A71-9B42-2632866505E8}" type="pres">
      <dgm:prSet presAssocID="{4AEEDA08-D35A-46B8-A686-2351AA2AA983}" presName="Name0" presStyleCnt="0">
        <dgm:presLayoutVars>
          <dgm:dir/>
          <dgm:animLvl val="lvl"/>
          <dgm:resizeHandles val="exact"/>
        </dgm:presLayoutVars>
      </dgm:prSet>
      <dgm:spPr/>
    </dgm:pt>
    <dgm:pt modelId="{E1948202-60C2-4EF1-9DBE-D5C060AE5F11}" type="pres">
      <dgm:prSet presAssocID="{1A25A561-6EE3-411F-AD78-6F230B9038E8}" presName="linNode" presStyleCnt="0"/>
      <dgm:spPr/>
    </dgm:pt>
    <dgm:pt modelId="{E771D803-8F03-4E60-8834-6EFF4EB2A8AC}" type="pres">
      <dgm:prSet presAssocID="{1A25A561-6EE3-411F-AD78-6F230B9038E8}" presName="parentText" presStyleLbl="node1" presStyleIdx="0" presStyleCnt="3" custScaleY="36087">
        <dgm:presLayoutVars>
          <dgm:chMax val="1"/>
          <dgm:bulletEnabled val="1"/>
        </dgm:presLayoutVars>
      </dgm:prSet>
      <dgm:spPr/>
    </dgm:pt>
    <dgm:pt modelId="{6B8E02D6-AF04-49B3-B00F-BFA0A080CF16}" type="pres">
      <dgm:prSet presAssocID="{1A25A561-6EE3-411F-AD78-6F230B9038E8}" presName="descendantText" presStyleLbl="alignAccFollowNode1" presStyleIdx="0" presStyleCnt="3" custScaleY="41082">
        <dgm:presLayoutVars>
          <dgm:bulletEnabled val="1"/>
        </dgm:presLayoutVars>
      </dgm:prSet>
      <dgm:spPr/>
    </dgm:pt>
    <dgm:pt modelId="{87B2C060-D98C-4E1D-98BB-BE96C1CA5AFE}" type="pres">
      <dgm:prSet presAssocID="{742EF5F2-BD5C-4BDE-9095-FCFAA0E85BAF}" presName="sp" presStyleCnt="0"/>
      <dgm:spPr/>
    </dgm:pt>
    <dgm:pt modelId="{24D1D187-4BEF-4C0E-8F0E-71BC6F5D31C7}" type="pres">
      <dgm:prSet presAssocID="{C3AB5517-2AE3-4F19-944F-4948C2C14DC9}" presName="linNode" presStyleCnt="0"/>
      <dgm:spPr/>
    </dgm:pt>
    <dgm:pt modelId="{7DF26FE5-7A47-4F41-AD44-3A7CA99FB8AD}" type="pres">
      <dgm:prSet presAssocID="{C3AB5517-2AE3-4F19-944F-4948C2C14DC9}" presName="parentText" presStyleLbl="node1" presStyleIdx="1" presStyleCnt="3" custScaleY="34459">
        <dgm:presLayoutVars>
          <dgm:chMax val="1"/>
          <dgm:bulletEnabled val="1"/>
        </dgm:presLayoutVars>
      </dgm:prSet>
      <dgm:spPr/>
    </dgm:pt>
    <dgm:pt modelId="{CC9D5C1D-8363-479D-ADC3-601B0006CFC3}" type="pres">
      <dgm:prSet presAssocID="{C3AB5517-2AE3-4F19-944F-4948C2C14DC9}" presName="descendantText" presStyleLbl="alignAccFollowNode1" presStyleIdx="1" presStyleCnt="3" custScaleY="47312">
        <dgm:presLayoutVars>
          <dgm:bulletEnabled val="1"/>
        </dgm:presLayoutVars>
      </dgm:prSet>
      <dgm:spPr/>
    </dgm:pt>
    <dgm:pt modelId="{2B0FC793-65BA-4D4E-B4F7-9F91B7ADC57D}" type="pres">
      <dgm:prSet presAssocID="{D253C21D-C3DD-4B79-A92F-159485E6E901}" presName="sp" presStyleCnt="0"/>
      <dgm:spPr/>
    </dgm:pt>
    <dgm:pt modelId="{4C66C7CC-C92D-47CD-87C6-F066CD3C2B65}" type="pres">
      <dgm:prSet presAssocID="{29E3D37C-160B-4564-9E49-2C89B9DDA769}" presName="linNode" presStyleCnt="0"/>
      <dgm:spPr/>
    </dgm:pt>
    <dgm:pt modelId="{D390404B-D7B4-4765-8993-FBDDB60B9804}" type="pres">
      <dgm:prSet presAssocID="{29E3D37C-160B-4564-9E49-2C89B9DDA769}" presName="parentText" presStyleLbl="node1" presStyleIdx="2" presStyleCnt="3" custScaleY="32522">
        <dgm:presLayoutVars>
          <dgm:chMax val="1"/>
          <dgm:bulletEnabled val="1"/>
        </dgm:presLayoutVars>
      </dgm:prSet>
      <dgm:spPr/>
    </dgm:pt>
    <dgm:pt modelId="{0B77D053-47EF-4FF2-9E3E-69E7BB921781}" type="pres">
      <dgm:prSet presAssocID="{29E3D37C-160B-4564-9E49-2C89B9DDA769}" presName="descendantText" presStyleLbl="alignAccFollowNode1" presStyleIdx="2" presStyleCnt="3" custScaleY="37548">
        <dgm:presLayoutVars>
          <dgm:bulletEnabled val="1"/>
        </dgm:presLayoutVars>
      </dgm:prSet>
      <dgm:spPr/>
    </dgm:pt>
  </dgm:ptLst>
  <dgm:cxnLst>
    <dgm:cxn modelId="{F607E10E-1548-427C-B94F-AF891F2FBB8D}" srcId="{4AEEDA08-D35A-46B8-A686-2351AA2AA983}" destId="{C3AB5517-2AE3-4F19-944F-4948C2C14DC9}" srcOrd="1" destOrd="0" parTransId="{CB4766B3-52C0-459D-9CF6-14C75C579427}" sibTransId="{D253C21D-C3DD-4B79-A92F-159485E6E901}"/>
    <dgm:cxn modelId="{E33DB911-3C17-43F4-A301-F15A70FC76A1}" type="presOf" srcId="{AB8DDBC9-BCE2-4139-8132-AABE3311F44F}" destId="{6B8E02D6-AF04-49B3-B00F-BFA0A080CF16}" srcOrd="0" destOrd="0" presId="urn:microsoft.com/office/officeart/2005/8/layout/vList5"/>
    <dgm:cxn modelId="{18822140-13FC-494D-AE0B-B881D3D57413}" srcId="{C3AB5517-2AE3-4F19-944F-4948C2C14DC9}" destId="{B3E3578F-6A54-44E8-BDF9-6B7E8C45E671}" srcOrd="0" destOrd="0" parTransId="{7C9B40A1-7C2A-45C3-98C6-4800BB2C128D}" sibTransId="{21CBB54B-CA22-4B98-81B4-812884FC2AF4}"/>
    <dgm:cxn modelId="{6EAE5567-0C63-46DF-827F-7C320CF72F9E}" srcId="{C3AB5517-2AE3-4F19-944F-4948C2C14DC9}" destId="{9A4252F0-F99D-46DA-8303-E02E1861AA2A}" srcOrd="3" destOrd="0" parTransId="{5204918E-2FE8-468D-A626-32214CE40B46}" sibTransId="{EEB71055-5ACE-4741-A2C4-C6E3A6FAF06B}"/>
    <dgm:cxn modelId="{E81E2A6D-B51D-40D2-9CA9-0EBD7CFE4AE1}" type="presOf" srcId="{4AEEDA08-D35A-46B8-A686-2351AA2AA983}" destId="{62495161-77DD-4A71-9B42-2632866505E8}" srcOrd="0" destOrd="0" presId="urn:microsoft.com/office/officeart/2005/8/layout/vList5"/>
    <dgm:cxn modelId="{066AAA52-92DB-46E6-B9C6-F007B41CD801}" srcId="{C3AB5517-2AE3-4F19-944F-4948C2C14DC9}" destId="{7EF7D688-7DE1-4355-9615-2C09A74808A3}" srcOrd="2" destOrd="0" parTransId="{F85F1033-7292-4ABF-A8A4-001EB4828CD2}" sibTransId="{CAC35F8F-BC58-4E5F-AC98-3D30DDFB0364}"/>
    <dgm:cxn modelId="{E12A5785-E4B4-42ED-9AB7-C73E1CF9E1E1}" srcId="{4AEEDA08-D35A-46B8-A686-2351AA2AA983}" destId="{29E3D37C-160B-4564-9E49-2C89B9DDA769}" srcOrd="2" destOrd="0" parTransId="{08395AED-AE3C-40EF-BF8F-D73F81B0AB30}" sibTransId="{B69F438A-71AF-4D63-B583-B9BFC7852C03}"/>
    <dgm:cxn modelId="{28CE5E95-A2DC-470D-B16F-7EAF2E1377E4}" srcId="{1A25A561-6EE3-411F-AD78-6F230B9038E8}" destId="{2E8BE997-B9C7-4DA9-B45B-8C9FD6C865DB}" srcOrd="1" destOrd="0" parTransId="{A8712AFD-4C70-4E45-BBF5-CD52355F942C}" sibTransId="{192BFB09-32E4-4DF2-A089-317E3B1D6D3C}"/>
    <dgm:cxn modelId="{2CCD8F96-A9CE-494E-AA6F-25E735E2457E}" type="presOf" srcId="{9A4252F0-F99D-46DA-8303-E02E1861AA2A}" destId="{CC9D5C1D-8363-479D-ADC3-601B0006CFC3}" srcOrd="0" destOrd="3" presId="urn:microsoft.com/office/officeart/2005/8/layout/vList5"/>
    <dgm:cxn modelId="{F826D2A2-B4A2-4215-8240-3453E2CC59BF}" type="presOf" srcId="{03E224AB-AB4F-4DBC-B4BB-4792B053437A}" destId="{0B77D053-47EF-4FF2-9E3E-69E7BB921781}" srcOrd="0" destOrd="0" presId="urn:microsoft.com/office/officeart/2005/8/layout/vList5"/>
    <dgm:cxn modelId="{3DE80CAA-2512-4E6E-ADC7-9496BB98E05E}" type="presOf" srcId="{8DEF9728-9989-4BAE-BABC-0FB8F3E4A575}" destId="{6B8E02D6-AF04-49B3-B00F-BFA0A080CF16}" srcOrd="0" destOrd="2" presId="urn:microsoft.com/office/officeart/2005/8/layout/vList5"/>
    <dgm:cxn modelId="{CCEBA7AB-B192-4D75-8A04-FCA4DE0A1F25}" type="presOf" srcId="{1A25A561-6EE3-411F-AD78-6F230B9038E8}" destId="{E771D803-8F03-4E60-8834-6EFF4EB2A8AC}" srcOrd="0" destOrd="0" presId="urn:microsoft.com/office/officeart/2005/8/layout/vList5"/>
    <dgm:cxn modelId="{AC83FDBC-09DE-4F62-8FC0-803FC9582C89}" srcId="{C3AB5517-2AE3-4F19-944F-4948C2C14DC9}" destId="{8FF7960D-DDF9-46C2-848C-363AAC7FC685}" srcOrd="1" destOrd="0" parTransId="{4102E132-748E-4DB7-95D4-1066BC43DCD7}" sibTransId="{6231A6F6-D265-4EAF-945D-215BE0F6DD38}"/>
    <dgm:cxn modelId="{60370BBF-FD95-4869-A89B-DB4F7751AA40}" srcId="{1A25A561-6EE3-411F-AD78-6F230B9038E8}" destId="{8DEF9728-9989-4BAE-BABC-0FB8F3E4A575}" srcOrd="2" destOrd="0" parTransId="{0347C856-1EFF-405E-8491-C0464F17D245}" sibTransId="{38539CF3-AAC1-4EFE-9DC1-8617DDE4A9E5}"/>
    <dgm:cxn modelId="{2106B3C3-1CBF-462C-9232-52064D322AEF}" type="presOf" srcId="{8FF7960D-DDF9-46C2-848C-363AAC7FC685}" destId="{CC9D5C1D-8363-479D-ADC3-601B0006CFC3}" srcOrd="0" destOrd="1" presId="urn:microsoft.com/office/officeart/2005/8/layout/vList5"/>
    <dgm:cxn modelId="{B48430C7-9510-407C-8B39-8C366545A8E5}" srcId="{1A25A561-6EE3-411F-AD78-6F230B9038E8}" destId="{AB8DDBC9-BCE2-4139-8132-AABE3311F44F}" srcOrd="0" destOrd="0" parTransId="{CDDE44D3-BDF3-4490-AF9D-22EA8C297118}" sibTransId="{F62FF592-0D5B-4C28-9CC7-E0263801D828}"/>
    <dgm:cxn modelId="{8C3E62CE-64DF-4B51-9F40-7AB65B143879}" type="presOf" srcId="{29E3D37C-160B-4564-9E49-2C89B9DDA769}" destId="{D390404B-D7B4-4765-8993-FBDDB60B9804}" srcOrd="0" destOrd="0" presId="urn:microsoft.com/office/officeart/2005/8/layout/vList5"/>
    <dgm:cxn modelId="{0608F1DB-B054-4264-A76C-C3FCDBCBED94}" srcId="{29E3D37C-160B-4564-9E49-2C89B9DDA769}" destId="{03E224AB-AB4F-4DBC-B4BB-4792B053437A}" srcOrd="0" destOrd="0" parTransId="{0209CF4F-63B2-428C-8B8B-E9942DE44F3B}" sibTransId="{E3C3A91A-D7A8-4B6B-94BD-654A994DB985}"/>
    <dgm:cxn modelId="{2AB15DE0-5D3C-49E7-A84D-DF1D45FBBA03}" type="presOf" srcId="{C3AB5517-2AE3-4F19-944F-4948C2C14DC9}" destId="{7DF26FE5-7A47-4F41-AD44-3A7CA99FB8AD}" srcOrd="0" destOrd="0" presId="urn:microsoft.com/office/officeart/2005/8/layout/vList5"/>
    <dgm:cxn modelId="{E920B3E0-9E2C-4123-B75D-FC8D975A68E3}" type="presOf" srcId="{2E8BE997-B9C7-4DA9-B45B-8C9FD6C865DB}" destId="{6B8E02D6-AF04-49B3-B00F-BFA0A080CF16}" srcOrd="0" destOrd="1" presId="urn:microsoft.com/office/officeart/2005/8/layout/vList5"/>
    <dgm:cxn modelId="{785074E5-430A-4A82-86B3-A52D114883F2}" srcId="{4AEEDA08-D35A-46B8-A686-2351AA2AA983}" destId="{1A25A561-6EE3-411F-AD78-6F230B9038E8}" srcOrd="0" destOrd="0" parTransId="{839EB316-2FD6-445E-90D8-5AF7137EAD18}" sibTransId="{742EF5F2-BD5C-4BDE-9095-FCFAA0E85BAF}"/>
    <dgm:cxn modelId="{03A5AEE6-F5D8-4CC1-B1C5-64FE5E5781E4}" type="presOf" srcId="{7EF7D688-7DE1-4355-9615-2C09A74808A3}" destId="{CC9D5C1D-8363-479D-ADC3-601B0006CFC3}" srcOrd="0" destOrd="2" presId="urn:microsoft.com/office/officeart/2005/8/layout/vList5"/>
    <dgm:cxn modelId="{F480D1F4-918D-41C8-887F-F2BE6A4BD757}" type="presOf" srcId="{B3E3578F-6A54-44E8-BDF9-6B7E8C45E671}" destId="{CC9D5C1D-8363-479D-ADC3-601B0006CFC3}" srcOrd="0" destOrd="0" presId="urn:microsoft.com/office/officeart/2005/8/layout/vList5"/>
    <dgm:cxn modelId="{ACCDF743-2642-4872-8077-2A63872AEF30}" type="presParOf" srcId="{62495161-77DD-4A71-9B42-2632866505E8}" destId="{E1948202-60C2-4EF1-9DBE-D5C060AE5F11}" srcOrd="0" destOrd="0" presId="urn:microsoft.com/office/officeart/2005/8/layout/vList5"/>
    <dgm:cxn modelId="{4EAAB488-F300-42BC-9D1A-6C1C16ACFA44}" type="presParOf" srcId="{E1948202-60C2-4EF1-9DBE-D5C060AE5F11}" destId="{E771D803-8F03-4E60-8834-6EFF4EB2A8AC}" srcOrd="0" destOrd="0" presId="urn:microsoft.com/office/officeart/2005/8/layout/vList5"/>
    <dgm:cxn modelId="{23836E52-79BA-4772-AF39-95477A5EC9F0}" type="presParOf" srcId="{E1948202-60C2-4EF1-9DBE-D5C060AE5F11}" destId="{6B8E02D6-AF04-49B3-B00F-BFA0A080CF16}" srcOrd="1" destOrd="0" presId="urn:microsoft.com/office/officeart/2005/8/layout/vList5"/>
    <dgm:cxn modelId="{B08C03A9-FB74-44AC-B986-DE785F44D3D7}" type="presParOf" srcId="{62495161-77DD-4A71-9B42-2632866505E8}" destId="{87B2C060-D98C-4E1D-98BB-BE96C1CA5AFE}" srcOrd="1" destOrd="0" presId="urn:microsoft.com/office/officeart/2005/8/layout/vList5"/>
    <dgm:cxn modelId="{335D3196-7A90-4F09-8104-F7266DC716E7}" type="presParOf" srcId="{62495161-77DD-4A71-9B42-2632866505E8}" destId="{24D1D187-4BEF-4C0E-8F0E-71BC6F5D31C7}" srcOrd="2" destOrd="0" presId="urn:microsoft.com/office/officeart/2005/8/layout/vList5"/>
    <dgm:cxn modelId="{85A92E61-E661-4F51-819C-A9709DA3A473}" type="presParOf" srcId="{24D1D187-4BEF-4C0E-8F0E-71BC6F5D31C7}" destId="{7DF26FE5-7A47-4F41-AD44-3A7CA99FB8AD}" srcOrd="0" destOrd="0" presId="urn:microsoft.com/office/officeart/2005/8/layout/vList5"/>
    <dgm:cxn modelId="{C43A5127-43E3-4E08-81BE-84EFD4E43A70}" type="presParOf" srcId="{24D1D187-4BEF-4C0E-8F0E-71BC6F5D31C7}" destId="{CC9D5C1D-8363-479D-ADC3-601B0006CFC3}" srcOrd="1" destOrd="0" presId="urn:microsoft.com/office/officeart/2005/8/layout/vList5"/>
    <dgm:cxn modelId="{77F14242-7865-4545-8084-7AD9F796DFA1}" type="presParOf" srcId="{62495161-77DD-4A71-9B42-2632866505E8}" destId="{2B0FC793-65BA-4D4E-B4F7-9F91B7ADC57D}" srcOrd="3" destOrd="0" presId="urn:microsoft.com/office/officeart/2005/8/layout/vList5"/>
    <dgm:cxn modelId="{52915D0A-B131-4940-8485-95F0BF799DEE}" type="presParOf" srcId="{62495161-77DD-4A71-9B42-2632866505E8}" destId="{4C66C7CC-C92D-47CD-87C6-F066CD3C2B65}" srcOrd="4" destOrd="0" presId="urn:microsoft.com/office/officeart/2005/8/layout/vList5"/>
    <dgm:cxn modelId="{3499A869-B64F-40CF-ABA0-6BFD191F4750}" type="presParOf" srcId="{4C66C7CC-C92D-47CD-87C6-F066CD3C2B65}" destId="{D390404B-D7B4-4765-8993-FBDDB60B9804}" srcOrd="0" destOrd="0" presId="urn:microsoft.com/office/officeart/2005/8/layout/vList5"/>
    <dgm:cxn modelId="{E934FF1B-E5CD-4B43-A3F7-AB9D59DA9476}" type="presParOf" srcId="{4C66C7CC-C92D-47CD-87C6-F066CD3C2B65}" destId="{0B77D053-47EF-4FF2-9E3E-69E7BB92178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EEDA08-D35A-46B8-A686-2351AA2AA98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25A561-6EE3-411F-AD78-6F230B9038E8}">
      <dgm:prSet phldrT="[Текст]" custT="1"/>
      <dgm:spPr/>
      <dgm:t>
        <a:bodyPr/>
        <a:lstStyle/>
        <a:p>
          <a:r>
            <a:rPr lang="ru-RU" sz="26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gm:t>
    </dgm:pt>
    <dgm:pt modelId="{839EB316-2FD6-445E-90D8-5AF7137EAD18}" type="parTrans" cxnId="{785074E5-430A-4A82-86B3-A52D114883F2}">
      <dgm:prSet/>
      <dgm:spPr/>
      <dgm:t>
        <a:bodyPr/>
        <a:lstStyle/>
        <a:p>
          <a:endParaRPr lang="ru-RU"/>
        </a:p>
      </dgm:t>
    </dgm:pt>
    <dgm:pt modelId="{742EF5F2-BD5C-4BDE-9095-FCFAA0E85BAF}" type="sibTrans" cxnId="{785074E5-430A-4A82-86B3-A52D114883F2}">
      <dgm:prSet/>
      <dgm:spPr/>
      <dgm:t>
        <a:bodyPr/>
        <a:lstStyle/>
        <a:p>
          <a:endParaRPr lang="ru-RU"/>
        </a:p>
      </dgm:t>
    </dgm:pt>
    <dgm:pt modelId="{AB8DDBC9-BCE2-4139-8132-AABE3311F44F}">
      <dgm:prSet phldrT="[Текст]"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Ребенок должен уметь слышать и различать звуки на слух</a:t>
          </a:r>
          <a:endParaRPr lang="ru-RU" sz="1800" b="1" dirty="0">
            <a:latin typeface="+mj-lt"/>
          </a:endParaRPr>
        </a:p>
      </dgm:t>
    </dgm:pt>
    <dgm:pt modelId="{CDDE44D3-BDF3-4490-AF9D-22EA8C297118}" type="parTrans" cxnId="{B48430C7-9510-407C-8B39-8C366545A8E5}">
      <dgm:prSet/>
      <dgm:spPr/>
      <dgm:t>
        <a:bodyPr/>
        <a:lstStyle/>
        <a:p>
          <a:endParaRPr lang="ru-RU"/>
        </a:p>
      </dgm:t>
    </dgm:pt>
    <dgm:pt modelId="{F62FF592-0D5B-4C28-9CC7-E0263801D828}" type="sibTrans" cxnId="{B48430C7-9510-407C-8B39-8C366545A8E5}">
      <dgm:prSet/>
      <dgm:spPr/>
      <dgm:t>
        <a:bodyPr/>
        <a:lstStyle/>
        <a:p>
          <a:endParaRPr lang="ru-RU"/>
        </a:p>
      </dgm:t>
    </dgm:pt>
    <dgm:pt modelId="{C3AB5517-2AE3-4F19-944F-4948C2C14DC9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Функции языкового анализа</a:t>
          </a:r>
          <a:endParaRPr lang="ru-RU" sz="2800" dirty="0"/>
        </a:p>
      </dgm:t>
    </dgm:pt>
    <dgm:pt modelId="{CB4766B3-52C0-459D-9CF6-14C75C579427}" type="parTrans" cxnId="{F607E10E-1548-427C-B94F-AF891F2FBB8D}">
      <dgm:prSet/>
      <dgm:spPr/>
      <dgm:t>
        <a:bodyPr/>
        <a:lstStyle/>
        <a:p>
          <a:endParaRPr lang="ru-RU"/>
        </a:p>
      </dgm:t>
    </dgm:pt>
    <dgm:pt modelId="{D253C21D-C3DD-4B79-A92F-159485E6E901}" type="sibTrans" cxnId="{F607E10E-1548-427C-B94F-AF891F2FBB8D}">
      <dgm:prSet/>
      <dgm:spPr/>
      <dgm:t>
        <a:bodyPr/>
        <a:lstStyle/>
        <a:p>
          <a:endParaRPr lang="ru-RU"/>
        </a:p>
      </dgm:t>
    </dgm:pt>
    <dgm:pt modelId="{B3E3578F-6A54-44E8-BDF9-6B7E8C45E671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Делить предложения на слова</a:t>
          </a:r>
          <a:endParaRPr lang="ru-RU" sz="1800" dirty="0"/>
        </a:p>
      </dgm:t>
    </dgm:pt>
    <dgm:pt modelId="{7C9B40A1-7C2A-45C3-98C6-4800BB2C128D}" type="parTrans" cxnId="{18822140-13FC-494D-AE0B-B881D3D57413}">
      <dgm:prSet/>
      <dgm:spPr/>
      <dgm:t>
        <a:bodyPr/>
        <a:lstStyle/>
        <a:p>
          <a:endParaRPr lang="ru-RU"/>
        </a:p>
      </dgm:t>
    </dgm:pt>
    <dgm:pt modelId="{21CBB54B-CA22-4B98-81B4-812884FC2AF4}" type="sibTrans" cxnId="{18822140-13FC-494D-AE0B-B881D3D57413}">
      <dgm:prSet/>
      <dgm:spPr/>
      <dgm:t>
        <a:bodyPr/>
        <a:lstStyle/>
        <a:p>
          <a:endParaRPr lang="ru-RU"/>
        </a:p>
      </dgm:t>
    </dgm:pt>
    <dgm:pt modelId="{8DEF9728-9989-4BAE-BABC-0FB8F3E4A575}">
      <dgm:prSet phldrT="[Текст]" custT="1"/>
      <dgm:spPr/>
      <dgm:t>
        <a:bodyPr/>
        <a:lstStyle/>
        <a:p>
          <a:endParaRPr lang="ru-RU" sz="2000" dirty="0"/>
        </a:p>
      </dgm:t>
    </dgm:pt>
    <dgm:pt modelId="{0347C856-1EFF-405E-8491-C0464F17D245}" type="parTrans" cxnId="{60370BBF-FD95-4869-A89B-DB4F7751AA40}">
      <dgm:prSet/>
      <dgm:spPr/>
      <dgm:t>
        <a:bodyPr/>
        <a:lstStyle/>
        <a:p>
          <a:endParaRPr lang="ru-RU"/>
        </a:p>
      </dgm:t>
    </dgm:pt>
    <dgm:pt modelId="{38539CF3-AAC1-4EFE-9DC1-8617DDE4A9E5}" type="sibTrans" cxnId="{60370BBF-FD95-4869-A89B-DB4F7751AA40}">
      <dgm:prSet/>
      <dgm:spPr/>
      <dgm:t>
        <a:bodyPr/>
        <a:lstStyle/>
        <a:p>
          <a:endParaRPr lang="ru-RU"/>
        </a:p>
      </dgm:t>
    </dgm:pt>
    <dgm:pt modelId="{2E8BE997-B9C7-4DA9-B45B-8C9FD6C865DB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Дифференцировать звуки родного языка</a:t>
          </a:r>
        </a:p>
      </dgm:t>
    </dgm:pt>
    <dgm:pt modelId="{A8712AFD-4C70-4E45-BBF5-CD52355F942C}" type="parTrans" cxnId="{28CE5E95-A2DC-470D-B16F-7EAF2E1377E4}">
      <dgm:prSet/>
      <dgm:spPr/>
      <dgm:t>
        <a:bodyPr/>
        <a:lstStyle/>
        <a:p>
          <a:endParaRPr lang="ru-RU"/>
        </a:p>
      </dgm:t>
    </dgm:pt>
    <dgm:pt modelId="{192BFB09-32E4-4DF2-A089-317E3B1D6D3C}" type="sibTrans" cxnId="{28CE5E95-A2DC-470D-B16F-7EAF2E1377E4}">
      <dgm:prSet/>
      <dgm:spPr/>
      <dgm:t>
        <a:bodyPr/>
        <a:lstStyle/>
        <a:p>
          <a:endParaRPr lang="ru-RU"/>
        </a:p>
      </dgm:t>
    </dgm:pt>
    <dgm:pt modelId="{8FF7960D-DDF9-46C2-848C-363AAC7FC685}">
      <dgm:prSet custT="1"/>
      <dgm:spPr/>
      <dgm:t>
        <a:bodyPr/>
        <a:lstStyle/>
        <a:p>
          <a:r>
            <a:rPr lang="ru-RU" sz="1800" b="1" dirty="0">
              <a:latin typeface="+mj-lt"/>
            </a:rPr>
            <a:t>Делить слова на слоги</a:t>
          </a:r>
        </a:p>
      </dgm:t>
    </dgm:pt>
    <dgm:pt modelId="{4102E132-748E-4DB7-95D4-1066BC43DCD7}" type="parTrans" cxnId="{AC83FDBC-09DE-4F62-8FC0-803FC9582C89}">
      <dgm:prSet/>
      <dgm:spPr/>
      <dgm:t>
        <a:bodyPr/>
        <a:lstStyle/>
        <a:p>
          <a:endParaRPr lang="ru-RU"/>
        </a:p>
      </dgm:t>
    </dgm:pt>
    <dgm:pt modelId="{6231A6F6-D265-4EAF-945D-215BE0F6DD38}" type="sibTrans" cxnId="{AC83FDBC-09DE-4F62-8FC0-803FC9582C89}">
      <dgm:prSet/>
      <dgm:spPr/>
      <dgm:t>
        <a:bodyPr/>
        <a:lstStyle/>
        <a:p>
          <a:endParaRPr lang="ru-RU"/>
        </a:p>
      </dgm:t>
    </dgm:pt>
    <dgm:pt modelId="{7EF7D688-7DE1-4355-9615-2C09A74808A3}">
      <dgm:prSet custT="1"/>
      <dgm:spPr/>
      <dgm:t>
        <a:bodyPr/>
        <a:lstStyle/>
        <a:p>
          <a:r>
            <a:rPr lang="ru-RU" sz="1800" b="1" dirty="0">
              <a:latin typeface="+mj-lt"/>
            </a:rPr>
            <a:t>Выделять все звуки в словах</a:t>
          </a:r>
        </a:p>
      </dgm:t>
    </dgm:pt>
    <dgm:pt modelId="{F85F1033-7292-4ABF-A8A4-001EB4828CD2}" type="parTrans" cxnId="{066AAA52-92DB-46E6-B9C6-F007B41CD801}">
      <dgm:prSet/>
      <dgm:spPr/>
      <dgm:t>
        <a:bodyPr/>
        <a:lstStyle/>
        <a:p>
          <a:endParaRPr lang="ru-RU"/>
        </a:p>
      </dgm:t>
    </dgm:pt>
    <dgm:pt modelId="{CAC35F8F-BC58-4E5F-AC98-3D30DDFB0364}" type="sibTrans" cxnId="{066AAA52-92DB-46E6-B9C6-F007B41CD801}">
      <dgm:prSet/>
      <dgm:spPr/>
      <dgm:t>
        <a:bodyPr/>
        <a:lstStyle/>
        <a:p>
          <a:endParaRPr lang="ru-RU"/>
        </a:p>
      </dgm:t>
    </dgm:pt>
    <dgm:pt modelId="{9A4252F0-F99D-46DA-8303-E02E1861AA2A}">
      <dgm:prSet custT="1"/>
      <dgm:spPr/>
      <dgm:t>
        <a:bodyPr/>
        <a:lstStyle/>
        <a:p>
          <a:r>
            <a:rPr lang="ru-RU" sz="1800" b="1" dirty="0">
              <a:latin typeface="+mj-lt"/>
            </a:rPr>
            <a:t>Устанавливать последовательность звуков в слове</a:t>
          </a:r>
        </a:p>
      </dgm:t>
    </dgm:pt>
    <dgm:pt modelId="{5204918E-2FE8-468D-A626-32214CE40B46}" type="parTrans" cxnId="{6EAE5567-0C63-46DF-827F-7C320CF72F9E}">
      <dgm:prSet/>
      <dgm:spPr/>
      <dgm:t>
        <a:bodyPr/>
        <a:lstStyle/>
        <a:p>
          <a:endParaRPr lang="ru-RU"/>
        </a:p>
      </dgm:t>
    </dgm:pt>
    <dgm:pt modelId="{EEB71055-5ACE-4741-A2C4-C6E3A6FAF06B}" type="sibTrans" cxnId="{6EAE5567-0C63-46DF-827F-7C320CF72F9E}">
      <dgm:prSet/>
      <dgm:spPr/>
      <dgm:t>
        <a:bodyPr/>
        <a:lstStyle/>
        <a:p>
          <a:endParaRPr lang="ru-RU"/>
        </a:p>
      </dgm:t>
    </dgm:pt>
    <dgm:pt modelId="{29E3D37C-160B-4564-9E49-2C89B9DDA769}">
      <dgm:prSet custT="1"/>
      <dgm:spPr/>
      <dgm:t>
        <a:bodyPr/>
        <a:lstStyle/>
        <a:p>
          <a:r>
            <a:rPr lang="ru-RU" sz="2800" dirty="0">
              <a:latin typeface="+mj-lt"/>
            </a:rPr>
            <a:t>Слоговая структура</a:t>
          </a:r>
        </a:p>
      </dgm:t>
    </dgm:pt>
    <dgm:pt modelId="{08395AED-AE3C-40EF-BF8F-D73F81B0AB30}" type="parTrans" cxnId="{E12A5785-E4B4-42ED-9AB7-C73E1CF9E1E1}">
      <dgm:prSet/>
      <dgm:spPr/>
    </dgm:pt>
    <dgm:pt modelId="{B69F438A-71AF-4D63-B583-B9BFC7852C03}" type="sibTrans" cxnId="{E12A5785-E4B4-42ED-9AB7-C73E1CF9E1E1}">
      <dgm:prSet/>
      <dgm:spPr/>
    </dgm:pt>
    <dgm:pt modelId="{03E224AB-AB4F-4DBC-B4BB-4792B053437A}">
      <dgm:prSet custT="1"/>
      <dgm:spPr/>
      <dgm:t>
        <a:bodyPr/>
        <a:lstStyle/>
        <a:p>
          <a:r>
            <a:rPr lang="ru-RU" altLang="ru-RU" sz="1800" b="1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dirty="0">
            <a:latin typeface="+mj-lt"/>
          </a:endParaRPr>
        </a:p>
      </dgm:t>
    </dgm:pt>
    <dgm:pt modelId="{0209CF4F-63B2-428C-8B8B-E9942DE44F3B}" type="parTrans" cxnId="{0608F1DB-B054-4264-A76C-C3FCDBCBED94}">
      <dgm:prSet/>
      <dgm:spPr/>
      <dgm:t>
        <a:bodyPr/>
        <a:lstStyle/>
        <a:p>
          <a:endParaRPr lang="ru-RU"/>
        </a:p>
      </dgm:t>
    </dgm:pt>
    <dgm:pt modelId="{E3C3A91A-D7A8-4B6B-94BD-654A994DB985}" type="sibTrans" cxnId="{0608F1DB-B054-4264-A76C-C3FCDBCBED94}">
      <dgm:prSet/>
      <dgm:spPr/>
      <dgm:t>
        <a:bodyPr/>
        <a:lstStyle/>
        <a:p>
          <a:endParaRPr lang="ru-RU"/>
        </a:p>
      </dgm:t>
    </dgm:pt>
    <dgm:pt modelId="{62495161-77DD-4A71-9B42-2632866505E8}" type="pres">
      <dgm:prSet presAssocID="{4AEEDA08-D35A-46B8-A686-2351AA2AA983}" presName="Name0" presStyleCnt="0">
        <dgm:presLayoutVars>
          <dgm:dir/>
          <dgm:animLvl val="lvl"/>
          <dgm:resizeHandles val="exact"/>
        </dgm:presLayoutVars>
      </dgm:prSet>
      <dgm:spPr/>
    </dgm:pt>
    <dgm:pt modelId="{E1948202-60C2-4EF1-9DBE-D5C060AE5F11}" type="pres">
      <dgm:prSet presAssocID="{1A25A561-6EE3-411F-AD78-6F230B9038E8}" presName="linNode" presStyleCnt="0"/>
      <dgm:spPr/>
    </dgm:pt>
    <dgm:pt modelId="{E771D803-8F03-4E60-8834-6EFF4EB2A8AC}" type="pres">
      <dgm:prSet presAssocID="{1A25A561-6EE3-411F-AD78-6F230B9038E8}" presName="parentText" presStyleLbl="node1" presStyleIdx="0" presStyleCnt="3" custScaleY="36087">
        <dgm:presLayoutVars>
          <dgm:chMax val="1"/>
          <dgm:bulletEnabled val="1"/>
        </dgm:presLayoutVars>
      </dgm:prSet>
      <dgm:spPr/>
    </dgm:pt>
    <dgm:pt modelId="{6B8E02D6-AF04-49B3-B00F-BFA0A080CF16}" type="pres">
      <dgm:prSet presAssocID="{1A25A561-6EE3-411F-AD78-6F230B9038E8}" presName="descendantText" presStyleLbl="alignAccFollowNode1" presStyleIdx="0" presStyleCnt="3" custScaleY="41082">
        <dgm:presLayoutVars>
          <dgm:bulletEnabled val="1"/>
        </dgm:presLayoutVars>
      </dgm:prSet>
      <dgm:spPr/>
    </dgm:pt>
    <dgm:pt modelId="{87B2C060-D98C-4E1D-98BB-BE96C1CA5AFE}" type="pres">
      <dgm:prSet presAssocID="{742EF5F2-BD5C-4BDE-9095-FCFAA0E85BAF}" presName="sp" presStyleCnt="0"/>
      <dgm:spPr/>
    </dgm:pt>
    <dgm:pt modelId="{24D1D187-4BEF-4C0E-8F0E-71BC6F5D31C7}" type="pres">
      <dgm:prSet presAssocID="{C3AB5517-2AE3-4F19-944F-4948C2C14DC9}" presName="linNode" presStyleCnt="0"/>
      <dgm:spPr/>
    </dgm:pt>
    <dgm:pt modelId="{7DF26FE5-7A47-4F41-AD44-3A7CA99FB8AD}" type="pres">
      <dgm:prSet presAssocID="{C3AB5517-2AE3-4F19-944F-4948C2C14DC9}" presName="parentText" presStyleLbl="node1" presStyleIdx="1" presStyleCnt="3" custScaleY="34459">
        <dgm:presLayoutVars>
          <dgm:chMax val="1"/>
          <dgm:bulletEnabled val="1"/>
        </dgm:presLayoutVars>
      </dgm:prSet>
      <dgm:spPr/>
    </dgm:pt>
    <dgm:pt modelId="{CC9D5C1D-8363-479D-ADC3-601B0006CFC3}" type="pres">
      <dgm:prSet presAssocID="{C3AB5517-2AE3-4F19-944F-4948C2C14DC9}" presName="descendantText" presStyleLbl="alignAccFollowNode1" presStyleIdx="1" presStyleCnt="3" custScaleY="47312">
        <dgm:presLayoutVars>
          <dgm:bulletEnabled val="1"/>
        </dgm:presLayoutVars>
      </dgm:prSet>
      <dgm:spPr/>
    </dgm:pt>
    <dgm:pt modelId="{2B0FC793-65BA-4D4E-B4F7-9F91B7ADC57D}" type="pres">
      <dgm:prSet presAssocID="{D253C21D-C3DD-4B79-A92F-159485E6E901}" presName="sp" presStyleCnt="0"/>
      <dgm:spPr/>
    </dgm:pt>
    <dgm:pt modelId="{4C66C7CC-C92D-47CD-87C6-F066CD3C2B65}" type="pres">
      <dgm:prSet presAssocID="{29E3D37C-160B-4564-9E49-2C89B9DDA769}" presName="linNode" presStyleCnt="0"/>
      <dgm:spPr/>
    </dgm:pt>
    <dgm:pt modelId="{D390404B-D7B4-4765-8993-FBDDB60B9804}" type="pres">
      <dgm:prSet presAssocID="{29E3D37C-160B-4564-9E49-2C89B9DDA769}" presName="parentText" presStyleLbl="node1" presStyleIdx="2" presStyleCnt="3" custScaleY="32522">
        <dgm:presLayoutVars>
          <dgm:chMax val="1"/>
          <dgm:bulletEnabled val="1"/>
        </dgm:presLayoutVars>
      </dgm:prSet>
      <dgm:spPr/>
    </dgm:pt>
    <dgm:pt modelId="{0B77D053-47EF-4FF2-9E3E-69E7BB921781}" type="pres">
      <dgm:prSet presAssocID="{29E3D37C-160B-4564-9E49-2C89B9DDA769}" presName="descendantText" presStyleLbl="alignAccFollowNode1" presStyleIdx="2" presStyleCnt="3" custScaleY="37548">
        <dgm:presLayoutVars>
          <dgm:bulletEnabled val="1"/>
        </dgm:presLayoutVars>
      </dgm:prSet>
      <dgm:spPr/>
    </dgm:pt>
  </dgm:ptLst>
  <dgm:cxnLst>
    <dgm:cxn modelId="{F607E10E-1548-427C-B94F-AF891F2FBB8D}" srcId="{4AEEDA08-D35A-46B8-A686-2351AA2AA983}" destId="{C3AB5517-2AE3-4F19-944F-4948C2C14DC9}" srcOrd="1" destOrd="0" parTransId="{CB4766B3-52C0-459D-9CF6-14C75C579427}" sibTransId="{D253C21D-C3DD-4B79-A92F-159485E6E901}"/>
    <dgm:cxn modelId="{E33DB911-3C17-43F4-A301-F15A70FC76A1}" type="presOf" srcId="{AB8DDBC9-BCE2-4139-8132-AABE3311F44F}" destId="{6B8E02D6-AF04-49B3-B00F-BFA0A080CF16}" srcOrd="0" destOrd="0" presId="urn:microsoft.com/office/officeart/2005/8/layout/vList5"/>
    <dgm:cxn modelId="{18822140-13FC-494D-AE0B-B881D3D57413}" srcId="{C3AB5517-2AE3-4F19-944F-4948C2C14DC9}" destId="{B3E3578F-6A54-44E8-BDF9-6B7E8C45E671}" srcOrd="0" destOrd="0" parTransId="{7C9B40A1-7C2A-45C3-98C6-4800BB2C128D}" sibTransId="{21CBB54B-CA22-4B98-81B4-812884FC2AF4}"/>
    <dgm:cxn modelId="{6EAE5567-0C63-46DF-827F-7C320CF72F9E}" srcId="{C3AB5517-2AE3-4F19-944F-4948C2C14DC9}" destId="{9A4252F0-F99D-46DA-8303-E02E1861AA2A}" srcOrd="3" destOrd="0" parTransId="{5204918E-2FE8-468D-A626-32214CE40B46}" sibTransId="{EEB71055-5ACE-4741-A2C4-C6E3A6FAF06B}"/>
    <dgm:cxn modelId="{E81E2A6D-B51D-40D2-9CA9-0EBD7CFE4AE1}" type="presOf" srcId="{4AEEDA08-D35A-46B8-A686-2351AA2AA983}" destId="{62495161-77DD-4A71-9B42-2632866505E8}" srcOrd="0" destOrd="0" presId="urn:microsoft.com/office/officeart/2005/8/layout/vList5"/>
    <dgm:cxn modelId="{066AAA52-92DB-46E6-B9C6-F007B41CD801}" srcId="{C3AB5517-2AE3-4F19-944F-4948C2C14DC9}" destId="{7EF7D688-7DE1-4355-9615-2C09A74808A3}" srcOrd="2" destOrd="0" parTransId="{F85F1033-7292-4ABF-A8A4-001EB4828CD2}" sibTransId="{CAC35F8F-BC58-4E5F-AC98-3D30DDFB0364}"/>
    <dgm:cxn modelId="{E12A5785-E4B4-42ED-9AB7-C73E1CF9E1E1}" srcId="{4AEEDA08-D35A-46B8-A686-2351AA2AA983}" destId="{29E3D37C-160B-4564-9E49-2C89B9DDA769}" srcOrd="2" destOrd="0" parTransId="{08395AED-AE3C-40EF-BF8F-D73F81B0AB30}" sibTransId="{B69F438A-71AF-4D63-B583-B9BFC7852C03}"/>
    <dgm:cxn modelId="{28CE5E95-A2DC-470D-B16F-7EAF2E1377E4}" srcId="{1A25A561-6EE3-411F-AD78-6F230B9038E8}" destId="{2E8BE997-B9C7-4DA9-B45B-8C9FD6C865DB}" srcOrd="1" destOrd="0" parTransId="{A8712AFD-4C70-4E45-BBF5-CD52355F942C}" sibTransId="{192BFB09-32E4-4DF2-A089-317E3B1D6D3C}"/>
    <dgm:cxn modelId="{2CCD8F96-A9CE-494E-AA6F-25E735E2457E}" type="presOf" srcId="{9A4252F0-F99D-46DA-8303-E02E1861AA2A}" destId="{CC9D5C1D-8363-479D-ADC3-601B0006CFC3}" srcOrd="0" destOrd="3" presId="urn:microsoft.com/office/officeart/2005/8/layout/vList5"/>
    <dgm:cxn modelId="{F826D2A2-B4A2-4215-8240-3453E2CC59BF}" type="presOf" srcId="{03E224AB-AB4F-4DBC-B4BB-4792B053437A}" destId="{0B77D053-47EF-4FF2-9E3E-69E7BB921781}" srcOrd="0" destOrd="0" presId="urn:microsoft.com/office/officeart/2005/8/layout/vList5"/>
    <dgm:cxn modelId="{3DE80CAA-2512-4E6E-ADC7-9496BB98E05E}" type="presOf" srcId="{8DEF9728-9989-4BAE-BABC-0FB8F3E4A575}" destId="{6B8E02D6-AF04-49B3-B00F-BFA0A080CF16}" srcOrd="0" destOrd="2" presId="urn:microsoft.com/office/officeart/2005/8/layout/vList5"/>
    <dgm:cxn modelId="{CCEBA7AB-B192-4D75-8A04-FCA4DE0A1F25}" type="presOf" srcId="{1A25A561-6EE3-411F-AD78-6F230B9038E8}" destId="{E771D803-8F03-4E60-8834-6EFF4EB2A8AC}" srcOrd="0" destOrd="0" presId="urn:microsoft.com/office/officeart/2005/8/layout/vList5"/>
    <dgm:cxn modelId="{AC83FDBC-09DE-4F62-8FC0-803FC9582C89}" srcId="{C3AB5517-2AE3-4F19-944F-4948C2C14DC9}" destId="{8FF7960D-DDF9-46C2-848C-363AAC7FC685}" srcOrd="1" destOrd="0" parTransId="{4102E132-748E-4DB7-95D4-1066BC43DCD7}" sibTransId="{6231A6F6-D265-4EAF-945D-215BE0F6DD38}"/>
    <dgm:cxn modelId="{60370BBF-FD95-4869-A89B-DB4F7751AA40}" srcId="{1A25A561-6EE3-411F-AD78-6F230B9038E8}" destId="{8DEF9728-9989-4BAE-BABC-0FB8F3E4A575}" srcOrd="2" destOrd="0" parTransId="{0347C856-1EFF-405E-8491-C0464F17D245}" sibTransId="{38539CF3-AAC1-4EFE-9DC1-8617DDE4A9E5}"/>
    <dgm:cxn modelId="{2106B3C3-1CBF-462C-9232-52064D322AEF}" type="presOf" srcId="{8FF7960D-DDF9-46C2-848C-363AAC7FC685}" destId="{CC9D5C1D-8363-479D-ADC3-601B0006CFC3}" srcOrd="0" destOrd="1" presId="urn:microsoft.com/office/officeart/2005/8/layout/vList5"/>
    <dgm:cxn modelId="{B48430C7-9510-407C-8B39-8C366545A8E5}" srcId="{1A25A561-6EE3-411F-AD78-6F230B9038E8}" destId="{AB8DDBC9-BCE2-4139-8132-AABE3311F44F}" srcOrd="0" destOrd="0" parTransId="{CDDE44D3-BDF3-4490-AF9D-22EA8C297118}" sibTransId="{F62FF592-0D5B-4C28-9CC7-E0263801D828}"/>
    <dgm:cxn modelId="{8C3E62CE-64DF-4B51-9F40-7AB65B143879}" type="presOf" srcId="{29E3D37C-160B-4564-9E49-2C89B9DDA769}" destId="{D390404B-D7B4-4765-8993-FBDDB60B9804}" srcOrd="0" destOrd="0" presId="urn:microsoft.com/office/officeart/2005/8/layout/vList5"/>
    <dgm:cxn modelId="{0608F1DB-B054-4264-A76C-C3FCDBCBED94}" srcId="{29E3D37C-160B-4564-9E49-2C89B9DDA769}" destId="{03E224AB-AB4F-4DBC-B4BB-4792B053437A}" srcOrd="0" destOrd="0" parTransId="{0209CF4F-63B2-428C-8B8B-E9942DE44F3B}" sibTransId="{E3C3A91A-D7A8-4B6B-94BD-654A994DB985}"/>
    <dgm:cxn modelId="{2AB15DE0-5D3C-49E7-A84D-DF1D45FBBA03}" type="presOf" srcId="{C3AB5517-2AE3-4F19-944F-4948C2C14DC9}" destId="{7DF26FE5-7A47-4F41-AD44-3A7CA99FB8AD}" srcOrd="0" destOrd="0" presId="urn:microsoft.com/office/officeart/2005/8/layout/vList5"/>
    <dgm:cxn modelId="{E920B3E0-9E2C-4123-B75D-FC8D975A68E3}" type="presOf" srcId="{2E8BE997-B9C7-4DA9-B45B-8C9FD6C865DB}" destId="{6B8E02D6-AF04-49B3-B00F-BFA0A080CF16}" srcOrd="0" destOrd="1" presId="urn:microsoft.com/office/officeart/2005/8/layout/vList5"/>
    <dgm:cxn modelId="{785074E5-430A-4A82-86B3-A52D114883F2}" srcId="{4AEEDA08-D35A-46B8-A686-2351AA2AA983}" destId="{1A25A561-6EE3-411F-AD78-6F230B9038E8}" srcOrd="0" destOrd="0" parTransId="{839EB316-2FD6-445E-90D8-5AF7137EAD18}" sibTransId="{742EF5F2-BD5C-4BDE-9095-FCFAA0E85BAF}"/>
    <dgm:cxn modelId="{03A5AEE6-F5D8-4CC1-B1C5-64FE5E5781E4}" type="presOf" srcId="{7EF7D688-7DE1-4355-9615-2C09A74808A3}" destId="{CC9D5C1D-8363-479D-ADC3-601B0006CFC3}" srcOrd="0" destOrd="2" presId="urn:microsoft.com/office/officeart/2005/8/layout/vList5"/>
    <dgm:cxn modelId="{F480D1F4-918D-41C8-887F-F2BE6A4BD757}" type="presOf" srcId="{B3E3578F-6A54-44E8-BDF9-6B7E8C45E671}" destId="{CC9D5C1D-8363-479D-ADC3-601B0006CFC3}" srcOrd="0" destOrd="0" presId="urn:microsoft.com/office/officeart/2005/8/layout/vList5"/>
    <dgm:cxn modelId="{ACCDF743-2642-4872-8077-2A63872AEF30}" type="presParOf" srcId="{62495161-77DD-4A71-9B42-2632866505E8}" destId="{E1948202-60C2-4EF1-9DBE-D5C060AE5F11}" srcOrd="0" destOrd="0" presId="urn:microsoft.com/office/officeart/2005/8/layout/vList5"/>
    <dgm:cxn modelId="{4EAAB488-F300-42BC-9D1A-6C1C16ACFA44}" type="presParOf" srcId="{E1948202-60C2-4EF1-9DBE-D5C060AE5F11}" destId="{E771D803-8F03-4E60-8834-6EFF4EB2A8AC}" srcOrd="0" destOrd="0" presId="urn:microsoft.com/office/officeart/2005/8/layout/vList5"/>
    <dgm:cxn modelId="{23836E52-79BA-4772-AF39-95477A5EC9F0}" type="presParOf" srcId="{E1948202-60C2-4EF1-9DBE-D5C060AE5F11}" destId="{6B8E02D6-AF04-49B3-B00F-BFA0A080CF16}" srcOrd="1" destOrd="0" presId="urn:microsoft.com/office/officeart/2005/8/layout/vList5"/>
    <dgm:cxn modelId="{B08C03A9-FB74-44AC-B986-DE785F44D3D7}" type="presParOf" srcId="{62495161-77DD-4A71-9B42-2632866505E8}" destId="{87B2C060-D98C-4E1D-98BB-BE96C1CA5AFE}" srcOrd="1" destOrd="0" presId="urn:microsoft.com/office/officeart/2005/8/layout/vList5"/>
    <dgm:cxn modelId="{335D3196-7A90-4F09-8104-F7266DC716E7}" type="presParOf" srcId="{62495161-77DD-4A71-9B42-2632866505E8}" destId="{24D1D187-4BEF-4C0E-8F0E-71BC6F5D31C7}" srcOrd="2" destOrd="0" presId="urn:microsoft.com/office/officeart/2005/8/layout/vList5"/>
    <dgm:cxn modelId="{85A92E61-E661-4F51-819C-A9709DA3A473}" type="presParOf" srcId="{24D1D187-4BEF-4C0E-8F0E-71BC6F5D31C7}" destId="{7DF26FE5-7A47-4F41-AD44-3A7CA99FB8AD}" srcOrd="0" destOrd="0" presId="urn:microsoft.com/office/officeart/2005/8/layout/vList5"/>
    <dgm:cxn modelId="{C43A5127-43E3-4E08-81BE-84EFD4E43A70}" type="presParOf" srcId="{24D1D187-4BEF-4C0E-8F0E-71BC6F5D31C7}" destId="{CC9D5C1D-8363-479D-ADC3-601B0006CFC3}" srcOrd="1" destOrd="0" presId="urn:microsoft.com/office/officeart/2005/8/layout/vList5"/>
    <dgm:cxn modelId="{77F14242-7865-4545-8084-7AD9F796DFA1}" type="presParOf" srcId="{62495161-77DD-4A71-9B42-2632866505E8}" destId="{2B0FC793-65BA-4D4E-B4F7-9F91B7ADC57D}" srcOrd="3" destOrd="0" presId="urn:microsoft.com/office/officeart/2005/8/layout/vList5"/>
    <dgm:cxn modelId="{52915D0A-B131-4940-8485-95F0BF799DEE}" type="presParOf" srcId="{62495161-77DD-4A71-9B42-2632866505E8}" destId="{4C66C7CC-C92D-47CD-87C6-F066CD3C2B65}" srcOrd="4" destOrd="0" presId="urn:microsoft.com/office/officeart/2005/8/layout/vList5"/>
    <dgm:cxn modelId="{3499A869-B64F-40CF-ABA0-6BFD191F4750}" type="presParOf" srcId="{4C66C7CC-C92D-47CD-87C6-F066CD3C2B65}" destId="{D390404B-D7B4-4765-8993-FBDDB60B9804}" srcOrd="0" destOrd="0" presId="urn:microsoft.com/office/officeart/2005/8/layout/vList5"/>
    <dgm:cxn modelId="{E934FF1B-E5CD-4B43-A3F7-AB9D59DA9476}" type="presParOf" srcId="{4C66C7CC-C92D-47CD-87C6-F066CD3C2B65}" destId="{0B77D053-47EF-4FF2-9E3E-69E7BB92178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AEA530-DF7B-4E57-9DF8-3F24CE672FB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239454-95D3-450B-8CBB-D28E426F3F8A}">
      <dgm:prSet phldrT="[Текст]" custT="1"/>
      <dgm:spPr/>
      <dgm:t>
        <a:bodyPr/>
        <a:lstStyle/>
        <a:p>
          <a:r>
            <a:rPr lang="ru-RU" sz="2800" dirty="0"/>
            <a:t>Словарный запас</a:t>
          </a:r>
        </a:p>
      </dgm:t>
    </dgm:pt>
    <dgm:pt modelId="{FD071DC5-F2CA-4DD1-A5CF-095EEB13B180}" type="parTrans" cxnId="{B2F7E2B3-6503-4D56-8BD1-6AC74A2BA967}">
      <dgm:prSet/>
      <dgm:spPr/>
      <dgm:t>
        <a:bodyPr/>
        <a:lstStyle/>
        <a:p>
          <a:endParaRPr lang="ru-RU"/>
        </a:p>
      </dgm:t>
    </dgm:pt>
    <dgm:pt modelId="{9463F96A-7B4B-4AB5-ACE7-AF88C6CD5BFD}" type="sibTrans" cxnId="{B2F7E2B3-6503-4D56-8BD1-6AC74A2BA967}">
      <dgm:prSet/>
      <dgm:spPr/>
      <dgm:t>
        <a:bodyPr/>
        <a:lstStyle/>
        <a:p>
          <a:endParaRPr lang="ru-RU"/>
        </a:p>
      </dgm:t>
    </dgm:pt>
    <dgm:pt modelId="{10C894EC-60BC-4CA3-8F21-0E878181C609}">
      <dgm:prSet phldrT="[Текст]" custT="1"/>
      <dgm:spPr/>
      <dgm:t>
        <a:bodyPr/>
        <a:lstStyle/>
        <a:p>
          <a:r>
            <a:rPr lang="ru-RU" altLang="ru-RU" sz="2000" b="1" dirty="0">
              <a:solidFill>
                <a:schemeClr val="tx1"/>
              </a:solidFill>
              <a:latin typeface="+mj-lt"/>
            </a:rPr>
            <a:t>К 7 годам у ребёнка должен быть достаточно большой словарный запас (около  2000  слов).</a:t>
          </a:r>
          <a:endParaRPr lang="ru-RU" sz="2000" b="1" dirty="0">
            <a:solidFill>
              <a:schemeClr val="tx1"/>
            </a:solidFill>
            <a:latin typeface="+mj-lt"/>
          </a:endParaRPr>
        </a:p>
      </dgm:t>
    </dgm:pt>
    <dgm:pt modelId="{3A876C32-E85A-42A7-9CBE-C30AC891CEE7}" type="parTrans" cxnId="{C837C04F-2BFA-4AAA-A9C2-D847AA5F1312}">
      <dgm:prSet/>
      <dgm:spPr/>
      <dgm:t>
        <a:bodyPr/>
        <a:lstStyle/>
        <a:p>
          <a:endParaRPr lang="ru-RU"/>
        </a:p>
      </dgm:t>
    </dgm:pt>
    <dgm:pt modelId="{C3E09792-270F-4C71-A7E5-D72B3CE56ED1}" type="sibTrans" cxnId="{C837C04F-2BFA-4AAA-A9C2-D847AA5F1312}">
      <dgm:prSet/>
      <dgm:spPr/>
      <dgm:t>
        <a:bodyPr/>
        <a:lstStyle/>
        <a:p>
          <a:endParaRPr lang="ru-RU"/>
        </a:p>
      </dgm:t>
    </dgm:pt>
    <dgm:pt modelId="{5412E939-7E04-45EF-87B4-F1B55EF37F95}">
      <dgm:prSet phldrT="[Текст]" custT="1"/>
      <dgm:spPr/>
      <dgm:t>
        <a:bodyPr/>
        <a:lstStyle/>
        <a:p>
          <a:r>
            <a:rPr lang="ru-RU" altLang="ru-RU" sz="2000" b="1" dirty="0">
              <a:solidFill>
                <a:schemeClr val="tx1"/>
              </a:solidFill>
              <a:latin typeface="+mj-lt"/>
            </a:rPr>
            <a:t>В речи ребенок должен активно использовать все части речи.</a:t>
          </a:r>
          <a:endParaRPr lang="ru-RU" sz="2000" b="1" dirty="0">
            <a:solidFill>
              <a:schemeClr val="tx1"/>
            </a:solidFill>
            <a:latin typeface="+mj-lt"/>
          </a:endParaRPr>
        </a:p>
      </dgm:t>
    </dgm:pt>
    <dgm:pt modelId="{D1F0D83C-734C-46D7-8CF1-43590AC2029B}" type="parTrans" cxnId="{78D5DEAA-2E2E-44B3-9FFF-ABE902640EA4}">
      <dgm:prSet/>
      <dgm:spPr/>
      <dgm:t>
        <a:bodyPr/>
        <a:lstStyle/>
        <a:p>
          <a:endParaRPr lang="ru-RU"/>
        </a:p>
      </dgm:t>
    </dgm:pt>
    <dgm:pt modelId="{6F1D93AC-794B-474C-B8C7-92A8EE34620F}" type="sibTrans" cxnId="{78D5DEAA-2E2E-44B3-9FFF-ABE902640EA4}">
      <dgm:prSet/>
      <dgm:spPr/>
      <dgm:t>
        <a:bodyPr/>
        <a:lstStyle/>
        <a:p>
          <a:endParaRPr lang="ru-RU"/>
        </a:p>
      </dgm:t>
    </dgm:pt>
    <dgm:pt modelId="{3883F6BC-8C9D-4616-8273-D16B2B7A0776}">
      <dgm:prSet phldrT="[Текст]" custT="1"/>
      <dgm:spPr/>
      <dgm:t>
        <a:bodyPr/>
        <a:lstStyle/>
        <a:p>
          <a:endParaRPr lang="ru-RU" sz="1900" dirty="0"/>
        </a:p>
      </dgm:t>
    </dgm:pt>
    <dgm:pt modelId="{A92FFCB2-BDF4-456E-8359-7C2AA33101C3}" type="parTrans" cxnId="{6FB39B32-5108-499D-AD4E-3787F04C5391}">
      <dgm:prSet/>
      <dgm:spPr/>
      <dgm:t>
        <a:bodyPr/>
        <a:lstStyle/>
        <a:p>
          <a:endParaRPr lang="ru-RU"/>
        </a:p>
      </dgm:t>
    </dgm:pt>
    <dgm:pt modelId="{ABDC509D-FAC8-4B3A-B6B8-C35EF82639AE}" type="sibTrans" cxnId="{6FB39B32-5108-499D-AD4E-3787F04C5391}">
      <dgm:prSet/>
      <dgm:spPr/>
      <dgm:t>
        <a:bodyPr/>
        <a:lstStyle/>
        <a:p>
          <a:endParaRPr lang="ru-RU"/>
        </a:p>
      </dgm:t>
    </dgm:pt>
    <dgm:pt modelId="{951FD0BC-EFF1-436D-B6DE-B0106A7AB343}">
      <dgm:prSet phldrT="[Текст]" custT="1"/>
      <dgm:spPr/>
      <dgm:t>
        <a:bodyPr/>
        <a:lstStyle/>
        <a:p>
          <a:r>
            <a:rPr lang="ru-RU" altLang="ru-RU" sz="2000" b="1" dirty="0">
              <a:solidFill>
                <a:schemeClr val="tx1"/>
              </a:solidFill>
              <a:latin typeface="+mj-lt"/>
            </a:rPr>
            <a:t>Понимать переносное значение слов.</a:t>
          </a:r>
          <a:endParaRPr lang="ru-RU" sz="2000" b="1" dirty="0">
            <a:solidFill>
              <a:schemeClr val="tx1"/>
            </a:solidFill>
            <a:latin typeface="+mj-lt"/>
          </a:endParaRPr>
        </a:p>
      </dgm:t>
    </dgm:pt>
    <dgm:pt modelId="{23E99CA3-D034-4844-8A03-F8918B2E5D9E}" type="parTrans" cxnId="{9DA40E5E-2581-49DA-9272-5D33153C0B9B}">
      <dgm:prSet/>
      <dgm:spPr/>
      <dgm:t>
        <a:bodyPr/>
        <a:lstStyle/>
        <a:p>
          <a:endParaRPr lang="ru-RU"/>
        </a:p>
      </dgm:t>
    </dgm:pt>
    <dgm:pt modelId="{35B82F02-A07F-4D4B-BA46-43CCE2FF40D8}" type="sibTrans" cxnId="{9DA40E5E-2581-49DA-9272-5D33153C0B9B}">
      <dgm:prSet/>
      <dgm:spPr/>
      <dgm:t>
        <a:bodyPr/>
        <a:lstStyle/>
        <a:p>
          <a:endParaRPr lang="ru-RU"/>
        </a:p>
      </dgm:t>
    </dgm:pt>
    <dgm:pt modelId="{F063ED5F-3FB3-4D26-BD61-6C795C559C5E}">
      <dgm:prSet phldrT="[Текст]" custT="1"/>
      <dgm:spPr/>
      <dgm:t>
        <a:bodyPr/>
        <a:lstStyle/>
        <a:p>
          <a:r>
            <a:rPr lang="ru-RU" altLang="ru-RU" sz="2000" b="1" dirty="0">
              <a:solidFill>
                <a:schemeClr val="tx1"/>
              </a:solidFill>
              <a:latin typeface="+mj-lt"/>
            </a:rPr>
            <a:t>Подбирать обобщающие понятия для группы предметов</a:t>
          </a:r>
          <a:r>
            <a:rPr lang="ru-RU" altLang="ru-RU" sz="2000" b="1" dirty="0">
              <a:solidFill>
                <a:srgbClr val="01316B"/>
              </a:solidFill>
              <a:latin typeface="+mj-lt"/>
            </a:rPr>
            <a:t>. </a:t>
          </a:r>
          <a:endParaRPr lang="ru-RU" sz="2000" b="1" dirty="0">
            <a:latin typeface="+mj-lt"/>
          </a:endParaRPr>
        </a:p>
      </dgm:t>
    </dgm:pt>
    <dgm:pt modelId="{D375B8D5-4D16-4CD9-ACF4-3D62C35F6EF0}" type="parTrans" cxnId="{539FCB0D-7575-4B52-9961-5C5ECBA99158}">
      <dgm:prSet/>
      <dgm:spPr/>
      <dgm:t>
        <a:bodyPr/>
        <a:lstStyle/>
        <a:p>
          <a:endParaRPr lang="ru-RU"/>
        </a:p>
      </dgm:t>
    </dgm:pt>
    <dgm:pt modelId="{5C9C4F89-7D07-4F76-AA56-607A9D0137F1}" type="sibTrans" cxnId="{539FCB0D-7575-4B52-9961-5C5ECBA99158}">
      <dgm:prSet/>
      <dgm:spPr/>
      <dgm:t>
        <a:bodyPr/>
        <a:lstStyle/>
        <a:p>
          <a:endParaRPr lang="ru-RU"/>
        </a:p>
      </dgm:t>
    </dgm:pt>
    <dgm:pt modelId="{3AA8A766-CC21-4E71-A023-A3424A85B6FB}" type="pres">
      <dgm:prSet presAssocID="{ABAEA530-DF7B-4E57-9DF8-3F24CE672FB0}" presName="Name0" presStyleCnt="0">
        <dgm:presLayoutVars>
          <dgm:dir/>
          <dgm:animLvl val="lvl"/>
          <dgm:resizeHandles val="exact"/>
        </dgm:presLayoutVars>
      </dgm:prSet>
      <dgm:spPr/>
    </dgm:pt>
    <dgm:pt modelId="{B33DBBE9-B53B-40D3-BB6A-3715DFC69D72}" type="pres">
      <dgm:prSet presAssocID="{B6239454-95D3-450B-8CBB-D28E426F3F8A}" presName="linNode" presStyleCnt="0"/>
      <dgm:spPr/>
    </dgm:pt>
    <dgm:pt modelId="{DA314821-4246-4D16-93E8-DCA949B6C60B}" type="pres">
      <dgm:prSet presAssocID="{B6239454-95D3-450B-8CBB-D28E426F3F8A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9B34521F-7E84-440F-BBFB-B0A07338B327}" type="pres">
      <dgm:prSet presAssocID="{B6239454-95D3-450B-8CBB-D28E426F3F8A}" presName="descendantText" presStyleLbl="alignAccFollowNode1" presStyleIdx="0" presStyleCnt="1" custScaleY="117091">
        <dgm:presLayoutVars>
          <dgm:bulletEnabled val="1"/>
        </dgm:presLayoutVars>
      </dgm:prSet>
      <dgm:spPr/>
    </dgm:pt>
  </dgm:ptLst>
  <dgm:cxnLst>
    <dgm:cxn modelId="{539FCB0D-7575-4B52-9961-5C5ECBA99158}" srcId="{B6239454-95D3-450B-8CBB-D28E426F3F8A}" destId="{F063ED5F-3FB3-4D26-BD61-6C795C559C5E}" srcOrd="3" destOrd="0" parTransId="{D375B8D5-4D16-4CD9-ACF4-3D62C35F6EF0}" sibTransId="{5C9C4F89-7D07-4F76-AA56-607A9D0137F1}"/>
    <dgm:cxn modelId="{50CC9121-4C01-40E2-AF15-E916E614A58F}" type="presOf" srcId="{F063ED5F-3FB3-4D26-BD61-6C795C559C5E}" destId="{9B34521F-7E84-440F-BBFB-B0A07338B327}" srcOrd="0" destOrd="3" presId="urn:microsoft.com/office/officeart/2005/8/layout/vList5"/>
    <dgm:cxn modelId="{6FB39B32-5108-499D-AD4E-3787F04C5391}" srcId="{B6239454-95D3-450B-8CBB-D28E426F3F8A}" destId="{3883F6BC-8C9D-4616-8273-D16B2B7A0776}" srcOrd="4" destOrd="0" parTransId="{A92FFCB2-BDF4-456E-8359-7C2AA33101C3}" sibTransId="{ABDC509D-FAC8-4B3A-B6B8-C35EF82639AE}"/>
    <dgm:cxn modelId="{9DA40E5E-2581-49DA-9272-5D33153C0B9B}" srcId="{B6239454-95D3-450B-8CBB-D28E426F3F8A}" destId="{951FD0BC-EFF1-436D-B6DE-B0106A7AB343}" srcOrd="2" destOrd="0" parTransId="{23E99CA3-D034-4844-8A03-F8918B2E5D9E}" sibTransId="{35B82F02-A07F-4D4B-BA46-43CCE2FF40D8}"/>
    <dgm:cxn modelId="{C837C04F-2BFA-4AAA-A9C2-D847AA5F1312}" srcId="{B6239454-95D3-450B-8CBB-D28E426F3F8A}" destId="{10C894EC-60BC-4CA3-8F21-0E878181C609}" srcOrd="0" destOrd="0" parTransId="{3A876C32-E85A-42A7-9CBE-C30AC891CEE7}" sibTransId="{C3E09792-270F-4C71-A7E5-D72B3CE56ED1}"/>
    <dgm:cxn modelId="{F59954A0-60F4-44CD-8374-4853178E859B}" type="presOf" srcId="{3883F6BC-8C9D-4616-8273-D16B2B7A0776}" destId="{9B34521F-7E84-440F-BBFB-B0A07338B327}" srcOrd="0" destOrd="4" presId="urn:microsoft.com/office/officeart/2005/8/layout/vList5"/>
    <dgm:cxn modelId="{EBB0B0A3-1361-4F93-A0E5-51F3F68A0996}" type="presOf" srcId="{ABAEA530-DF7B-4E57-9DF8-3F24CE672FB0}" destId="{3AA8A766-CC21-4E71-A023-A3424A85B6FB}" srcOrd="0" destOrd="0" presId="urn:microsoft.com/office/officeart/2005/8/layout/vList5"/>
    <dgm:cxn modelId="{78D5DEAA-2E2E-44B3-9FFF-ABE902640EA4}" srcId="{B6239454-95D3-450B-8CBB-D28E426F3F8A}" destId="{5412E939-7E04-45EF-87B4-F1B55EF37F95}" srcOrd="1" destOrd="0" parTransId="{D1F0D83C-734C-46D7-8CF1-43590AC2029B}" sibTransId="{6F1D93AC-794B-474C-B8C7-92A8EE34620F}"/>
    <dgm:cxn modelId="{2BFEA1AC-615D-4278-8423-FD660AB6687F}" type="presOf" srcId="{B6239454-95D3-450B-8CBB-D28E426F3F8A}" destId="{DA314821-4246-4D16-93E8-DCA949B6C60B}" srcOrd="0" destOrd="0" presId="urn:microsoft.com/office/officeart/2005/8/layout/vList5"/>
    <dgm:cxn modelId="{517DA3AF-4FBA-45BF-86B4-8DFAC2D5283D}" type="presOf" srcId="{951FD0BC-EFF1-436D-B6DE-B0106A7AB343}" destId="{9B34521F-7E84-440F-BBFB-B0A07338B327}" srcOrd="0" destOrd="2" presId="urn:microsoft.com/office/officeart/2005/8/layout/vList5"/>
    <dgm:cxn modelId="{B2F7E2B3-6503-4D56-8BD1-6AC74A2BA967}" srcId="{ABAEA530-DF7B-4E57-9DF8-3F24CE672FB0}" destId="{B6239454-95D3-450B-8CBB-D28E426F3F8A}" srcOrd="0" destOrd="0" parTransId="{FD071DC5-F2CA-4DD1-A5CF-095EEB13B180}" sibTransId="{9463F96A-7B4B-4AB5-ACE7-AF88C6CD5BFD}"/>
    <dgm:cxn modelId="{BEEE61BF-2105-4748-8E2D-07B2242F9F0D}" type="presOf" srcId="{10C894EC-60BC-4CA3-8F21-0E878181C609}" destId="{9B34521F-7E84-440F-BBFB-B0A07338B327}" srcOrd="0" destOrd="0" presId="urn:microsoft.com/office/officeart/2005/8/layout/vList5"/>
    <dgm:cxn modelId="{89CB94D5-9DF4-49DC-BDB0-41A01F56DA9D}" type="presOf" srcId="{5412E939-7E04-45EF-87B4-F1B55EF37F95}" destId="{9B34521F-7E84-440F-BBFB-B0A07338B327}" srcOrd="0" destOrd="1" presId="urn:microsoft.com/office/officeart/2005/8/layout/vList5"/>
    <dgm:cxn modelId="{85178727-8003-4A97-B924-85A9F96DE0EF}" type="presParOf" srcId="{3AA8A766-CC21-4E71-A023-A3424A85B6FB}" destId="{B33DBBE9-B53B-40D3-BB6A-3715DFC69D72}" srcOrd="0" destOrd="0" presId="urn:microsoft.com/office/officeart/2005/8/layout/vList5"/>
    <dgm:cxn modelId="{67B1F2EF-9420-41FA-811D-82B39F2F5B0E}" type="presParOf" srcId="{B33DBBE9-B53B-40D3-BB6A-3715DFC69D72}" destId="{DA314821-4246-4D16-93E8-DCA949B6C60B}" srcOrd="0" destOrd="0" presId="urn:microsoft.com/office/officeart/2005/8/layout/vList5"/>
    <dgm:cxn modelId="{31C22867-69A9-4074-875D-CDFE1045AB47}" type="presParOf" srcId="{B33DBBE9-B53B-40D3-BB6A-3715DFC69D72}" destId="{9B34521F-7E84-440F-BBFB-B0A07338B32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932799-B0D5-48A3-9105-93FDB50B076E}" type="doc">
      <dgm:prSet loTypeId="urn:microsoft.com/office/officeart/2005/8/layout/vList5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D68AA5CE-B104-4500-8686-373F78653C31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Лексическая сторона речи</a:t>
          </a:r>
          <a:endParaRPr lang="ru-RU" sz="2800" dirty="0"/>
        </a:p>
      </dgm:t>
    </dgm:pt>
    <dgm:pt modelId="{67BA3207-3855-4FA2-BCA1-70471735D147}" type="parTrans" cxnId="{43757F77-837A-4AF9-951C-C7171314790D}">
      <dgm:prSet/>
      <dgm:spPr/>
      <dgm:t>
        <a:bodyPr/>
        <a:lstStyle/>
        <a:p>
          <a:endParaRPr lang="ru-RU"/>
        </a:p>
      </dgm:t>
    </dgm:pt>
    <dgm:pt modelId="{4F2C2638-3BFB-429C-BDBD-8E0178C7D743}" type="sibTrans" cxnId="{43757F77-837A-4AF9-951C-C7171314790D}">
      <dgm:prSet/>
      <dgm:spPr/>
      <dgm:t>
        <a:bodyPr/>
        <a:lstStyle/>
        <a:p>
          <a:endParaRPr lang="ru-RU"/>
        </a:p>
      </dgm:t>
    </dgm:pt>
    <dgm:pt modelId="{A2C78CC7-F3F0-4D1B-963B-14CDB155F8D0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dirty="0">
              <a:latin typeface="+mj-lt"/>
            </a:rPr>
            <a:t> </a:t>
          </a:r>
          <a:r>
            <a:rPr lang="ru-RU" sz="1650" b="1" dirty="0">
              <a:solidFill>
                <a:schemeClr val="tx1"/>
              </a:solidFill>
              <a:latin typeface="+mj-lt"/>
            </a:rPr>
            <a:t>Ребенок</a:t>
          </a:r>
          <a:r>
            <a:rPr lang="ru-RU" sz="1650" dirty="0">
              <a:latin typeface="+mj-lt"/>
            </a:rPr>
            <a:t> т</a:t>
          </a:r>
          <a:r>
            <a:rPr lang="ru-RU" sz="1650" b="1" dirty="0">
              <a:latin typeface="+mj-lt"/>
            </a:rPr>
            <a:t>очно подбирает слова</a:t>
          </a:r>
        </a:p>
      </dgm:t>
    </dgm:pt>
    <dgm:pt modelId="{7680205C-A011-4165-9E59-9CB8FCFF885E}" type="parTrans" cxnId="{9A6FBB28-EB3A-48FA-9A5F-E9B352DC355C}">
      <dgm:prSet/>
      <dgm:spPr/>
      <dgm:t>
        <a:bodyPr/>
        <a:lstStyle/>
        <a:p>
          <a:endParaRPr lang="ru-RU"/>
        </a:p>
      </dgm:t>
    </dgm:pt>
    <dgm:pt modelId="{951DE687-4DA6-47BA-846A-88A30AE6917B}" type="sibTrans" cxnId="{9A6FBB28-EB3A-48FA-9A5F-E9B352DC355C}">
      <dgm:prSet/>
      <dgm:spPr/>
      <dgm:t>
        <a:bodyPr/>
        <a:lstStyle/>
        <a:p>
          <a:endParaRPr lang="ru-RU"/>
        </a:p>
      </dgm:t>
    </dgm:pt>
    <dgm:pt modelId="{F465623C-CEF4-433F-926B-62B29852BB3A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Дифференцирует</a:t>
          </a:r>
          <a:r>
            <a:rPr lang="ru-RU" sz="1650" dirty="0">
              <a:latin typeface="+mj-lt"/>
            </a:rPr>
            <a:t> обозначения предметов (например: автомобиль легковой и грузовой)</a:t>
          </a:r>
        </a:p>
      </dgm:t>
    </dgm:pt>
    <dgm:pt modelId="{EA0CE659-FA1D-4B3C-89D2-29318F805159}" type="parTrans" cxnId="{058D9B10-A806-4CC8-8A45-BE5818AFBBB6}">
      <dgm:prSet/>
      <dgm:spPr/>
    </dgm:pt>
    <dgm:pt modelId="{B3ED7C5E-95A4-4EF1-9DAC-5406BAC895BD}" type="sibTrans" cxnId="{058D9B10-A806-4CC8-8A45-BE5818AFBBB6}">
      <dgm:prSet/>
      <dgm:spPr/>
    </dgm:pt>
    <dgm:pt modelId="{D3055B2B-CAD6-4131-84B5-85389300EB20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Употребляет сложные слова </a:t>
          </a:r>
          <a:r>
            <a:rPr lang="ru-RU" sz="1650" dirty="0">
              <a:latin typeface="+mj-lt"/>
            </a:rPr>
            <a:t>(например: длинноногий, снегопад )</a:t>
          </a:r>
        </a:p>
      </dgm:t>
    </dgm:pt>
    <dgm:pt modelId="{2D8F2960-0C9B-4234-9934-8DF36F6166BE}" type="parTrans" cxnId="{1D4F6E96-3D94-44B1-8DC3-EF71FD4B201E}">
      <dgm:prSet/>
      <dgm:spPr/>
    </dgm:pt>
    <dgm:pt modelId="{B153D5F5-E2AB-44EC-8949-13CD97732425}" type="sibTrans" cxnId="{1D4F6E96-3D94-44B1-8DC3-EF71FD4B201E}">
      <dgm:prSet/>
      <dgm:spPr/>
    </dgm:pt>
    <dgm:pt modelId="{A0DDA5B5-E424-46E4-9D89-C9A07657F405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Подбирает антонимы                                       </a:t>
          </a:r>
          <a:r>
            <a:rPr lang="ru-RU" sz="1650" dirty="0">
              <a:latin typeface="+mj-lt"/>
            </a:rPr>
            <a:t>(например: широкий - узкий, гладкий -шершавый)</a:t>
          </a:r>
        </a:p>
      </dgm:t>
    </dgm:pt>
    <dgm:pt modelId="{DC943483-2794-429A-925E-D7CB8B678BFB}" type="parTrans" cxnId="{65E16EE7-629F-40A8-92C6-9DCD3EFD6DF1}">
      <dgm:prSet/>
      <dgm:spPr/>
    </dgm:pt>
    <dgm:pt modelId="{751535C8-6C37-4901-9764-7F24BA2D573A}" type="sibTrans" cxnId="{65E16EE7-629F-40A8-92C6-9DCD3EFD6DF1}">
      <dgm:prSet/>
      <dgm:spPr/>
    </dgm:pt>
    <dgm:pt modelId="{B24C0091-4776-4195-821F-0374127F84A4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Подбирает синонимы  </a:t>
          </a:r>
          <a:r>
            <a:rPr lang="ru-RU" sz="1650" dirty="0">
              <a:latin typeface="+mj-lt"/>
            </a:rPr>
            <a:t>                                     (например: веселый - радостный, грустный -печальный, храбрый - смелый)</a:t>
          </a:r>
        </a:p>
      </dgm:t>
    </dgm:pt>
    <dgm:pt modelId="{AA9ED107-F9D6-4683-9F0D-30274E96BF0E}" type="parTrans" cxnId="{73B11550-4405-4839-AAAC-EED8C6A0CA7B}">
      <dgm:prSet/>
      <dgm:spPr/>
    </dgm:pt>
    <dgm:pt modelId="{32999ED9-B119-4C5B-8A94-28A625E06EB8}" type="sibTrans" cxnId="{73B11550-4405-4839-AAAC-EED8C6A0CA7B}">
      <dgm:prSet/>
      <dgm:spPr/>
    </dgm:pt>
    <dgm:pt modelId="{912AE074-7C6F-4200-9397-DB13C51EEABC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Пользуется эпитетами </a:t>
          </a:r>
          <a:r>
            <a:rPr lang="ru-RU" sz="1650" dirty="0">
              <a:latin typeface="+mj-lt"/>
            </a:rPr>
            <a:t>(например: чистое поле)</a:t>
          </a:r>
        </a:p>
      </dgm:t>
    </dgm:pt>
    <dgm:pt modelId="{444326E9-FAC8-421C-8AC9-AD1F61F4BE39}" type="parTrans" cxnId="{4DD5F753-F621-4D36-B991-3E6B04A929D6}">
      <dgm:prSet/>
      <dgm:spPr/>
    </dgm:pt>
    <dgm:pt modelId="{FC002B97-E2FA-4162-AE2A-BE77E41727F1}" type="sibTrans" cxnId="{4DD5F753-F621-4D36-B991-3E6B04A929D6}">
      <dgm:prSet/>
      <dgm:spPr/>
    </dgm:pt>
    <dgm:pt modelId="{40304566-CFE5-47E4-8132-740E07357CA8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Подбирает метафоры </a:t>
          </a:r>
          <a:r>
            <a:rPr lang="ru-RU" sz="1650" dirty="0">
              <a:latin typeface="+mj-lt"/>
            </a:rPr>
            <a:t>(например: туча комаров)</a:t>
          </a:r>
        </a:p>
      </dgm:t>
    </dgm:pt>
    <dgm:pt modelId="{C6118B63-9E55-49C6-99AB-1D00A2F07EF4}" type="parTrans" cxnId="{AE06A1D9-951C-4A1E-9A94-5F7B598AAFE5}">
      <dgm:prSet/>
      <dgm:spPr/>
    </dgm:pt>
    <dgm:pt modelId="{BD903813-8CBB-4D8E-A5BF-C86EF7F1A393}" type="sibTrans" cxnId="{AE06A1D9-951C-4A1E-9A94-5F7B598AAFE5}">
      <dgm:prSet/>
      <dgm:spPr/>
    </dgm:pt>
    <dgm:pt modelId="{5DDF2DD8-F88F-4801-ACFF-1805E23C61A1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650" b="1" dirty="0">
              <a:latin typeface="+mj-lt"/>
            </a:rPr>
            <a:t>Использует слова  и фразы с переносным значением </a:t>
          </a:r>
          <a:r>
            <a:rPr lang="ru-RU" sz="1650" dirty="0">
              <a:latin typeface="+mj-lt"/>
            </a:rPr>
            <a:t>(например: сломя голову)</a:t>
          </a:r>
        </a:p>
      </dgm:t>
    </dgm:pt>
    <dgm:pt modelId="{3F24D8D9-A19C-4941-BA84-465316A869D7}" type="parTrans" cxnId="{7AE297BD-D04B-43E0-A3A7-A8EB6175B414}">
      <dgm:prSet/>
      <dgm:spPr/>
    </dgm:pt>
    <dgm:pt modelId="{7786B7E9-0DAF-4108-80EA-94417EE70D3A}" type="sibTrans" cxnId="{7AE297BD-D04B-43E0-A3A7-A8EB6175B414}">
      <dgm:prSet/>
      <dgm:spPr/>
    </dgm:pt>
    <dgm:pt modelId="{86ED0E93-8A7E-44A1-BDCD-F33A503BAD99}" type="pres">
      <dgm:prSet presAssocID="{72932799-B0D5-48A3-9105-93FDB50B076E}" presName="Name0" presStyleCnt="0">
        <dgm:presLayoutVars>
          <dgm:dir/>
          <dgm:animLvl val="lvl"/>
          <dgm:resizeHandles val="exact"/>
        </dgm:presLayoutVars>
      </dgm:prSet>
      <dgm:spPr/>
    </dgm:pt>
    <dgm:pt modelId="{819FBE4F-2936-430B-9D0D-9FBB9B9292B8}" type="pres">
      <dgm:prSet presAssocID="{D68AA5CE-B104-4500-8686-373F78653C31}" presName="linNode" presStyleCnt="0"/>
      <dgm:spPr/>
    </dgm:pt>
    <dgm:pt modelId="{52B79690-A615-47D9-9D6E-62FD2E182F39}" type="pres">
      <dgm:prSet presAssocID="{D68AA5CE-B104-4500-8686-373F78653C31}" presName="parentText" presStyleLbl="node1" presStyleIdx="0" presStyleCnt="1" custScaleY="226851">
        <dgm:presLayoutVars>
          <dgm:chMax val="1"/>
          <dgm:bulletEnabled val="1"/>
        </dgm:presLayoutVars>
      </dgm:prSet>
      <dgm:spPr/>
    </dgm:pt>
    <dgm:pt modelId="{5F58F0A4-B3AD-4848-BB45-3F16B5A6A6F4}" type="pres">
      <dgm:prSet presAssocID="{D68AA5CE-B104-4500-8686-373F78653C31}" presName="descendantText" presStyleLbl="alignAccFollowNode1" presStyleIdx="0" presStyleCnt="1" custScaleY="261236">
        <dgm:presLayoutVars>
          <dgm:bulletEnabled val="1"/>
        </dgm:presLayoutVars>
      </dgm:prSet>
      <dgm:spPr/>
    </dgm:pt>
  </dgm:ptLst>
  <dgm:cxnLst>
    <dgm:cxn modelId="{058D9B10-A806-4CC8-8A45-BE5818AFBBB6}" srcId="{D68AA5CE-B104-4500-8686-373F78653C31}" destId="{F465623C-CEF4-433F-926B-62B29852BB3A}" srcOrd="1" destOrd="0" parTransId="{EA0CE659-FA1D-4B3C-89D2-29318F805159}" sibTransId="{B3ED7C5E-95A4-4EF1-9DAC-5406BAC895BD}"/>
    <dgm:cxn modelId="{9A6FBB28-EB3A-48FA-9A5F-E9B352DC355C}" srcId="{D68AA5CE-B104-4500-8686-373F78653C31}" destId="{A2C78CC7-F3F0-4D1B-963B-14CDB155F8D0}" srcOrd="0" destOrd="0" parTransId="{7680205C-A011-4165-9E59-9CB8FCFF885E}" sibTransId="{951DE687-4DA6-47BA-846A-88A30AE6917B}"/>
    <dgm:cxn modelId="{EEF4F72D-2B0A-47AD-AC4E-250A673B11B0}" type="presOf" srcId="{D3055B2B-CAD6-4131-84B5-85389300EB20}" destId="{5F58F0A4-B3AD-4848-BB45-3F16B5A6A6F4}" srcOrd="0" destOrd="2" presId="urn:microsoft.com/office/officeart/2005/8/layout/vList5"/>
    <dgm:cxn modelId="{41FF3831-813A-49CA-B2DA-CCBBA53BC474}" type="presOf" srcId="{D68AA5CE-B104-4500-8686-373F78653C31}" destId="{52B79690-A615-47D9-9D6E-62FD2E182F39}" srcOrd="0" destOrd="0" presId="urn:microsoft.com/office/officeart/2005/8/layout/vList5"/>
    <dgm:cxn modelId="{73B11550-4405-4839-AAAC-EED8C6A0CA7B}" srcId="{D68AA5CE-B104-4500-8686-373F78653C31}" destId="{B24C0091-4776-4195-821F-0374127F84A4}" srcOrd="4" destOrd="0" parTransId="{AA9ED107-F9D6-4683-9F0D-30274E96BF0E}" sibTransId="{32999ED9-B119-4C5B-8A94-28A625E06EB8}"/>
    <dgm:cxn modelId="{4DD5F753-F621-4D36-B991-3E6B04A929D6}" srcId="{D68AA5CE-B104-4500-8686-373F78653C31}" destId="{912AE074-7C6F-4200-9397-DB13C51EEABC}" srcOrd="5" destOrd="0" parTransId="{444326E9-FAC8-421C-8AC9-AD1F61F4BE39}" sibTransId="{FC002B97-E2FA-4162-AE2A-BE77E41727F1}"/>
    <dgm:cxn modelId="{788BF154-DB94-4643-9E6C-74018F1B654C}" type="presOf" srcId="{F465623C-CEF4-433F-926B-62B29852BB3A}" destId="{5F58F0A4-B3AD-4848-BB45-3F16B5A6A6F4}" srcOrd="0" destOrd="1" presId="urn:microsoft.com/office/officeart/2005/8/layout/vList5"/>
    <dgm:cxn modelId="{A2310775-48F9-4B6A-9427-A085E2373F98}" type="presOf" srcId="{72932799-B0D5-48A3-9105-93FDB50B076E}" destId="{86ED0E93-8A7E-44A1-BDCD-F33A503BAD99}" srcOrd="0" destOrd="0" presId="urn:microsoft.com/office/officeart/2005/8/layout/vList5"/>
    <dgm:cxn modelId="{43757F77-837A-4AF9-951C-C7171314790D}" srcId="{72932799-B0D5-48A3-9105-93FDB50B076E}" destId="{D68AA5CE-B104-4500-8686-373F78653C31}" srcOrd="0" destOrd="0" parTransId="{67BA3207-3855-4FA2-BCA1-70471735D147}" sibTransId="{4F2C2638-3BFB-429C-BDBD-8E0178C7D743}"/>
    <dgm:cxn modelId="{DB1BF193-5D96-4C84-AD82-157812833CEF}" type="presOf" srcId="{912AE074-7C6F-4200-9397-DB13C51EEABC}" destId="{5F58F0A4-B3AD-4848-BB45-3F16B5A6A6F4}" srcOrd="0" destOrd="5" presId="urn:microsoft.com/office/officeart/2005/8/layout/vList5"/>
    <dgm:cxn modelId="{1D4F6E96-3D94-44B1-8DC3-EF71FD4B201E}" srcId="{D68AA5CE-B104-4500-8686-373F78653C31}" destId="{D3055B2B-CAD6-4131-84B5-85389300EB20}" srcOrd="2" destOrd="0" parTransId="{2D8F2960-0C9B-4234-9934-8DF36F6166BE}" sibTransId="{B153D5F5-E2AB-44EC-8949-13CD97732425}"/>
    <dgm:cxn modelId="{67CD239E-6A13-45F4-97AB-6CF5D5CC0254}" type="presOf" srcId="{B24C0091-4776-4195-821F-0374127F84A4}" destId="{5F58F0A4-B3AD-4848-BB45-3F16B5A6A6F4}" srcOrd="0" destOrd="4" presId="urn:microsoft.com/office/officeart/2005/8/layout/vList5"/>
    <dgm:cxn modelId="{8ACFEDAD-0241-4706-AFE1-D591A021E896}" type="presOf" srcId="{A0DDA5B5-E424-46E4-9D89-C9A07657F405}" destId="{5F58F0A4-B3AD-4848-BB45-3F16B5A6A6F4}" srcOrd="0" destOrd="3" presId="urn:microsoft.com/office/officeart/2005/8/layout/vList5"/>
    <dgm:cxn modelId="{929824BC-E647-4BF0-9EDB-B5DC2CEC6D48}" type="presOf" srcId="{A2C78CC7-F3F0-4D1B-963B-14CDB155F8D0}" destId="{5F58F0A4-B3AD-4848-BB45-3F16B5A6A6F4}" srcOrd="0" destOrd="0" presId="urn:microsoft.com/office/officeart/2005/8/layout/vList5"/>
    <dgm:cxn modelId="{7AE297BD-D04B-43E0-A3A7-A8EB6175B414}" srcId="{D68AA5CE-B104-4500-8686-373F78653C31}" destId="{5DDF2DD8-F88F-4801-ACFF-1805E23C61A1}" srcOrd="7" destOrd="0" parTransId="{3F24D8D9-A19C-4941-BA84-465316A869D7}" sibTransId="{7786B7E9-0DAF-4108-80EA-94417EE70D3A}"/>
    <dgm:cxn modelId="{68C6F5D5-6854-46D0-A84E-801508A29220}" type="presOf" srcId="{5DDF2DD8-F88F-4801-ACFF-1805E23C61A1}" destId="{5F58F0A4-B3AD-4848-BB45-3F16B5A6A6F4}" srcOrd="0" destOrd="7" presId="urn:microsoft.com/office/officeart/2005/8/layout/vList5"/>
    <dgm:cxn modelId="{AE06A1D9-951C-4A1E-9A94-5F7B598AAFE5}" srcId="{D68AA5CE-B104-4500-8686-373F78653C31}" destId="{40304566-CFE5-47E4-8132-740E07357CA8}" srcOrd="6" destOrd="0" parTransId="{C6118B63-9E55-49C6-99AB-1D00A2F07EF4}" sibTransId="{BD903813-8CBB-4D8E-A5BF-C86EF7F1A393}"/>
    <dgm:cxn modelId="{65E16EE7-629F-40A8-92C6-9DCD3EFD6DF1}" srcId="{D68AA5CE-B104-4500-8686-373F78653C31}" destId="{A0DDA5B5-E424-46E4-9D89-C9A07657F405}" srcOrd="3" destOrd="0" parTransId="{DC943483-2794-429A-925E-D7CB8B678BFB}" sibTransId="{751535C8-6C37-4901-9764-7F24BA2D573A}"/>
    <dgm:cxn modelId="{A9D834F5-D34E-4F2B-A0F3-8EB341A154C8}" type="presOf" srcId="{40304566-CFE5-47E4-8132-740E07357CA8}" destId="{5F58F0A4-B3AD-4848-BB45-3F16B5A6A6F4}" srcOrd="0" destOrd="6" presId="urn:microsoft.com/office/officeart/2005/8/layout/vList5"/>
    <dgm:cxn modelId="{3FB1F1F9-CDEF-4C0C-A36B-CD4DD8726EE2}" type="presParOf" srcId="{86ED0E93-8A7E-44A1-BDCD-F33A503BAD99}" destId="{819FBE4F-2936-430B-9D0D-9FBB9B9292B8}" srcOrd="0" destOrd="0" presId="urn:microsoft.com/office/officeart/2005/8/layout/vList5"/>
    <dgm:cxn modelId="{8A17C621-3CF6-44CD-8928-FA1769A8BD0D}" type="presParOf" srcId="{819FBE4F-2936-430B-9D0D-9FBB9B9292B8}" destId="{52B79690-A615-47D9-9D6E-62FD2E182F39}" srcOrd="0" destOrd="0" presId="urn:microsoft.com/office/officeart/2005/8/layout/vList5"/>
    <dgm:cxn modelId="{312AA79F-6B1A-4A75-9775-7236EF2C0B73}" type="presParOf" srcId="{819FBE4F-2936-430B-9D0D-9FBB9B9292B8}" destId="{5F58F0A4-B3AD-4848-BB45-3F16B5A6A6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2932799-B0D5-48A3-9105-93FDB50B076E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68AA5CE-B104-4500-8686-373F78653C31}">
      <dgm:prSet phldrT="[Текст]" custT="1"/>
      <dgm:spPr/>
      <dgm:t>
        <a:bodyPr/>
        <a:lstStyle/>
        <a:p>
          <a:r>
            <a:rPr lang="ru-RU" sz="2700" dirty="0">
              <a:latin typeface="+mj-lt"/>
            </a:rPr>
            <a:t>Грамматическая сторона речи</a:t>
          </a:r>
          <a:endParaRPr lang="ru-RU" sz="2700" dirty="0"/>
        </a:p>
      </dgm:t>
    </dgm:pt>
    <dgm:pt modelId="{67BA3207-3855-4FA2-BCA1-70471735D147}" type="parTrans" cxnId="{E22C06EF-A1E9-4136-AEEF-D53833EF7573}">
      <dgm:prSet/>
      <dgm:spPr/>
      <dgm:t>
        <a:bodyPr/>
        <a:lstStyle/>
        <a:p>
          <a:endParaRPr lang="ru-RU"/>
        </a:p>
      </dgm:t>
    </dgm:pt>
    <dgm:pt modelId="{4F2C2638-3BFB-429C-BDBD-8E0178C7D743}" type="sibTrans" cxnId="{E22C06EF-A1E9-4136-AEEF-D53833EF7573}">
      <dgm:prSet/>
      <dgm:spPr/>
      <dgm:t>
        <a:bodyPr/>
        <a:lstStyle/>
        <a:p>
          <a:endParaRPr lang="ru-RU"/>
        </a:p>
      </dgm:t>
    </dgm:pt>
    <dgm:pt modelId="{A2C78CC7-F3F0-4D1B-963B-14CDB155F8D0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Изменяет существительные по падежам и числам</a:t>
          </a:r>
          <a:r>
            <a:rPr lang="ru-RU" sz="1800" dirty="0">
              <a:latin typeface="+mj-lt"/>
            </a:rPr>
            <a:t> (например: санки, на санках)</a:t>
          </a:r>
        </a:p>
      </dgm:t>
    </dgm:pt>
    <dgm:pt modelId="{7680205C-A011-4165-9E59-9CB8FCFF885E}" type="parTrans" cxnId="{B937C64F-770D-4297-9C17-E2CD07A83178}">
      <dgm:prSet/>
      <dgm:spPr/>
      <dgm:t>
        <a:bodyPr/>
        <a:lstStyle/>
        <a:p>
          <a:endParaRPr lang="ru-RU"/>
        </a:p>
      </dgm:t>
    </dgm:pt>
    <dgm:pt modelId="{951DE687-4DA6-47BA-846A-88A30AE6917B}" type="sibTrans" cxnId="{B937C64F-770D-4297-9C17-E2CD07A83178}">
      <dgm:prSet/>
      <dgm:spPr/>
      <dgm:t>
        <a:bodyPr/>
        <a:lstStyle/>
        <a:p>
          <a:endParaRPr lang="ru-RU"/>
        </a:p>
      </dgm:t>
    </dgm:pt>
    <dgm:pt modelId="{0E22ABB7-3BD3-4C05-B2BE-9FEDB360F8D1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Употребляет различные предлоги </a:t>
          </a:r>
          <a:r>
            <a:rPr lang="ru-RU" sz="1800" dirty="0">
              <a:latin typeface="+mj-lt"/>
            </a:rPr>
            <a:t>(</a:t>
          </a:r>
          <a:r>
            <a:rPr lang="ru-RU" sz="1800" i="1" dirty="0">
              <a:latin typeface="+mj-lt"/>
            </a:rPr>
            <a:t>над, под,  за, перед, около, из-за, из-под и т.д.)</a:t>
          </a:r>
          <a:endParaRPr lang="ru-RU" sz="1800" dirty="0">
            <a:latin typeface="+mj-lt"/>
          </a:endParaRPr>
        </a:p>
      </dgm:t>
    </dgm:pt>
    <dgm:pt modelId="{E8E50334-98AB-400D-81D7-B5DCAEB9B328}" type="parTrans" cxnId="{1017E42F-28A1-42F3-AE9C-A319F641ABF8}">
      <dgm:prSet/>
      <dgm:spPr/>
    </dgm:pt>
    <dgm:pt modelId="{5CC83088-6233-49A4-9817-22C261CB83E5}" type="sibTrans" cxnId="{1017E42F-28A1-42F3-AE9C-A319F641ABF8}">
      <dgm:prSet/>
      <dgm:spPr/>
    </dgm:pt>
    <dgm:pt modelId="{0506F7FC-9248-46CE-8E79-DD42C4D43426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Согласовывает существительные   с прилагательными в роде, числе </a:t>
          </a:r>
          <a:r>
            <a:rPr lang="ru-RU" sz="1800" dirty="0">
              <a:latin typeface="+mj-lt"/>
            </a:rPr>
            <a:t>(например: голубое  полотенце)</a:t>
          </a:r>
        </a:p>
      </dgm:t>
    </dgm:pt>
    <dgm:pt modelId="{9C32022F-4B20-4C26-B94B-4F8369ACE34D}" type="parTrans" cxnId="{0D336563-6780-46AB-977E-B6D20AA951B0}">
      <dgm:prSet/>
      <dgm:spPr/>
    </dgm:pt>
    <dgm:pt modelId="{F79795C6-ABBD-42AC-87ED-10F238C91719}" type="sibTrans" cxnId="{0D336563-6780-46AB-977E-B6D20AA951B0}">
      <dgm:prSet/>
      <dgm:spPr/>
    </dgm:pt>
    <dgm:pt modelId="{D20706DF-9567-4D45-9D57-AD2D3356A7DD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Согласовывает существительные с числительными </a:t>
          </a:r>
          <a:r>
            <a:rPr lang="ru-RU" sz="1800" dirty="0">
              <a:latin typeface="+mj-lt"/>
            </a:rPr>
            <a:t>(например: один карандаш, два карандаша, пять карандашей) </a:t>
          </a:r>
        </a:p>
      </dgm:t>
    </dgm:pt>
    <dgm:pt modelId="{3CA08776-8108-46F5-B20F-7E77715954A1}" type="parTrans" cxnId="{B0671BAA-8083-4BF5-979E-DC8A7667A816}">
      <dgm:prSet/>
      <dgm:spPr/>
    </dgm:pt>
    <dgm:pt modelId="{48F3908D-1AF1-47CF-8486-E05239B9C5C4}" type="sibTrans" cxnId="{B0671BAA-8083-4BF5-979E-DC8A7667A816}">
      <dgm:prSet/>
      <dgm:spPr/>
    </dgm:pt>
    <dgm:pt modelId="{6D78B2C5-FAD6-474C-9632-05FFB4A08661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Правильно употребляет глаголы </a:t>
          </a:r>
          <a:r>
            <a:rPr lang="ru-RU" sz="1800" dirty="0">
              <a:latin typeface="+mj-lt"/>
            </a:rPr>
            <a:t>(например: бегу, бежишь, бежит, бежим, бегите, бежал, побежим)</a:t>
          </a:r>
        </a:p>
      </dgm:t>
    </dgm:pt>
    <dgm:pt modelId="{A8D2619E-94A2-4E38-9F6A-0A6EC5362AE6}" type="parTrans" cxnId="{897E187E-3157-4510-81E7-0A2B60AD2A83}">
      <dgm:prSet/>
      <dgm:spPr/>
    </dgm:pt>
    <dgm:pt modelId="{BD99D939-C94B-488F-B33B-40E9864ECEA5}" type="sibTrans" cxnId="{897E187E-3157-4510-81E7-0A2B60AD2A83}">
      <dgm:prSet/>
      <dgm:spPr/>
    </dgm:pt>
    <dgm:pt modelId="{86ED0E93-8A7E-44A1-BDCD-F33A503BAD99}" type="pres">
      <dgm:prSet presAssocID="{72932799-B0D5-48A3-9105-93FDB50B076E}" presName="Name0" presStyleCnt="0">
        <dgm:presLayoutVars>
          <dgm:dir/>
          <dgm:animLvl val="lvl"/>
          <dgm:resizeHandles val="exact"/>
        </dgm:presLayoutVars>
      </dgm:prSet>
      <dgm:spPr/>
    </dgm:pt>
    <dgm:pt modelId="{819FBE4F-2936-430B-9D0D-9FBB9B9292B8}" type="pres">
      <dgm:prSet presAssocID="{D68AA5CE-B104-4500-8686-373F78653C31}" presName="linNode" presStyleCnt="0"/>
      <dgm:spPr/>
    </dgm:pt>
    <dgm:pt modelId="{52B79690-A615-47D9-9D6E-62FD2E182F39}" type="pres">
      <dgm:prSet presAssocID="{D68AA5CE-B104-4500-8686-373F78653C31}" presName="parentText" presStyleLbl="node1" presStyleIdx="0" presStyleCnt="1" custScaleY="226851" custLinFactNeighborX="-76" custLinFactNeighborY="-3795">
        <dgm:presLayoutVars>
          <dgm:chMax val="1"/>
          <dgm:bulletEnabled val="1"/>
        </dgm:presLayoutVars>
      </dgm:prSet>
      <dgm:spPr/>
    </dgm:pt>
    <dgm:pt modelId="{5F58F0A4-B3AD-4848-BB45-3F16B5A6A6F4}" type="pres">
      <dgm:prSet presAssocID="{D68AA5CE-B104-4500-8686-373F78653C31}" presName="descendantText" presStyleLbl="alignAccFollowNode1" presStyleIdx="0" presStyleCnt="1" custScaleY="261236">
        <dgm:presLayoutVars>
          <dgm:bulletEnabled val="1"/>
        </dgm:presLayoutVars>
      </dgm:prSet>
      <dgm:spPr/>
    </dgm:pt>
  </dgm:ptLst>
  <dgm:cxnLst>
    <dgm:cxn modelId="{E206D82A-C75D-4BBA-8252-ACBFAD814D1A}" type="presOf" srcId="{A2C78CC7-F3F0-4D1B-963B-14CDB155F8D0}" destId="{5F58F0A4-B3AD-4848-BB45-3F16B5A6A6F4}" srcOrd="0" destOrd="0" presId="urn:microsoft.com/office/officeart/2005/8/layout/vList5"/>
    <dgm:cxn modelId="{1017E42F-28A1-42F3-AE9C-A319F641ABF8}" srcId="{D68AA5CE-B104-4500-8686-373F78653C31}" destId="{0E22ABB7-3BD3-4C05-B2BE-9FEDB360F8D1}" srcOrd="1" destOrd="0" parTransId="{E8E50334-98AB-400D-81D7-B5DCAEB9B328}" sibTransId="{5CC83088-6233-49A4-9817-22C261CB83E5}"/>
    <dgm:cxn modelId="{0D336563-6780-46AB-977E-B6D20AA951B0}" srcId="{D68AA5CE-B104-4500-8686-373F78653C31}" destId="{0506F7FC-9248-46CE-8E79-DD42C4D43426}" srcOrd="2" destOrd="0" parTransId="{9C32022F-4B20-4C26-B94B-4F8369ACE34D}" sibTransId="{F79795C6-ABBD-42AC-87ED-10F238C91719}"/>
    <dgm:cxn modelId="{B937C64F-770D-4297-9C17-E2CD07A83178}" srcId="{D68AA5CE-B104-4500-8686-373F78653C31}" destId="{A2C78CC7-F3F0-4D1B-963B-14CDB155F8D0}" srcOrd="0" destOrd="0" parTransId="{7680205C-A011-4165-9E59-9CB8FCFF885E}" sibTransId="{951DE687-4DA6-47BA-846A-88A30AE6917B}"/>
    <dgm:cxn modelId="{897E187E-3157-4510-81E7-0A2B60AD2A83}" srcId="{D68AA5CE-B104-4500-8686-373F78653C31}" destId="{6D78B2C5-FAD6-474C-9632-05FFB4A08661}" srcOrd="4" destOrd="0" parTransId="{A8D2619E-94A2-4E38-9F6A-0A6EC5362AE6}" sibTransId="{BD99D939-C94B-488F-B33B-40E9864ECEA5}"/>
    <dgm:cxn modelId="{9799DB8B-04A4-4B26-B902-29BF1A39009F}" type="presOf" srcId="{0506F7FC-9248-46CE-8E79-DD42C4D43426}" destId="{5F58F0A4-B3AD-4848-BB45-3F16B5A6A6F4}" srcOrd="0" destOrd="2" presId="urn:microsoft.com/office/officeart/2005/8/layout/vList5"/>
    <dgm:cxn modelId="{277D3A99-F8E7-4C6F-AF18-6B02BF0F5D0C}" type="presOf" srcId="{D68AA5CE-B104-4500-8686-373F78653C31}" destId="{52B79690-A615-47D9-9D6E-62FD2E182F39}" srcOrd="0" destOrd="0" presId="urn:microsoft.com/office/officeart/2005/8/layout/vList5"/>
    <dgm:cxn modelId="{B970F89D-7B48-456E-8ADF-6BA0E47C81FB}" type="presOf" srcId="{6D78B2C5-FAD6-474C-9632-05FFB4A08661}" destId="{5F58F0A4-B3AD-4848-BB45-3F16B5A6A6F4}" srcOrd="0" destOrd="4" presId="urn:microsoft.com/office/officeart/2005/8/layout/vList5"/>
    <dgm:cxn modelId="{B0671BAA-8083-4BF5-979E-DC8A7667A816}" srcId="{D68AA5CE-B104-4500-8686-373F78653C31}" destId="{D20706DF-9567-4D45-9D57-AD2D3356A7DD}" srcOrd="3" destOrd="0" parTransId="{3CA08776-8108-46F5-B20F-7E77715954A1}" sibTransId="{48F3908D-1AF1-47CF-8486-E05239B9C5C4}"/>
    <dgm:cxn modelId="{B90C4AD4-A97B-47CE-9AD4-967804FD6D6E}" type="presOf" srcId="{D20706DF-9567-4D45-9D57-AD2D3356A7DD}" destId="{5F58F0A4-B3AD-4848-BB45-3F16B5A6A6F4}" srcOrd="0" destOrd="3" presId="urn:microsoft.com/office/officeart/2005/8/layout/vList5"/>
    <dgm:cxn modelId="{1C0CECD6-2653-4B88-9DFE-0FB69E69F81F}" type="presOf" srcId="{0E22ABB7-3BD3-4C05-B2BE-9FEDB360F8D1}" destId="{5F58F0A4-B3AD-4848-BB45-3F16B5A6A6F4}" srcOrd="0" destOrd="1" presId="urn:microsoft.com/office/officeart/2005/8/layout/vList5"/>
    <dgm:cxn modelId="{00AA3BD9-E300-46F1-A330-CEBA5B1B72FD}" type="presOf" srcId="{72932799-B0D5-48A3-9105-93FDB50B076E}" destId="{86ED0E93-8A7E-44A1-BDCD-F33A503BAD99}" srcOrd="0" destOrd="0" presId="urn:microsoft.com/office/officeart/2005/8/layout/vList5"/>
    <dgm:cxn modelId="{E22C06EF-A1E9-4136-AEEF-D53833EF7573}" srcId="{72932799-B0D5-48A3-9105-93FDB50B076E}" destId="{D68AA5CE-B104-4500-8686-373F78653C31}" srcOrd="0" destOrd="0" parTransId="{67BA3207-3855-4FA2-BCA1-70471735D147}" sibTransId="{4F2C2638-3BFB-429C-BDBD-8E0178C7D743}"/>
    <dgm:cxn modelId="{5D673EAA-A1DC-4B72-ABF2-FA664327D047}" type="presParOf" srcId="{86ED0E93-8A7E-44A1-BDCD-F33A503BAD99}" destId="{819FBE4F-2936-430B-9D0D-9FBB9B9292B8}" srcOrd="0" destOrd="0" presId="urn:microsoft.com/office/officeart/2005/8/layout/vList5"/>
    <dgm:cxn modelId="{79FD8D0A-71CA-424A-8541-D1A4386620C6}" type="presParOf" srcId="{819FBE4F-2936-430B-9D0D-9FBB9B9292B8}" destId="{52B79690-A615-47D9-9D6E-62FD2E182F39}" srcOrd="0" destOrd="0" presId="urn:microsoft.com/office/officeart/2005/8/layout/vList5"/>
    <dgm:cxn modelId="{D797FE39-E0BF-42B9-BD1E-A1CE309B34D0}" type="presParOf" srcId="{819FBE4F-2936-430B-9D0D-9FBB9B9292B8}" destId="{5F58F0A4-B3AD-4848-BB45-3F16B5A6A6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932799-B0D5-48A3-9105-93FDB50B076E}" type="doc">
      <dgm:prSet loTypeId="urn:microsoft.com/office/officeart/2005/8/layout/vList5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D68AA5CE-B104-4500-8686-373F78653C31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Связная речь</a:t>
          </a:r>
        </a:p>
      </dgm:t>
    </dgm:pt>
    <dgm:pt modelId="{67BA3207-3855-4FA2-BCA1-70471735D147}" type="parTrans" cxnId="{A59CB340-D0DE-4E93-A90B-9C5522A93F9D}">
      <dgm:prSet/>
      <dgm:spPr/>
      <dgm:t>
        <a:bodyPr/>
        <a:lstStyle/>
        <a:p>
          <a:endParaRPr lang="ru-RU"/>
        </a:p>
      </dgm:t>
    </dgm:pt>
    <dgm:pt modelId="{4F2C2638-3BFB-429C-BDBD-8E0178C7D743}" type="sibTrans" cxnId="{A59CB340-D0DE-4E93-A90B-9C5522A93F9D}">
      <dgm:prSet/>
      <dgm:spPr/>
      <dgm:t>
        <a:bodyPr/>
        <a:lstStyle/>
        <a:p>
          <a:endParaRPr lang="ru-RU"/>
        </a:p>
      </dgm:t>
    </dgm:pt>
    <dgm:pt modelId="{A2C78CC7-F3F0-4D1B-963B-14CDB155F8D0}">
      <dgm:prSet phldrT="[Текст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Ребенок свободно общается </a:t>
          </a:r>
          <a:r>
            <a:rPr lang="ru-RU" sz="1800" dirty="0">
              <a:latin typeface="+mj-lt"/>
            </a:rPr>
            <a:t>со взрослыми и сверстниками</a:t>
          </a:r>
        </a:p>
      </dgm:t>
    </dgm:pt>
    <dgm:pt modelId="{7680205C-A011-4165-9E59-9CB8FCFF885E}" type="parTrans" cxnId="{ECD1FF60-A4DD-43B7-8367-3B31C10C7CC3}">
      <dgm:prSet/>
      <dgm:spPr/>
      <dgm:t>
        <a:bodyPr/>
        <a:lstStyle/>
        <a:p>
          <a:endParaRPr lang="ru-RU"/>
        </a:p>
      </dgm:t>
    </dgm:pt>
    <dgm:pt modelId="{951DE687-4DA6-47BA-846A-88A30AE6917B}" type="sibTrans" cxnId="{ECD1FF60-A4DD-43B7-8367-3B31C10C7CC3}">
      <dgm:prSet/>
      <dgm:spPr/>
      <dgm:t>
        <a:bodyPr/>
        <a:lstStyle/>
        <a:p>
          <a:endParaRPr lang="ru-RU"/>
        </a:p>
      </dgm:t>
    </dgm:pt>
    <dgm:pt modelId="{924604DA-57B2-40C5-9457-B735F5DEC8C6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Поддерживает разговор</a:t>
          </a:r>
          <a:r>
            <a:rPr lang="ru-RU" sz="1800" dirty="0">
              <a:latin typeface="+mj-lt"/>
            </a:rPr>
            <a:t> на темы, доступные возрасту</a:t>
          </a:r>
        </a:p>
      </dgm:t>
    </dgm:pt>
    <dgm:pt modelId="{FFD0170B-E3FE-4619-9B5C-393CBD97ED39}" type="parTrans" cxnId="{27103AC3-6DA1-4BEA-AFC9-2D6FF3485BFC}">
      <dgm:prSet/>
      <dgm:spPr/>
    </dgm:pt>
    <dgm:pt modelId="{5F58F7EB-5546-4007-857B-8A6A10B6FCC6}" type="sibTrans" cxnId="{27103AC3-6DA1-4BEA-AFC9-2D6FF3485BFC}">
      <dgm:prSet/>
      <dgm:spPr/>
    </dgm:pt>
    <dgm:pt modelId="{1488D714-7D8D-4D76-8BD9-859B4387632F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Рассказывает</a:t>
          </a:r>
          <a:r>
            <a:rPr lang="ru-RU" sz="1800" dirty="0">
              <a:latin typeface="+mj-lt"/>
            </a:rPr>
            <a:t> о пережитых событиях</a:t>
          </a:r>
        </a:p>
      </dgm:t>
    </dgm:pt>
    <dgm:pt modelId="{7746646A-A763-403A-A257-39A93DCEF345}" type="parTrans" cxnId="{5F0CE456-6DA4-47BF-9F50-43415423F888}">
      <dgm:prSet/>
      <dgm:spPr/>
    </dgm:pt>
    <dgm:pt modelId="{46E1F377-7540-40BA-B4B6-3E70213AE4BF}" type="sibTrans" cxnId="{5F0CE456-6DA4-47BF-9F50-43415423F888}">
      <dgm:prSet/>
      <dgm:spPr/>
    </dgm:pt>
    <dgm:pt modelId="{AD5BFB86-AAD7-488E-B0D1-E60422E71C30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Пересказывает</a:t>
          </a:r>
          <a:r>
            <a:rPr lang="ru-RU" sz="1800" dirty="0">
              <a:latin typeface="+mj-lt"/>
            </a:rPr>
            <a:t> содержание сказки, рассказа</a:t>
          </a:r>
        </a:p>
      </dgm:t>
    </dgm:pt>
    <dgm:pt modelId="{C422DA72-18AE-404A-ADF9-E332A54D3011}" type="parTrans" cxnId="{3EB561D2-54AB-433E-B7CA-BCA7F0957D2A}">
      <dgm:prSet/>
      <dgm:spPr/>
    </dgm:pt>
    <dgm:pt modelId="{690F0156-E5DC-4D1E-BF00-5C426E748CDE}" type="sibTrans" cxnId="{3EB561D2-54AB-433E-B7CA-BCA7F0957D2A}">
      <dgm:prSet/>
      <dgm:spPr/>
    </dgm:pt>
    <dgm:pt modelId="{8E681BD3-0515-4A53-ACBE-235FBEC8A9A9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Описывает</a:t>
          </a:r>
          <a:r>
            <a:rPr lang="ru-RU" sz="1800" dirty="0">
              <a:latin typeface="+mj-lt"/>
            </a:rPr>
            <a:t> окружающие предметы</a:t>
          </a:r>
        </a:p>
      </dgm:t>
    </dgm:pt>
    <dgm:pt modelId="{5BA5CD17-46C1-4D4E-A197-50DAF87D7D6A}" type="parTrans" cxnId="{07E6EEF6-0EE5-4AD7-B593-67CB407F9FF1}">
      <dgm:prSet/>
      <dgm:spPr/>
    </dgm:pt>
    <dgm:pt modelId="{3833D551-D353-42A3-93EE-E02CF9B3FBFA}" type="sibTrans" cxnId="{07E6EEF6-0EE5-4AD7-B593-67CB407F9FF1}">
      <dgm:prSet/>
      <dgm:spPr/>
    </dgm:pt>
    <dgm:pt modelId="{E51349C4-A1CD-4D52-B768-D15BE9B39EBA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sz="1800" b="1" dirty="0">
              <a:latin typeface="+mj-lt"/>
            </a:rPr>
            <a:t>Раскрывает содержание </a:t>
          </a:r>
          <a:r>
            <a:rPr lang="ru-RU" sz="1800" dirty="0">
              <a:latin typeface="+mj-lt"/>
            </a:rPr>
            <a:t>картины, некоторых явлений окружающей действительности</a:t>
          </a:r>
        </a:p>
      </dgm:t>
    </dgm:pt>
    <dgm:pt modelId="{7E0612B5-4769-4124-A88B-0AD93D06E017}" type="parTrans" cxnId="{DF93468C-EC6D-4531-A5C0-95AAE1A5EF59}">
      <dgm:prSet/>
      <dgm:spPr/>
    </dgm:pt>
    <dgm:pt modelId="{BB701315-6CC2-4D4E-87C2-9E5E3D06CEE6}" type="sibTrans" cxnId="{DF93468C-EC6D-4531-A5C0-95AAE1A5EF59}">
      <dgm:prSet/>
      <dgm:spPr/>
    </dgm:pt>
    <dgm:pt modelId="{022C46AC-46E8-4605-8CDD-07D4A6D4C803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altLang="ru-RU" sz="1800" b="1" dirty="0">
              <a:solidFill>
                <a:schemeClr val="tx1"/>
              </a:solidFill>
              <a:latin typeface="+mj-lt"/>
            </a:rPr>
            <a:t>Составляет</a:t>
          </a:r>
          <a:r>
            <a:rPr lang="ru-RU" altLang="ru-RU" sz="1800" dirty="0">
              <a:solidFill>
                <a:schemeClr val="tx1"/>
              </a:solidFill>
              <a:latin typeface="+mj-lt"/>
            </a:rPr>
            <a:t> рассказ по серии картин.</a:t>
          </a:r>
          <a:endParaRPr lang="ru-RU" sz="1800" dirty="0">
            <a:solidFill>
              <a:schemeClr val="tx1"/>
            </a:solidFill>
            <a:latin typeface="+mj-lt"/>
          </a:endParaRPr>
        </a:p>
      </dgm:t>
    </dgm:pt>
    <dgm:pt modelId="{E66970E1-B184-4448-BB6F-EAA556484686}" type="parTrans" cxnId="{0BA5D958-C79D-4B5C-BBA4-EEBC77F38A61}">
      <dgm:prSet/>
      <dgm:spPr/>
    </dgm:pt>
    <dgm:pt modelId="{F92048A0-F9A5-407F-8C27-E25CEEB8AC72}" type="sibTrans" cxnId="{0BA5D958-C79D-4B5C-BBA4-EEBC77F38A61}">
      <dgm:prSet/>
      <dgm:spPr/>
    </dgm:pt>
    <dgm:pt modelId="{86ED0E93-8A7E-44A1-BDCD-F33A503BAD99}" type="pres">
      <dgm:prSet presAssocID="{72932799-B0D5-48A3-9105-93FDB50B076E}" presName="Name0" presStyleCnt="0">
        <dgm:presLayoutVars>
          <dgm:dir/>
          <dgm:animLvl val="lvl"/>
          <dgm:resizeHandles val="exact"/>
        </dgm:presLayoutVars>
      </dgm:prSet>
      <dgm:spPr/>
    </dgm:pt>
    <dgm:pt modelId="{819FBE4F-2936-430B-9D0D-9FBB9B9292B8}" type="pres">
      <dgm:prSet presAssocID="{D68AA5CE-B104-4500-8686-373F78653C31}" presName="linNode" presStyleCnt="0"/>
      <dgm:spPr/>
    </dgm:pt>
    <dgm:pt modelId="{52B79690-A615-47D9-9D6E-62FD2E182F39}" type="pres">
      <dgm:prSet presAssocID="{D68AA5CE-B104-4500-8686-373F78653C31}" presName="parentText" presStyleLbl="node1" presStyleIdx="0" presStyleCnt="1" custScaleY="139013">
        <dgm:presLayoutVars>
          <dgm:chMax val="1"/>
          <dgm:bulletEnabled val="1"/>
        </dgm:presLayoutVars>
      </dgm:prSet>
      <dgm:spPr/>
    </dgm:pt>
    <dgm:pt modelId="{5F58F0A4-B3AD-4848-BB45-3F16B5A6A6F4}" type="pres">
      <dgm:prSet presAssocID="{D68AA5CE-B104-4500-8686-373F78653C31}" presName="descendantText" presStyleLbl="alignAccFollowNode1" presStyleIdx="0" presStyleCnt="1" custScaleY="154417">
        <dgm:presLayoutVars>
          <dgm:bulletEnabled val="1"/>
        </dgm:presLayoutVars>
      </dgm:prSet>
      <dgm:spPr/>
    </dgm:pt>
  </dgm:ptLst>
  <dgm:cxnLst>
    <dgm:cxn modelId="{B5998B24-31AF-465F-A0FB-295D0BC89FDB}" type="presOf" srcId="{924604DA-57B2-40C5-9457-B735F5DEC8C6}" destId="{5F58F0A4-B3AD-4848-BB45-3F16B5A6A6F4}" srcOrd="0" destOrd="1" presId="urn:microsoft.com/office/officeart/2005/8/layout/vList5"/>
    <dgm:cxn modelId="{FDBB9C33-9B7B-41CD-BE52-456A6A15E586}" type="presOf" srcId="{AD5BFB86-AAD7-488E-B0D1-E60422E71C30}" destId="{5F58F0A4-B3AD-4848-BB45-3F16B5A6A6F4}" srcOrd="0" destOrd="3" presId="urn:microsoft.com/office/officeart/2005/8/layout/vList5"/>
    <dgm:cxn modelId="{A59CB340-D0DE-4E93-A90B-9C5522A93F9D}" srcId="{72932799-B0D5-48A3-9105-93FDB50B076E}" destId="{D68AA5CE-B104-4500-8686-373F78653C31}" srcOrd="0" destOrd="0" parTransId="{67BA3207-3855-4FA2-BCA1-70471735D147}" sibTransId="{4F2C2638-3BFB-429C-BDBD-8E0178C7D743}"/>
    <dgm:cxn modelId="{ECD1FF60-A4DD-43B7-8367-3B31C10C7CC3}" srcId="{D68AA5CE-B104-4500-8686-373F78653C31}" destId="{A2C78CC7-F3F0-4D1B-963B-14CDB155F8D0}" srcOrd="0" destOrd="0" parTransId="{7680205C-A011-4165-9E59-9CB8FCFF885E}" sibTransId="{951DE687-4DA6-47BA-846A-88A30AE6917B}"/>
    <dgm:cxn modelId="{4EB49D48-FE5E-4146-9992-A121667388AD}" type="presOf" srcId="{72932799-B0D5-48A3-9105-93FDB50B076E}" destId="{86ED0E93-8A7E-44A1-BDCD-F33A503BAD99}" srcOrd="0" destOrd="0" presId="urn:microsoft.com/office/officeart/2005/8/layout/vList5"/>
    <dgm:cxn modelId="{859A614A-D8A5-49D5-8255-F144C427125F}" type="presOf" srcId="{D68AA5CE-B104-4500-8686-373F78653C31}" destId="{52B79690-A615-47D9-9D6E-62FD2E182F39}" srcOrd="0" destOrd="0" presId="urn:microsoft.com/office/officeart/2005/8/layout/vList5"/>
    <dgm:cxn modelId="{5F0CE456-6DA4-47BF-9F50-43415423F888}" srcId="{D68AA5CE-B104-4500-8686-373F78653C31}" destId="{1488D714-7D8D-4D76-8BD9-859B4387632F}" srcOrd="2" destOrd="0" parTransId="{7746646A-A763-403A-A257-39A93DCEF345}" sibTransId="{46E1F377-7540-40BA-B4B6-3E70213AE4BF}"/>
    <dgm:cxn modelId="{B339D457-8269-49D8-8D75-7427E59169F1}" type="presOf" srcId="{1488D714-7D8D-4D76-8BD9-859B4387632F}" destId="{5F58F0A4-B3AD-4848-BB45-3F16B5A6A6F4}" srcOrd="0" destOrd="2" presId="urn:microsoft.com/office/officeart/2005/8/layout/vList5"/>
    <dgm:cxn modelId="{0BA5D958-C79D-4B5C-BBA4-EEBC77F38A61}" srcId="{D68AA5CE-B104-4500-8686-373F78653C31}" destId="{022C46AC-46E8-4605-8CDD-07D4A6D4C803}" srcOrd="6" destOrd="0" parTransId="{E66970E1-B184-4448-BB6F-EAA556484686}" sibTransId="{F92048A0-F9A5-407F-8C27-E25CEEB8AC72}"/>
    <dgm:cxn modelId="{DF93468C-EC6D-4531-A5C0-95AAE1A5EF59}" srcId="{D68AA5CE-B104-4500-8686-373F78653C31}" destId="{E51349C4-A1CD-4D52-B768-D15BE9B39EBA}" srcOrd="5" destOrd="0" parTransId="{7E0612B5-4769-4124-A88B-0AD93D06E017}" sibTransId="{BB701315-6CC2-4D4E-87C2-9E5E3D06CEE6}"/>
    <dgm:cxn modelId="{B6612491-0F6D-4BB2-9EC7-74F212606490}" type="presOf" srcId="{A2C78CC7-F3F0-4D1B-963B-14CDB155F8D0}" destId="{5F58F0A4-B3AD-4848-BB45-3F16B5A6A6F4}" srcOrd="0" destOrd="0" presId="urn:microsoft.com/office/officeart/2005/8/layout/vList5"/>
    <dgm:cxn modelId="{4C1DCABA-D03C-48C0-AC43-0A0CD7E1A0B9}" type="presOf" srcId="{8E681BD3-0515-4A53-ACBE-235FBEC8A9A9}" destId="{5F58F0A4-B3AD-4848-BB45-3F16B5A6A6F4}" srcOrd="0" destOrd="4" presId="urn:microsoft.com/office/officeart/2005/8/layout/vList5"/>
    <dgm:cxn modelId="{27103AC3-6DA1-4BEA-AFC9-2D6FF3485BFC}" srcId="{D68AA5CE-B104-4500-8686-373F78653C31}" destId="{924604DA-57B2-40C5-9457-B735F5DEC8C6}" srcOrd="1" destOrd="0" parTransId="{FFD0170B-E3FE-4619-9B5C-393CBD97ED39}" sibTransId="{5F58F7EB-5546-4007-857B-8A6A10B6FCC6}"/>
    <dgm:cxn modelId="{40F526D1-9683-432B-950E-D2C0DA059516}" type="presOf" srcId="{E51349C4-A1CD-4D52-B768-D15BE9B39EBA}" destId="{5F58F0A4-B3AD-4848-BB45-3F16B5A6A6F4}" srcOrd="0" destOrd="5" presId="urn:microsoft.com/office/officeart/2005/8/layout/vList5"/>
    <dgm:cxn modelId="{3EB561D2-54AB-433E-B7CA-BCA7F0957D2A}" srcId="{D68AA5CE-B104-4500-8686-373F78653C31}" destId="{AD5BFB86-AAD7-488E-B0D1-E60422E71C30}" srcOrd="3" destOrd="0" parTransId="{C422DA72-18AE-404A-ADF9-E332A54D3011}" sibTransId="{690F0156-E5DC-4D1E-BF00-5C426E748CDE}"/>
    <dgm:cxn modelId="{3DB464E4-D9BF-4DA7-8131-07939472B637}" type="presOf" srcId="{022C46AC-46E8-4605-8CDD-07D4A6D4C803}" destId="{5F58F0A4-B3AD-4848-BB45-3F16B5A6A6F4}" srcOrd="0" destOrd="6" presId="urn:microsoft.com/office/officeart/2005/8/layout/vList5"/>
    <dgm:cxn modelId="{07E6EEF6-0EE5-4AD7-B593-67CB407F9FF1}" srcId="{D68AA5CE-B104-4500-8686-373F78653C31}" destId="{8E681BD3-0515-4A53-ACBE-235FBEC8A9A9}" srcOrd="4" destOrd="0" parTransId="{5BA5CD17-46C1-4D4E-A197-50DAF87D7D6A}" sibTransId="{3833D551-D353-42A3-93EE-E02CF9B3FBFA}"/>
    <dgm:cxn modelId="{5134D208-3A17-4498-AAE0-ACCE4BA870E4}" type="presParOf" srcId="{86ED0E93-8A7E-44A1-BDCD-F33A503BAD99}" destId="{819FBE4F-2936-430B-9D0D-9FBB9B9292B8}" srcOrd="0" destOrd="0" presId="urn:microsoft.com/office/officeart/2005/8/layout/vList5"/>
    <dgm:cxn modelId="{5D70F1A3-1E48-420A-8067-E65525E5CE2D}" type="presParOf" srcId="{819FBE4F-2936-430B-9D0D-9FBB9B9292B8}" destId="{52B79690-A615-47D9-9D6E-62FD2E182F39}" srcOrd="0" destOrd="0" presId="urn:microsoft.com/office/officeart/2005/8/layout/vList5"/>
    <dgm:cxn modelId="{F3F50D41-2C0A-4DB5-9653-425D79B51F8F}" type="presParOf" srcId="{819FBE4F-2936-430B-9D0D-9FBB9B9292B8}" destId="{5F58F0A4-B3AD-4848-BB45-3F16B5A6A6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2932799-B0D5-48A3-9105-93FDB50B076E}" type="doc">
      <dgm:prSet loTypeId="urn:microsoft.com/office/officeart/2005/8/layout/vList5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B24FF177-6AD3-4323-BEFE-A66668C7D7A4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Мелкая моторика </a:t>
          </a:r>
          <a:r>
            <a:rPr lang="ru-RU" sz="1800" dirty="0">
              <a:latin typeface="+mj-lt"/>
            </a:rPr>
            <a:t>(контроль силы пальцев рук и быстроты их движения)</a:t>
          </a:r>
        </a:p>
      </dgm:t>
    </dgm:pt>
    <dgm:pt modelId="{2276443B-C910-429A-BFE9-070C4C48623F}" type="parTrans" cxnId="{3E3D56E6-54BB-4DF0-8367-B45C192580A3}">
      <dgm:prSet/>
      <dgm:spPr/>
      <dgm:t>
        <a:bodyPr/>
        <a:lstStyle/>
        <a:p>
          <a:endParaRPr lang="ru-RU"/>
        </a:p>
      </dgm:t>
    </dgm:pt>
    <dgm:pt modelId="{BF761E10-08A2-4AF0-A373-67722F4118CA}" type="sibTrans" cxnId="{3E3D56E6-54BB-4DF0-8367-B45C192580A3}">
      <dgm:prSet/>
      <dgm:spPr/>
      <dgm:t>
        <a:bodyPr/>
        <a:lstStyle/>
        <a:p>
          <a:endParaRPr lang="ru-RU"/>
        </a:p>
      </dgm:t>
    </dgm:pt>
    <dgm:pt modelId="{B8FF4861-22AE-45B3-8B85-4621F0EF4EDC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Зрительный анализ и синтез </a:t>
          </a:r>
          <a:r>
            <a:rPr lang="ru-RU" sz="1800" dirty="0">
              <a:latin typeface="+mj-lt"/>
            </a:rPr>
            <a:t>(определение правых и левых частей тела; ориентировка в пространстве по отношению к предметам; выполнение заданий с условиями по выбору необходимых направлений)</a:t>
          </a:r>
        </a:p>
      </dgm:t>
    </dgm:pt>
    <dgm:pt modelId="{4366963F-2141-4977-8F30-C431560CA724}" type="parTrans" cxnId="{01C30779-8F23-42DC-A184-F11DB586E50F}">
      <dgm:prSet/>
      <dgm:spPr/>
      <dgm:t>
        <a:bodyPr/>
        <a:lstStyle/>
        <a:p>
          <a:endParaRPr lang="ru-RU"/>
        </a:p>
      </dgm:t>
    </dgm:pt>
    <dgm:pt modelId="{B7A92733-9D35-4D7A-93BE-418A8436C629}" type="sibTrans" cxnId="{01C30779-8F23-42DC-A184-F11DB586E50F}">
      <dgm:prSet/>
      <dgm:spPr/>
      <dgm:t>
        <a:bodyPr/>
        <a:lstStyle/>
        <a:p>
          <a:endParaRPr lang="ru-RU"/>
        </a:p>
      </dgm:t>
    </dgm:pt>
    <dgm:pt modelId="{9BDA3185-9D31-4132-B4B2-BDF334AE62A2}">
      <dgm:prSet phldrT="[Текст]" custT="1"/>
      <dgm:spPr/>
      <dgm:t>
        <a:bodyPr/>
        <a:lstStyle/>
        <a:p>
          <a:r>
            <a:rPr lang="ru-RU" sz="2800" dirty="0">
              <a:latin typeface="+mj-lt"/>
            </a:rPr>
            <a:t>Графомоторные навыки</a:t>
          </a:r>
        </a:p>
      </dgm:t>
    </dgm:pt>
    <dgm:pt modelId="{67AADB32-3DA3-4108-A500-0B698F16E38E}" type="sibTrans" cxnId="{D98E48DD-5A82-4903-9D2B-58A1B8916262}">
      <dgm:prSet/>
      <dgm:spPr/>
      <dgm:t>
        <a:bodyPr/>
        <a:lstStyle/>
        <a:p>
          <a:endParaRPr lang="ru-RU"/>
        </a:p>
      </dgm:t>
    </dgm:pt>
    <dgm:pt modelId="{991A7057-A7AA-44EB-83BA-B45601D595AF}" type="parTrans" cxnId="{D98E48DD-5A82-4903-9D2B-58A1B8916262}">
      <dgm:prSet/>
      <dgm:spPr/>
      <dgm:t>
        <a:bodyPr/>
        <a:lstStyle/>
        <a:p>
          <a:endParaRPr lang="ru-RU"/>
        </a:p>
      </dgm:t>
    </dgm:pt>
    <dgm:pt modelId="{92F71D7D-6594-4C02-A840-6DFE6A45AE9A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Рисование</a:t>
          </a:r>
          <a:r>
            <a:rPr lang="ru-RU" sz="1800" dirty="0">
              <a:latin typeface="+mj-lt"/>
            </a:rPr>
            <a:t> (штриховка, обвести по контуру, обводка; срисовывание геометрических фигур; зарисовка деталей, предметов; дорисовывание незаконченных рисунков, рисунков с недостающими деталями)</a:t>
          </a:r>
        </a:p>
      </dgm:t>
    </dgm:pt>
    <dgm:pt modelId="{E2BFA8A0-0A0F-4705-AD4F-B429942056D3}" type="parTrans" cxnId="{A545BE70-F038-4F0E-9984-63EE6ABEEDAF}">
      <dgm:prSet/>
      <dgm:spPr/>
      <dgm:t>
        <a:bodyPr/>
        <a:lstStyle/>
        <a:p>
          <a:endParaRPr lang="ru-RU"/>
        </a:p>
      </dgm:t>
    </dgm:pt>
    <dgm:pt modelId="{7A618166-049B-4941-9793-9E4D7E6258D6}" type="sibTrans" cxnId="{A545BE70-F038-4F0E-9984-63EE6ABEEDAF}">
      <dgm:prSet/>
      <dgm:spPr/>
      <dgm:t>
        <a:bodyPr/>
        <a:lstStyle/>
        <a:p>
          <a:endParaRPr lang="ru-RU"/>
        </a:p>
      </dgm:t>
    </dgm:pt>
    <dgm:pt modelId="{AD59D03E-E11F-470C-9290-BF6ECBC40032}">
      <dgm:prSet phldrT="[Текст]" custT="1"/>
      <dgm:spPr/>
      <dgm:t>
        <a:bodyPr/>
        <a:lstStyle/>
        <a:p>
          <a:r>
            <a:rPr lang="ru-RU" sz="1800" b="1" dirty="0">
              <a:latin typeface="+mj-lt"/>
            </a:rPr>
            <a:t>Графическая символика </a:t>
          </a:r>
          <a:r>
            <a:rPr lang="ru-RU" sz="1800" dirty="0">
              <a:latin typeface="+mj-lt"/>
            </a:rPr>
            <a:t>(умение рисовать узоры, а также изображать их с помощью символов)</a:t>
          </a:r>
        </a:p>
      </dgm:t>
    </dgm:pt>
    <dgm:pt modelId="{A7019473-5CFB-49FA-8EF1-443C8C1DB940}" type="parTrans" cxnId="{170C2A32-3473-46FF-84A6-977E953C975B}">
      <dgm:prSet/>
      <dgm:spPr/>
      <dgm:t>
        <a:bodyPr/>
        <a:lstStyle/>
        <a:p>
          <a:endParaRPr lang="ru-RU"/>
        </a:p>
      </dgm:t>
    </dgm:pt>
    <dgm:pt modelId="{E3DEAA31-E5DF-48DE-964C-9527C696DFD0}" type="sibTrans" cxnId="{170C2A32-3473-46FF-84A6-977E953C975B}">
      <dgm:prSet/>
      <dgm:spPr/>
      <dgm:t>
        <a:bodyPr/>
        <a:lstStyle/>
        <a:p>
          <a:endParaRPr lang="ru-RU"/>
        </a:p>
      </dgm:t>
    </dgm:pt>
    <dgm:pt modelId="{86ED0E93-8A7E-44A1-BDCD-F33A503BAD99}" type="pres">
      <dgm:prSet presAssocID="{72932799-B0D5-48A3-9105-93FDB50B076E}" presName="Name0" presStyleCnt="0">
        <dgm:presLayoutVars>
          <dgm:dir/>
          <dgm:animLvl val="lvl"/>
          <dgm:resizeHandles val="exact"/>
        </dgm:presLayoutVars>
      </dgm:prSet>
      <dgm:spPr/>
    </dgm:pt>
    <dgm:pt modelId="{7B363AB0-E2AD-419D-82B8-5C43A524CCFB}" type="pres">
      <dgm:prSet presAssocID="{9BDA3185-9D31-4132-B4B2-BDF334AE62A2}" presName="linNode" presStyleCnt="0"/>
      <dgm:spPr/>
    </dgm:pt>
    <dgm:pt modelId="{5A02E19A-A3A6-48EB-A70D-5002FF5B1CBF}" type="pres">
      <dgm:prSet presAssocID="{9BDA3185-9D31-4132-B4B2-BDF334AE62A2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43060549-4CEB-4928-931C-DE192600D560}" type="pres">
      <dgm:prSet presAssocID="{9BDA3185-9D31-4132-B4B2-BDF334AE62A2}" presName="descendantText" presStyleLbl="alignAccFollowNode1" presStyleIdx="0" presStyleCnt="1" custScaleY="119241">
        <dgm:presLayoutVars>
          <dgm:bulletEnabled val="1"/>
        </dgm:presLayoutVars>
      </dgm:prSet>
      <dgm:spPr/>
    </dgm:pt>
  </dgm:ptLst>
  <dgm:cxnLst>
    <dgm:cxn modelId="{A781AD08-ABD3-4181-B582-5563D190248F}" type="presOf" srcId="{72932799-B0D5-48A3-9105-93FDB50B076E}" destId="{86ED0E93-8A7E-44A1-BDCD-F33A503BAD99}" srcOrd="0" destOrd="0" presId="urn:microsoft.com/office/officeart/2005/8/layout/vList5"/>
    <dgm:cxn modelId="{170C2A32-3473-46FF-84A6-977E953C975B}" srcId="{9BDA3185-9D31-4132-B4B2-BDF334AE62A2}" destId="{AD59D03E-E11F-470C-9290-BF6ECBC40032}" srcOrd="3" destOrd="0" parTransId="{A7019473-5CFB-49FA-8EF1-443C8C1DB940}" sibTransId="{E3DEAA31-E5DF-48DE-964C-9527C696DFD0}"/>
    <dgm:cxn modelId="{4C5D8A3C-5712-4046-B88A-CD0B892E0F50}" type="presOf" srcId="{AD59D03E-E11F-470C-9290-BF6ECBC40032}" destId="{43060549-4CEB-4928-931C-DE192600D560}" srcOrd="0" destOrd="3" presId="urn:microsoft.com/office/officeart/2005/8/layout/vList5"/>
    <dgm:cxn modelId="{995BD846-AF06-4987-8A3F-7C42F970EE88}" type="presOf" srcId="{92F71D7D-6594-4C02-A840-6DFE6A45AE9A}" destId="{43060549-4CEB-4928-931C-DE192600D560}" srcOrd="0" destOrd="2" presId="urn:microsoft.com/office/officeart/2005/8/layout/vList5"/>
    <dgm:cxn modelId="{A545BE70-F038-4F0E-9984-63EE6ABEEDAF}" srcId="{9BDA3185-9D31-4132-B4B2-BDF334AE62A2}" destId="{92F71D7D-6594-4C02-A840-6DFE6A45AE9A}" srcOrd="2" destOrd="0" parTransId="{E2BFA8A0-0A0F-4705-AD4F-B429942056D3}" sibTransId="{7A618166-049B-4941-9793-9E4D7E6258D6}"/>
    <dgm:cxn modelId="{01C30779-8F23-42DC-A184-F11DB586E50F}" srcId="{9BDA3185-9D31-4132-B4B2-BDF334AE62A2}" destId="{B8FF4861-22AE-45B3-8B85-4621F0EF4EDC}" srcOrd="1" destOrd="0" parTransId="{4366963F-2141-4977-8F30-C431560CA724}" sibTransId="{B7A92733-9D35-4D7A-93BE-418A8436C629}"/>
    <dgm:cxn modelId="{7B9AA68D-BCE5-4FA0-A5D9-6AF5352A863C}" type="presOf" srcId="{9BDA3185-9D31-4132-B4B2-BDF334AE62A2}" destId="{5A02E19A-A3A6-48EB-A70D-5002FF5B1CBF}" srcOrd="0" destOrd="0" presId="urn:microsoft.com/office/officeart/2005/8/layout/vList5"/>
    <dgm:cxn modelId="{2FCFF1B2-3A56-416D-B5FD-E712B470831C}" type="presOf" srcId="{B24FF177-6AD3-4323-BEFE-A66668C7D7A4}" destId="{43060549-4CEB-4928-931C-DE192600D560}" srcOrd="0" destOrd="0" presId="urn:microsoft.com/office/officeart/2005/8/layout/vList5"/>
    <dgm:cxn modelId="{47B593CC-7FCB-47DF-9F95-7B03A0B59DEE}" type="presOf" srcId="{B8FF4861-22AE-45B3-8B85-4621F0EF4EDC}" destId="{43060549-4CEB-4928-931C-DE192600D560}" srcOrd="0" destOrd="1" presId="urn:microsoft.com/office/officeart/2005/8/layout/vList5"/>
    <dgm:cxn modelId="{D98E48DD-5A82-4903-9D2B-58A1B8916262}" srcId="{72932799-B0D5-48A3-9105-93FDB50B076E}" destId="{9BDA3185-9D31-4132-B4B2-BDF334AE62A2}" srcOrd="0" destOrd="0" parTransId="{991A7057-A7AA-44EB-83BA-B45601D595AF}" sibTransId="{67AADB32-3DA3-4108-A500-0B698F16E38E}"/>
    <dgm:cxn modelId="{3E3D56E6-54BB-4DF0-8367-B45C192580A3}" srcId="{9BDA3185-9D31-4132-B4B2-BDF334AE62A2}" destId="{B24FF177-6AD3-4323-BEFE-A66668C7D7A4}" srcOrd="0" destOrd="0" parTransId="{2276443B-C910-429A-BFE9-070C4C48623F}" sibTransId="{BF761E10-08A2-4AF0-A373-67722F4118CA}"/>
    <dgm:cxn modelId="{46533E55-1789-4741-93BF-193908528B95}" type="presParOf" srcId="{86ED0E93-8A7E-44A1-BDCD-F33A503BAD99}" destId="{7B363AB0-E2AD-419D-82B8-5C43A524CCFB}" srcOrd="0" destOrd="0" presId="urn:microsoft.com/office/officeart/2005/8/layout/vList5"/>
    <dgm:cxn modelId="{13D74025-F506-41EF-8CBC-9EC98B851B02}" type="presParOf" srcId="{7B363AB0-E2AD-419D-82B8-5C43A524CCFB}" destId="{5A02E19A-A3A6-48EB-A70D-5002FF5B1CBF}" srcOrd="0" destOrd="0" presId="urn:microsoft.com/office/officeart/2005/8/layout/vList5"/>
    <dgm:cxn modelId="{634A7832-E261-4B11-8697-BD09CBF54642}" type="presParOf" srcId="{7B363AB0-E2AD-419D-82B8-5C43A524CCFB}" destId="{43060549-4CEB-4928-931C-DE192600D5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8F0A4-B3AD-4848-BB45-3F16B5A6A6F4}">
      <dsp:nvSpPr>
        <dsp:cNvPr id="0" name=""/>
        <dsp:cNvSpPr/>
      </dsp:nvSpPr>
      <dsp:spPr>
        <a:xfrm rot="5400000">
          <a:off x="4739673" y="-1562850"/>
          <a:ext cx="171290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Дети способны слышать и слушать других</a:t>
          </a:r>
          <a:endParaRPr lang="ru-RU" sz="1800" b="1" kern="1200" dirty="0"/>
        </a:p>
      </dsp:txBody>
      <dsp:txXfrm rot="-5400000">
        <a:off x="2962656" y="297784"/>
        <a:ext cx="5183327" cy="1545675"/>
      </dsp:txXfrm>
    </dsp:sp>
    <dsp:sp modelId="{52B79690-A615-47D9-9D6E-62FD2E182F39}">
      <dsp:nvSpPr>
        <dsp:cNvPr id="0" name=""/>
        <dsp:cNvSpPr/>
      </dsp:nvSpPr>
      <dsp:spPr>
        <a:xfrm>
          <a:off x="0" y="53"/>
          <a:ext cx="2962656" cy="21411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+mj-lt"/>
            </a:rPr>
            <a:t> </a:t>
          </a:r>
          <a:r>
            <a:rPr lang="ru-RU" sz="2800" kern="1200" dirty="0">
              <a:latin typeface="+mj-lt"/>
            </a:rPr>
            <a:t>Слуховое внимание</a:t>
          </a:r>
          <a:endParaRPr lang="ru-RU" sz="2800" kern="1200" dirty="0"/>
        </a:p>
      </dsp:txBody>
      <dsp:txXfrm>
        <a:off x="104522" y="104575"/>
        <a:ext cx="2753612" cy="1932092"/>
      </dsp:txXfrm>
    </dsp:sp>
    <dsp:sp modelId="{43060549-4CEB-4928-931C-DE192600D560}">
      <dsp:nvSpPr>
        <dsp:cNvPr id="0" name=""/>
        <dsp:cNvSpPr/>
      </dsp:nvSpPr>
      <dsp:spPr>
        <a:xfrm rot="5400000">
          <a:off x="4739673" y="685343"/>
          <a:ext cx="171290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Правильно произносить все звуки родного языка</a:t>
          </a:r>
          <a:endParaRPr lang="ru-RU" sz="1800" b="1" kern="1200" dirty="0"/>
        </a:p>
      </dsp:txBody>
      <dsp:txXfrm rot="-5400000">
        <a:off x="2962656" y="2545978"/>
        <a:ext cx="5183327" cy="1545675"/>
      </dsp:txXfrm>
    </dsp:sp>
    <dsp:sp modelId="{5A02E19A-A3A6-48EB-A70D-5002FF5B1CBF}">
      <dsp:nvSpPr>
        <dsp:cNvPr id="0" name=""/>
        <dsp:cNvSpPr/>
      </dsp:nvSpPr>
      <dsp:spPr>
        <a:xfrm>
          <a:off x="0" y="2248246"/>
          <a:ext cx="2962656" cy="21411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Звуковая сторона речи</a:t>
          </a:r>
          <a:endParaRPr lang="ru-RU" sz="2800" kern="1200" dirty="0"/>
        </a:p>
      </dsp:txBody>
      <dsp:txXfrm>
        <a:off x="104522" y="2352768"/>
        <a:ext cx="2753612" cy="19320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E02D6-AF04-49B3-B00F-BFA0A080CF16}">
      <dsp:nvSpPr>
        <dsp:cNvPr id="0" name=""/>
        <dsp:cNvSpPr/>
      </dsp:nvSpPr>
      <dsp:spPr>
        <a:xfrm rot="5400000">
          <a:off x="4991120" y="-1968821"/>
          <a:ext cx="1210014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Ребенок должен уметь слышать и различать звуки на слух</a:t>
          </a:r>
          <a:endParaRPr lang="ru-RU" sz="1800" b="1" kern="1200" dirty="0">
            <a:latin typeface="+mj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Дифференцировать звуки родного языка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/>
        </a:p>
      </dsp:txBody>
      <dsp:txXfrm rot="-5400000">
        <a:off x="2962655" y="118712"/>
        <a:ext cx="5207876" cy="1091878"/>
      </dsp:txXfrm>
    </dsp:sp>
    <dsp:sp modelId="{E771D803-8F03-4E60-8834-6EFF4EB2A8AC}">
      <dsp:nvSpPr>
        <dsp:cNvPr id="0" name=""/>
        <dsp:cNvSpPr/>
      </dsp:nvSpPr>
      <dsp:spPr>
        <a:xfrm>
          <a:off x="0" y="342"/>
          <a:ext cx="2962656" cy="13286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sp:txBody>
      <dsp:txXfrm>
        <a:off x="64858" y="65200"/>
        <a:ext cx="2832940" cy="1198900"/>
      </dsp:txXfrm>
    </dsp:sp>
    <dsp:sp modelId="{CC9D5C1D-8363-479D-ADC3-601B0006CFC3}">
      <dsp:nvSpPr>
        <dsp:cNvPr id="0" name=""/>
        <dsp:cNvSpPr/>
      </dsp:nvSpPr>
      <dsp:spPr>
        <a:xfrm rot="5400000">
          <a:off x="4899372" y="-423672"/>
          <a:ext cx="139351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предложения на слова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слова на слоги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Выделять все звуки в словах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Устанавливать последовательность звуков в слове</a:t>
          </a:r>
        </a:p>
      </dsp:txBody>
      <dsp:txXfrm rot="-5400000">
        <a:off x="2962655" y="1581071"/>
        <a:ext cx="5198918" cy="1257458"/>
      </dsp:txXfrm>
    </dsp:sp>
    <dsp:sp modelId="{7DF26FE5-7A47-4F41-AD44-3A7CA99FB8AD}">
      <dsp:nvSpPr>
        <dsp:cNvPr id="0" name=""/>
        <dsp:cNvSpPr/>
      </dsp:nvSpPr>
      <dsp:spPr>
        <a:xfrm>
          <a:off x="0" y="1575460"/>
          <a:ext cx="2962656" cy="1268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Функции языкового анализа</a:t>
          </a:r>
          <a:endParaRPr lang="ru-RU" sz="2800" kern="1200" dirty="0"/>
        </a:p>
      </dsp:txBody>
      <dsp:txXfrm>
        <a:off x="61932" y="1637392"/>
        <a:ext cx="2838792" cy="1144814"/>
      </dsp:txXfrm>
    </dsp:sp>
    <dsp:sp modelId="{0B77D053-47EF-4FF2-9E3E-69E7BB921781}">
      <dsp:nvSpPr>
        <dsp:cNvPr id="0" name=""/>
        <dsp:cNvSpPr/>
      </dsp:nvSpPr>
      <dsp:spPr>
        <a:xfrm rot="5400000">
          <a:off x="4953317" y="1150432"/>
          <a:ext cx="128562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kern="1200" dirty="0">
            <a:latin typeface="+mj-lt"/>
          </a:endParaRPr>
        </a:p>
      </dsp:txBody>
      <dsp:txXfrm rot="-5400000">
        <a:off x="2962656" y="3203853"/>
        <a:ext cx="5204185" cy="1160103"/>
      </dsp:txXfrm>
    </dsp:sp>
    <dsp:sp modelId="{D390404B-D7B4-4765-8993-FBDDB60B9804}">
      <dsp:nvSpPr>
        <dsp:cNvPr id="0" name=""/>
        <dsp:cNvSpPr/>
      </dsp:nvSpPr>
      <dsp:spPr>
        <a:xfrm>
          <a:off x="0" y="3090639"/>
          <a:ext cx="2962656" cy="1386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Слоговая структура</a:t>
          </a:r>
        </a:p>
      </dsp:txBody>
      <dsp:txXfrm>
        <a:off x="67685" y="3158324"/>
        <a:ext cx="2827286" cy="12511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E02D6-AF04-49B3-B00F-BFA0A080CF16}">
      <dsp:nvSpPr>
        <dsp:cNvPr id="0" name=""/>
        <dsp:cNvSpPr/>
      </dsp:nvSpPr>
      <dsp:spPr>
        <a:xfrm rot="5400000">
          <a:off x="4964535" y="-1939252"/>
          <a:ext cx="126318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Ребенок должен уметь слышать и различать звуки на слух</a:t>
          </a:r>
          <a:endParaRPr lang="ru-RU" sz="1800" b="1" kern="1200" dirty="0">
            <a:latin typeface="+mj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Дифференцировать звуки родного языка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/>
        </a:p>
      </dsp:txBody>
      <dsp:txXfrm rot="-5400000">
        <a:off x="2962656" y="124291"/>
        <a:ext cx="5205280" cy="1139857"/>
      </dsp:txXfrm>
    </dsp:sp>
    <dsp:sp modelId="{E771D803-8F03-4E60-8834-6EFF4EB2A8AC}">
      <dsp:nvSpPr>
        <dsp:cNvPr id="0" name=""/>
        <dsp:cNvSpPr/>
      </dsp:nvSpPr>
      <dsp:spPr>
        <a:xfrm>
          <a:off x="0" y="719"/>
          <a:ext cx="2962656" cy="1386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sp:txBody>
      <dsp:txXfrm>
        <a:off x="67708" y="68427"/>
        <a:ext cx="2827240" cy="1251583"/>
      </dsp:txXfrm>
    </dsp:sp>
    <dsp:sp modelId="{CC9D5C1D-8363-479D-ADC3-601B0006CFC3}">
      <dsp:nvSpPr>
        <dsp:cNvPr id="0" name=""/>
        <dsp:cNvSpPr/>
      </dsp:nvSpPr>
      <dsp:spPr>
        <a:xfrm rot="5400000">
          <a:off x="4868755" y="-326205"/>
          <a:ext cx="145474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предложения на слова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слова на слоги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Выделять все звуки в словах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Устанавливать последовательность звуков в слове</a:t>
          </a:r>
        </a:p>
      </dsp:txBody>
      <dsp:txXfrm rot="-5400000">
        <a:off x="2962656" y="1650909"/>
        <a:ext cx="5195929" cy="1312715"/>
      </dsp:txXfrm>
    </dsp:sp>
    <dsp:sp modelId="{7DF26FE5-7A47-4F41-AD44-3A7CA99FB8AD}">
      <dsp:nvSpPr>
        <dsp:cNvPr id="0" name=""/>
        <dsp:cNvSpPr/>
      </dsp:nvSpPr>
      <dsp:spPr>
        <a:xfrm>
          <a:off x="0" y="1645052"/>
          <a:ext cx="2962656" cy="1324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Функции языкового анализа</a:t>
          </a:r>
          <a:endParaRPr lang="ru-RU" sz="2800" kern="1200" dirty="0"/>
        </a:p>
      </dsp:txBody>
      <dsp:txXfrm>
        <a:off x="64653" y="1709705"/>
        <a:ext cx="2833350" cy="1195121"/>
      </dsp:txXfrm>
    </dsp:sp>
    <dsp:sp modelId="{0B77D053-47EF-4FF2-9E3E-69E7BB921781}">
      <dsp:nvSpPr>
        <dsp:cNvPr id="0" name=""/>
        <dsp:cNvSpPr/>
      </dsp:nvSpPr>
      <dsp:spPr>
        <a:xfrm rot="5400000">
          <a:off x="5018866" y="1218331"/>
          <a:ext cx="1154522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kern="1200" dirty="0">
            <a:latin typeface="+mj-lt"/>
          </a:endParaRPr>
        </a:p>
      </dsp:txBody>
      <dsp:txXfrm rot="-5400000">
        <a:off x="2962656" y="3330901"/>
        <a:ext cx="5210585" cy="1041804"/>
      </dsp:txXfrm>
    </dsp:sp>
    <dsp:sp modelId="{D390404B-D7B4-4765-8993-FBDDB60B9804}">
      <dsp:nvSpPr>
        <dsp:cNvPr id="0" name=""/>
        <dsp:cNvSpPr/>
      </dsp:nvSpPr>
      <dsp:spPr>
        <a:xfrm>
          <a:off x="0" y="3226813"/>
          <a:ext cx="2962656" cy="12499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Слоговая структура</a:t>
          </a:r>
        </a:p>
      </dsp:txBody>
      <dsp:txXfrm>
        <a:off x="61019" y="3287832"/>
        <a:ext cx="2840618" cy="11279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E02D6-AF04-49B3-B00F-BFA0A080CF16}">
      <dsp:nvSpPr>
        <dsp:cNvPr id="0" name=""/>
        <dsp:cNvSpPr/>
      </dsp:nvSpPr>
      <dsp:spPr>
        <a:xfrm rot="5400000">
          <a:off x="4964535" y="-1939252"/>
          <a:ext cx="126318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Ребенок должен уметь слышать и различать звуки на слух</a:t>
          </a:r>
          <a:endParaRPr lang="ru-RU" sz="1800" b="1" kern="1200" dirty="0">
            <a:latin typeface="+mj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Дифференцировать звуки родного языка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/>
        </a:p>
      </dsp:txBody>
      <dsp:txXfrm rot="-5400000">
        <a:off x="2962656" y="124291"/>
        <a:ext cx="5205280" cy="1139857"/>
      </dsp:txXfrm>
    </dsp:sp>
    <dsp:sp modelId="{E771D803-8F03-4E60-8834-6EFF4EB2A8AC}">
      <dsp:nvSpPr>
        <dsp:cNvPr id="0" name=""/>
        <dsp:cNvSpPr/>
      </dsp:nvSpPr>
      <dsp:spPr>
        <a:xfrm>
          <a:off x="0" y="719"/>
          <a:ext cx="2962656" cy="1386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+mj-lt"/>
              <a:cs typeface="Times New Roman" panose="02020603050405020304" pitchFamily="18" charset="0"/>
            </a:rPr>
            <a:t>Фонематические процессы</a:t>
          </a:r>
        </a:p>
      </dsp:txBody>
      <dsp:txXfrm>
        <a:off x="67708" y="68427"/>
        <a:ext cx="2827240" cy="1251583"/>
      </dsp:txXfrm>
    </dsp:sp>
    <dsp:sp modelId="{CC9D5C1D-8363-479D-ADC3-601B0006CFC3}">
      <dsp:nvSpPr>
        <dsp:cNvPr id="0" name=""/>
        <dsp:cNvSpPr/>
      </dsp:nvSpPr>
      <dsp:spPr>
        <a:xfrm rot="5400000">
          <a:off x="4868755" y="-326205"/>
          <a:ext cx="145474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предложения на слова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Делить слова на слоги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Выделять все звуки в словах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Устанавливать последовательность звуков в слове</a:t>
          </a:r>
        </a:p>
      </dsp:txBody>
      <dsp:txXfrm rot="-5400000">
        <a:off x="2962656" y="1650909"/>
        <a:ext cx="5195929" cy="1312715"/>
      </dsp:txXfrm>
    </dsp:sp>
    <dsp:sp modelId="{7DF26FE5-7A47-4F41-AD44-3A7CA99FB8AD}">
      <dsp:nvSpPr>
        <dsp:cNvPr id="0" name=""/>
        <dsp:cNvSpPr/>
      </dsp:nvSpPr>
      <dsp:spPr>
        <a:xfrm>
          <a:off x="0" y="1645052"/>
          <a:ext cx="2962656" cy="1324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Функции языкового анализа</a:t>
          </a:r>
          <a:endParaRPr lang="ru-RU" sz="2800" kern="1200" dirty="0"/>
        </a:p>
      </dsp:txBody>
      <dsp:txXfrm>
        <a:off x="64653" y="1709705"/>
        <a:ext cx="2833350" cy="1195121"/>
      </dsp:txXfrm>
    </dsp:sp>
    <dsp:sp modelId="{0B77D053-47EF-4FF2-9E3E-69E7BB921781}">
      <dsp:nvSpPr>
        <dsp:cNvPr id="0" name=""/>
        <dsp:cNvSpPr/>
      </dsp:nvSpPr>
      <dsp:spPr>
        <a:xfrm rot="5400000">
          <a:off x="5018866" y="1218331"/>
          <a:ext cx="1154522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latin typeface="+mj-lt"/>
            </a:rPr>
            <a:t>Ребенку доступны слова сложной слоговой структуры (аквариум, библиотекарь, баскетболист, экскаватор). </a:t>
          </a:r>
          <a:endParaRPr lang="ru-RU" sz="1800" b="1" kern="1200" dirty="0">
            <a:latin typeface="+mj-lt"/>
          </a:endParaRPr>
        </a:p>
      </dsp:txBody>
      <dsp:txXfrm rot="-5400000">
        <a:off x="2962656" y="3330901"/>
        <a:ext cx="5210585" cy="1041804"/>
      </dsp:txXfrm>
    </dsp:sp>
    <dsp:sp modelId="{D390404B-D7B4-4765-8993-FBDDB60B9804}">
      <dsp:nvSpPr>
        <dsp:cNvPr id="0" name=""/>
        <dsp:cNvSpPr/>
      </dsp:nvSpPr>
      <dsp:spPr>
        <a:xfrm>
          <a:off x="0" y="3226813"/>
          <a:ext cx="2962656" cy="12499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Слоговая структура</a:t>
          </a:r>
        </a:p>
      </dsp:txBody>
      <dsp:txXfrm>
        <a:off x="61019" y="3287832"/>
        <a:ext cx="2840618" cy="112794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4521F-7E84-440F-BBFB-B0A07338B327}">
      <dsp:nvSpPr>
        <dsp:cNvPr id="0" name=""/>
        <dsp:cNvSpPr/>
      </dsp:nvSpPr>
      <dsp:spPr>
        <a:xfrm rot="5400000">
          <a:off x="3599140" y="-501596"/>
          <a:ext cx="399397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2000" b="1" kern="1200" dirty="0">
              <a:solidFill>
                <a:schemeClr val="tx1"/>
              </a:solidFill>
              <a:latin typeface="+mj-lt"/>
            </a:rPr>
            <a:t>К 7 годам у ребёнка должен быть достаточно большой словарный запас (около  2000  слов).</a:t>
          </a:r>
          <a:endParaRPr lang="ru-RU" sz="2000" b="1" kern="1200" dirty="0">
            <a:solidFill>
              <a:schemeClr val="tx1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2000" b="1" kern="1200" dirty="0">
              <a:solidFill>
                <a:schemeClr val="tx1"/>
              </a:solidFill>
              <a:latin typeface="+mj-lt"/>
            </a:rPr>
            <a:t>В речи ребенок должен активно использовать все части речи.</a:t>
          </a:r>
          <a:endParaRPr lang="ru-RU" sz="2000" b="1" kern="1200" dirty="0">
            <a:solidFill>
              <a:schemeClr val="tx1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2000" b="1" kern="1200" dirty="0">
              <a:solidFill>
                <a:schemeClr val="tx1"/>
              </a:solidFill>
              <a:latin typeface="+mj-lt"/>
            </a:rPr>
            <a:t>Понимать переносное значение слов.</a:t>
          </a:r>
          <a:endParaRPr lang="ru-RU" sz="2000" b="1" kern="1200" dirty="0">
            <a:solidFill>
              <a:schemeClr val="tx1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2000" b="1" kern="1200" dirty="0">
              <a:solidFill>
                <a:schemeClr val="tx1"/>
              </a:solidFill>
              <a:latin typeface="+mj-lt"/>
            </a:rPr>
            <a:t>Подбирать обобщающие понятия для группы предметов</a:t>
          </a:r>
          <a:r>
            <a:rPr lang="ru-RU" altLang="ru-RU" sz="2000" b="1" kern="1200" dirty="0">
              <a:solidFill>
                <a:srgbClr val="01316B"/>
              </a:solidFill>
              <a:latin typeface="+mj-lt"/>
            </a:rPr>
            <a:t>. </a:t>
          </a:r>
          <a:endParaRPr lang="ru-RU" sz="2000" b="1" kern="1200" dirty="0">
            <a:latin typeface="+mj-lt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900" kern="1200" dirty="0"/>
        </a:p>
      </dsp:txBody>
      <dsp:txXfrm rot="-5400000">
        <a:off x="2962656" y="329858"/>
        <a:ext cx="5071974" cy="3604035"/>
      </dsp:txXfrm>
    </dsp:sp>
    <dsp:sp modelId="{DA314821-4246-4D16-93E8-DCA949B6C60B}">
      <dsp:nvSpPr>
        <dsp:cNvPr id="0" name=""/>
        <dsp:cNvSpPr/>
      </dsp:nvSpPr>
      <dsp:spPr>
        <a:xfrm>
          <a:off x="0" y="0"/>
          <a:ext cx="2962656" cy="42637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Словарный запас</a:t>
          </a:r>
        </a:p>
      </dsp:txBody>
      <dsp:txXfrm>
        <a:off x="144625" y="144625"/>
        <a:ext cx="2673406" cy="39745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8F0A4-B3AD-4848-BB45-3F16B5A6A6F4}">
      <dsp:nvSpPr>
        <dsp:cNvPr id="0" name=""/>
        <dsp:cNvSpPr/>
      </dsp:nvSpPr>
      <dsp:spPr>
        <a:xfrm rot="5400000">
          <a:off x="3574555" y="-436181"/>
          <a:ext cx="4040251" cy="52618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kern="1200" dirty="0">
              <a:latin typeface="+mj-lt"/>
            </a:rPr>
            <a:t> </a:t>
          </a:r>
          <a:r>
            <a:rPr lang="ru-RU" sz="1650" b="1" kern="1200" dirty="0">
              <a:solidFill>
                <a:schemeClr val="tx1"/>
              </a:solidFill>
              <a:latin typeface="+mj-lt"/>
            </a:rPr>
            <a:t>Ребенок</a:t>
          </a:r>
          <a:r>
            <a:rPr lang="ru-RU" sz="1650" kern="1200" dirty="0">
              <a:latin typeface="+mj-lt"/>
            </a:rPr>
            <a:t> т</a:t>
          </a:r>
          <a:r>
            <a:rPr lang="ru-RU" sz="1650" b="1" kern="1200" dirty="0">
              <a:latin typeface="+mj-lt"/>
            </a:rPr>
            <a:t>очно подбирает слова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Дифференцирует</a:t>
          </a:r>
          <a:r>
            <a:rPr lang="ru-RU" sz="1650" kern="1200" dirty="0">
              <a:latin typeface="+mj-lt"/>
            </a:rPr>
            <a:t> обозначения предметов (например: автомобиль легковой и грузовой)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Употребляет сложные слова </a:t>
          </a:r>
          <a:r>
            <a:rPr lang="ru-RU" sz="1650" kern="1200" dirty="0">
              <a:latin typeface="+mj-lt"/>
            </a:rPr>
            <a:t>(например: длинноногий, снегопад 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Подбирает антонимы                                       </a:t>
          </a:r>
          <a:r>
            <a:rPr lang="ru-RU" sz="1650" kern="1200" dirty="0">
              <a:latin typeface="+mj-lt"/>
            </a:rPr>
            <a:t>(например: широкий - узкий, гладкий -шершавый)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Подбирает синонимы  </a:t>
          </a:r>
          <a:r>
            <a:rPr lang="ru-RU" sz="1650" kern="1200" dirty="0">
              <a:latin typeface="+mj-lt"/>
            </a:rPr>
            <a:t>                                     (например: веселый - радостный, грустный -печальный, храбрый - смелый)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Пользуется эпитетами </a:t>
          </a:r>
          <a:r>
            <a:rPr lang="ru-RU" sz="1650" kern="1200" dirty="0">
              <a:latin typeface="+mj-lt"/>
            </a:rPr>
            <a:t>(например: чистое поле)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Подбирает метафоры </a:t>
          </a:r>
          <a:r>
            <a:rPr lang="ru-RU" sz="1650" kern="1200" dirty="0">
              <a:latin typeface="+mj-lt"/>
            </a:rPr>
            <a:t>(например: туча комаров)</a:t>
          </a:r>
        </a:p>
        <a:p>
          <a:pPr marL="171450" lvl="1" indent="-171450" algn="l" defTabSz="733425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50" b="1" kern="1200" dirty="0">
              <a:latin typeface="+mj-lt"/>
            </a:rPr>
            <a:t>Использует слова  и фразы с переносным значением </a:t>
          </a:r>
          <a:r>
            <a:rPr lang="ru-RU" sz="1650" kern="1200" dirty="0">
              <a:latin typeface="+mj-lt"/>
            </a:rPr>
            <a:t>(например: сломя голову)</a:t>
          </a:r>
        </a:p>
      </dsp:txBody>
      <dsp:txXfrm rot="-5400000">
        <a:off x="2963781" y="371822"/>
        <a:ext cx="5064571" cy="3645793"/>
      </dsp:txXfrm>
    </dsp:sp>
    <dsp:sp modelId="{52B79690-A615-47D9-9D6E-62FD2E182F39}">
      <dsp:nvSpPr>
        <dsp:cNvPr id="0" name=""/>
        <dsp:cNvSpPr/>
      </dsp:nvSpPr>
      <dsp:spPr>
        <a:xfrm>
          <a:off x="4018" y="1933"/>
          <a:ext cx="2959762" cy="4385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Лексическая сторона речи</a:t>
          </a:r>
          <a:endParaRPr lang="ru-RU" sz="2800" kern="1200" dirty="0"/>
        </a:p>
      </dsp:txBody>
      <dsp:txXfrm>
        <a:off x="148502" y="146417"/>
        <a:ext cx="2670794" cy="40966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8F0A4-B3AD-4848-BB45-3F16B5A6A6F4}">
      <dsp:nvSpPr>
        <dsp:cNvPr id="0" name=""/>
        <dsp:cNvSpPr/>
      </dsp:nvSpPr>
      <dsp:spPr>
        <a:xfrm rot="5400000">
          <a:off x="3574555" y="-436181"/>
          <a:ext cx="4040251" cy="52618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Изменяет существительные по падежам и числам</a:t>
          </a:r>
          <a:r>
            <a:rPr lang="ru-RU" sz="1800" kern="1200" dirty="0">
              <a:latin typeface="+mj-lt"/>
            </a:rPr>
            <a:t> (например: санки, на санках)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Употребляет различные предлоги </a:t>
          </a:r>
          <a:r>
            <a:rPr lang="ru-RU" sz="1800" kern="1200" dirty="0">
              <a:latin typeface="+mj-lt"/>
            </a:rPr>
            <a:t>(</a:t>
          </a:r>
          <a:r>
            <a:rPr lang="ru-RU" sz="1800" i="1" kern="1200" dirty="0">
              <a:latin typeface="+mj-lt"/>
            </a:rPr>
            <a:t>над, под,  за, перед, около, из-за, из-под и т.д.)</a:t>
          </a:r>
          <a:endParaRPr lang="ru-RU" sz="1800" kern="1200" dirty="0">
            <a:latin typeface="+mj-lt"/>
          </a:endParaRP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Согласовывает существительные   с прилагательными в роде, числе </a:t>
          </a:r>
          <a:r>
            <a:rPr lang="ru-RU" sz="1800" kern="1200" dirty="0">
              <a:latin typeface="+mj-lt"/>
            </a:rPr>
            <a:t>(например: голубое  полотенце)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Согласовывает существительные с числительными </a:t>
          </a:r>
          <a:r>
            <a:rPr lang="ru-RU" sz="1800" kern="1200" dirty="0">
              <a:latin typeface="+mj-lt"/>
            </a:rPr>
            <a:t>(например: один карандаш, два карандаша, пять карандашей) 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Правильно употребляет глаголы </a:t>
          </a:r>
          <a:r>
            <a:rPr lang="ru-RU" sz="1800" kern="1200" dirty="0">
              <a:latin typeface="+mj-lt"/>
            </a:rPr>
            <a:t>(например: бегу, бежишь, бежит, бежим, бегите, бежал, побежим)</a:t>
          </a:r>
        </a:p>
      </dsp:txBody>
      <dsp:txXfrm rot="-5400000">
        <a:off x="2963781" y="371822"/>
        <a:ext cx="5064571" cy="3645793"/>
      </dsp:txXfrm>
    </dsp:sp>
    <dsp:sp modelId="{52B79690-A615-47D9-9D6E-62FD2E182F39}">
      <dsp:nvSpPr>
        <dsp:cNvPr id="0" name=""/>
        <dsp:cNvSpPr/>
      </dsp:nvSpPr>
      <dsp:spPr>
        <a:xfrm>
          <a:off x="19" y="0"/>
          <a:ext cx="2959762" cy="4385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+mj-lt"/>
            </a:rPr>
            <a:t>Грамматическая сторона речи</a:t>
          </a:r>
          <a:endParaRPr lang="ru-RU" sz="2700" kern="1200" dirty="0"/>
        </a:p>
      </dsp:txBody>
      <dsp:txXfrm>
        <a:off x="144503" y="144484"/>
        <a:ext cx="2670794" cy="40966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8F0A4-B3AD-4848-BB45-3F16B5A6A6F4}">
      <dsp:nvSpPr>
        <dsp:cNvPr id="0" name=""/>
        <dsp:cNvSpPr/>
      </dsp:nvSpPr>
      <dsp:spPr>
        <a:xfrm rot="5400000">
          <a:off x="3645995" y="-436181"/>
          <a:ext cx="3897371" cy="52618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Ребенок свободно общается </a:t>
          </a:r>
          <a:r>
            <a:rPr lang="ru-RU" sz="1800" kern="1200" dirty="0">
              <a:latin typeface="+mj-lt"/>
            </a:rPr>
            <a:t>со взрослыми и сверстниками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Поддерживает разговор</a:t>
          </a:r>
          <a:r>
            <a:rPr lang="ru-RU" sz="1800" kern="1200" dirty="0">
              <a:latin typeface="+mj-lt"/>
            </a:rPr>
            <a:t> на темы, доступные возрасту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Рассказывает</a:t>
          </a:r>
          <a:r>
            <a:rPr lang="ru-RU" sz="1800" kern="1200" dirty="0">
              <a:latin typeface="+mj-lt"/>
            </a:rPr>
            <a:t> о пережитых событиях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Пересказывает</a:t>
          </a:r>
          <a:r>
            <a:rPr lang="ru-RU" sz="1800" kern="1200" dirty="0">
              <a:latin typeface="+mj-lt"/>
            </a:rPr>
            <a:t> содержание сказки, рассказа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Описывает</a:t>
          </a:r>
          <a:r>
            <a:rPr lang="ru-RU" sz="1800" kern="1200" dirty="0">
              <a:latin typeface="+mj-lt"/>
            </a:rPr>
            <a:t> окружающие предметы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Раскрывает содержание </a:t>
          </a:r>
          <a:r>
            <a:rPr lang="ru-RU" sz="1800" kern="1200" dirty="0">
              <a:latin typeface="+mj-lt"/>
            </a:rPr>
            <a:t>картины, некоторых явлений окружающей действительности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ru-RU" sz="1800" b="1" kern="1200" dirty="0">
              <a:solidFill>
                <a:schemeClr val="tx1"/>
              </a:solidFill>
              <a:latin typeface="+mj-lt"/>
            </a:rPr>
            <a:t>Составляет</a:t>
          </a:r>
          <a:r>
            <a:rPr lang="ru-RU" altLang="ru-RU" sz="1800" kern="1200" dirty="0">
              <a:solidFill>
                <a:schemeClr val="tx1"/>
              </a:solidFill>
              <a:latin typeface="+mj-lt"/>
            </a:rPr>
            <a:t> рассказ по серии картин.</a:t>
          </a:r>
          <a:endParaRPr lang="ru-RU" sz="1800" kern="1200" dirty="0">
            <a:solidFill>
              <a:schemeClr val="tx1"/>
            </a:solidFill>
            <a:latin typeface="+mj-lt"/>
          </a:endParaRPr>
        </a:p>
      </dsp:txBody>
      <dsp:txXfrm rot="-5400000">
        <a:off x="2963781" y="436287"/>
        <a:ext cx="5071546" cy="3516863"/>
      </dsp:txXfrm>
    </dsp:sp>
    <dsp:sp modelId="{52B79690-A615-47D9-9D6E-62FD2E182F39}">
      <dsp:nvSpPr>
        <dsp:cNvPr id="0" name=""/>
        <dsp:cNvSpPr/>
      </dsp:nvSpPr>
      <dsp:spPr>
        <a:xfrm>
          <a:off x="4018" y="1852"/>
          <a:ext cx="2959762" cy="4385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Связная речь</a:t>
          </a:r>
        </a:p>
      </dsp:txBody>
      <dsp:txXfrm>
        <a:off x="148502" y="146336"/>
        <a:ext cx="2670794" cy="40967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60549-4CEB-4928-931C-DE192600D560}">
      <dsp:nvSpPr>
        <dsp:cNvPr id="0" name=""/>
        <dsp:cNvSpPr/>
      </dsp:nvSpPr>
      <dsp:spPr>
        <a:xfrm rot="5400000">
          <a:off x="3504569" y="-438753"/>
          <a:ext cx="4183117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Мелкая моторика </a:t>
          </a:r>
          <a:r>
            <a:rPr lang="ru-RU" sz="1800" kern="1200" dirty="0">
              <a:latin typeface="+mj-lt"/>
            </a:rPr>
            <a:t>(контроль силы пальцев рук и быстроты их движения)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Зрительный анализ и синтез </a:t>
          </a:r>
          <a:r>
            <a:rPr lang="ru-RU" sz="1800" kern="1200" dirty="0">
              <a:latin typeface="+mj-lt"/>
            </a:rPr>
            <a:t>(определение правых и левых частей тела; ориентировка в пространстве по отношению к предметам; выполнение заданий с условиями по выбору необходимых направлений)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Рисование</a:t>
          </a:r>
          <a:r>
            <a:rPr lang="ru-RU" sz="1800" kern="1200" dirty="0">
              <a:latin typeface="+mj-lt"/>
            </a:rPr>
            <a:t> (штриховка, обвести по контуру, обводка; срисовывание геометрических фигур; зарисовка деталей, предметов; дорисовывание незаконченных рисунков, рисунков с недостающими деталями)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+mj-lt"/>
            </a:rPr>
            <a:t>Графическая символика </a:t>
          </a:r>
          <a:r>
            <a:rPr lang="ru-RU" sz="1800" kern="1200" dirty="0">
              <a:latin typeface="+mj-lt"/>
            </a:rPr>
            <a:t>(умение рисовать узоры, а также изображать их с помощью символов)</a:t>
          </a:r>
        </a:p>
      </dsp:txBody>
      <dsp:txXfrm rot="-5400000">
        <a:off x="2962656" y="307363"/>
        <a:ext cx="5062741" cy="3774711"/>
      </dsp:txXfrm>
    </dsp:sp>
    <dsp:sp modelId="{5A02E19A-A3A6-48EB-A70D-5002FF5B1CBF}">
      <dsp:nvSpPr>
        <dsp:cNvPr id="0" name=""/>
        <dsp:cNvSpPr/>
      </dsp:nvSpPr>
      <dsp:spPr>
        <a:xfrm>
          <a:off x="0" y="2143"/>
          <a:ext cx="2962656" cy="43851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+mj-lt"/>
            </a:rPr>
            <a:t>Графомоторные навыки</a:t>
          </a:r>
        </a:p>
      </dsp:txBody>
      <dsp:txXfrm>
        <a:off x="144625" y="146768"/>
        <a:ext cx="2673406" cy="4095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70ADA-9C24-4A89-A93E-ADBDD946790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9C32D-EEA8-436E-A483-F2D5BD6FD7E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A6F0A4-6B63-4763-803C-352EA9B26080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53A4FC-2513-4AB3-8866-9494C43840D5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dirty="0">
              <a:latin typeface="+mj-lt"/>
            </a:endParaRPr>
          </a:p>
          <a:p>
            <a:pPr algn="ctr">
              <a:buNone/>
            </a:pPr>
            <a:r>
              <a:rPr lang="ru-RU" sz="54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Речевая готовность детей к школьному обучению</a:t>
            </a:r>
          </a:p>
          <a:p>
            <a:pPr algn="ctr">
              <a:buNone/>
            </a:pPr>
            <a:endParaRPr lang="ru-RU" sz="40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ctr">
              <a:buNone/>
            </a:pPr>
            <a:endParaRPr lang="ru-RU" sz="40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Хорина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В.С.</a:t>
            </a:r>
          </a:p>
          <a:p>
            <a:pPr algn="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учитель-логопед ЛГ МАДОУ ДС №3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673C81-F394-4F27-8FF5-C1C2D2E76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 algn="l"/>
            <a:r>
              <a:rPr lang="ru-RU" sz="2400" b="1" i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Речевая готовность к школьному обучению 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набор базовых умений, формирующихся в период дошкольного детства, необходимый ребенку для усвоения школьной программы, а именно сформированность:</a:t>
            </a:r>
          </a:p>
          <a:p>
            <a:pPr algn="l"/>
            <a:endParaRPr lang="ru-RU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звукопроизносительной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стороны речи;</a:t>
            </a:r>
          </a:p>
          <a:p>
            <a:pPr algn="l"/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фонематического слуха и восприятия;</a:t>
            </a:r>
          </a:p>
          <a:p>
            <a:pPr algn="l"/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лексического запаса;</a:t>
            </a:r>
          </a:p>
          <a:p>
            <a:pPr algn="l"/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грамматического строя;</a:t>
            </a:r>
          </a:p>
          <a:p>
            <a:pPr algn="l"/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связной речи в целом.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7520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B10653-7B06-43B9-BC18-67BE4ED1A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0363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Речевая коммуникация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21DF7B-3EDD-4BA3-BDB0-3614AFCD0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38912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должен быть достаточно активен в общении, 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уметь слушать и понимать речь, 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 общение с учетом ситуации,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легко входить в контакт с детьми и взрослыми, 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ясно и последовательно выражать свои мысли, 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пользоваться формами речевого этикета.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4722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</a:p>
        </p:txBody>
      </p:sp>
      <p:graphicFrame>
        <p:nvGraphicFramePr>
          <p:cNvPr id="5" name="Содержимое 3"/>
          <p:cNvGraphicFramePr/>
          <p:nvPr>
            <p:extLst>
              <p:ext uri="{D42A27DB-BD31-4B8C-83A1-F6EECF244321}">
                <p14:modId xmlns:p14="http://schemas.microsoft.com/office/powerpoint/2010/main" val="822903775"/>
              </p:ext>
            </p:extLst>
          </p:nvPr>
        </p:nvGraphicFramePr>
        <p:xfrm>
          <a:off x="500034" y="2071678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Упражнения для развития слухового внимания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7088"/>
            <a:ext cx="8401080" cy="4868060"/>
          </a:xfrm>
        </p:spPr>
        <p:txBody>
          <a:bodyPr>
            <a:normAutofit/>
          </a:bodyPr>
          <a:lstStyle/>
          <a:p>
            <a:pPr indent="450215">
              <a:buNone/>
            </a:pPr>
            <a:r>
              <a:rPr lang="ru-RU" sz="1800" dirty="0"/>
              <a:t> </a:t>
            </a:r>
            <a:r>
              <a:rPr lang="ru-RU" sz="1600" dirty="0"/>
              <a:t>Работа по формированию фонематического восприятия начинается с развития слухового внимания и слуховой памяти.  В процессе специальных игр и упражнений у детей развивают способность узнавать и различать неречевые звуки.</a:t>
            </a:r>
          </a:p>
          <a:p>
            <a:pPr>
              <a:buNone/>
            </a:pPr>
            <a:endParaRPr lang="ru-RU" sz="1800" dirty="0"/>
          </a:p>
          <a:p>
            <a:pPr lvl="0">
              <a:buNone/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</a:t>
            </a:r>
          </a:p>
          <a:p>
            <a:pPr lvl="0">
              <a:buNone/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 </a:t>
            </a:r>
            <a:endParaRPr lang="ru-RU" sz="1600" dirty="0">
              <a:latin typeface="+mj-lt"/>
            </a:endParaRPr>
          </a:p>
          <a:p>
            <a:pPr>
              <a:buNone/>
            </a:pPr>
            <a:r>
              <a:rPr lang="ru-RU" sz="1600" dirty="0">
                <a:latin typeface="+mj-lt"/>
              </a:rPr>
              <a:t>                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2928934"/>
            <a:ext cx="785818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latin typeface="+mj-lt"/>
              </a:rPr>
              <a:t> Игра «Угадай, что звучало?» </a:t>
            </a:r>
            <a:r>
              <a:rPr lang="ru-RU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i="1" dirty="0"/>
              <a:t>  </a:t>
            </a:r>
            <a:r>
              <a:rPr lang="ru-RU" sz="1600" i="1" dirty="0"/>
              <a:t>Звуки окружающего мира. </a:t>
            </a:r>
            <a:r>
              <a:rPr lang="ru-RU" sz="1600" dirty="0"/>
              <a:t>Внимательно послушайте с ребенком шум воды, шелест газеты, звон ложек, скрип двери и др. бытовые звуки,  предложите ребенку закрыть глаза и отгадать, что звучало.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/>
              <a:t>  Звуки музыкальных инструментов, игрушек</a:t>
            </a:r>
            <a:r>
              <a:rPr lang="ru-RU" sz="1600" dirty="0"/>
              <a:t>. </a:t>
            </a:r>
            <a:endParaRPr lang="en-US" sz="1600" dirty="0"/>
          </a:p>
          <a:p>
            <a:r>
              <a:rPr lang="ru-RU" sz="1600" dirty="0"/>
              <a:t>Игры на воспроизведение ритма, серии простых ударов, акцентированных ударов, изолированных  ударов.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775593"/>
            <a:ext cx="3406062" cy="196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528889"/>
            <a:ext cx="3357586" cy="217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Упражнения для развития слухового внимания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636792"/>
          </a:xfrm>
        </p:spPr>
        <p:txBody>
          <a:bodyPr>
            <a:normAutofit fontScale="925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900" b="1" dirty="0">
                <a:latin typeface="+mj-lt"/>
                <a:ea typeface="Calibri" panose="020F0502020204030204"/>
                <a:cs typeface="Times New Roman" panose="02020603050405020304"/>
              </a:rPr>
              <a:t>Игры на различение высоты, силы, тембра голоса на материале одинаковых звуков, сочетаний слов и фраз</a:t>
            </a:r>
            <a:endParaRPr lang="ru-RU" sz="19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1.   «Далеко - близко».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r>
              <a:rPr lang="ru-RU" sz="1400" dirty="0">
                <a:latin typeface="+mj-lt"/>
                <a:ea typeface="Calibri" panose="020F0502020204030204"/>
                <a:cs typeface="Times New Roman" panose="02020603050405020304"/>
              </a:rPr>
              <a:t>       </a:t>
            </a:r>
            <a:r>
              <a:rPr lang="ru-RU" sz="1450" dirty="0">
                <a:latin typeface="+mj-lt"/>
                <a:ea typeface="Calibri" panose="020F0502020204030204"/>
                <a:cs typeface="Times New Roman" panose="02020603050405020304"/>
              </a:rPr>
              <a:t>Послушай и определи далеко или близко находится звучащий объект, а потом скажи так же.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r>
              <a:rPr lang="ru-RU" sz="1450" dirty="0">
                <a:latin typeface="+mj-lt"/>
                <a:ea typeface="Calibri" panose="020F0502020204030204"/>
                <a:cs typeface="Times New Roman" panose="02020603050405020304"/>
              </a:rPr>
              <a:t>                 Кричат дети: АУ (громко), АУ (тихо).                                                  Лает собака: АВ-АВ (громко), АВ-АВ (тихо). 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604260" algn="l"/>
              </a:tabLst>
            </a:pPr>
            <a:endParaRPr lang="ru-RU" sz="14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r>
              <a:rPr lang="ru-RU" sz="1400" dirty="0">
                <a:latin typeface="+mj-lt"/>
                <a:ea typeface="Calibri" panose="020F0502020204030204"/>
                <a:cs typeface="Times New Roman" panose="02020603050405020304"/>
              </a:rPr>
              <a:t> Мяучит кошка, мычит корова, поет петух, кудахчет курица, 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r>
              <a:rPr lang="ru-RU" sz="1400" dirty="0">
                <a:latin typeface="+mj-lt"/>
                <a:ea typeface="Calibri" panose="020F0502020204030204"/>
                <a:cs typeface="Times New Roman" panose="02020603050405020304"/>
              </a:rPr>
              <a:t> квакают лягушки, каркает ворона, блеет овечка и т. п.</a:t>
            </a:r>
          </a:p>
          <a:p>
            <a:endParaRPr lang="ru-RU" dirty="0"/>
          </a:p>
        </p:txBody>
      </p:sp>
      <p:pic>
        <p:nvPicPr>
          <p:cNvPr id="4" name="Рисунок 3" descr="C:\Users\123\Desktop\i9D18IDXJ.jpg"/>
          <p:cNvPicPr/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857224" y="3500438"/>
            <a:ext cx="435771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23\Desktop\264954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571876"/>
            <a:ext cx="1571636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23\Desktop\2649548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3571876"/>
            <a:ext cx="85725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123\Desktop\i3T8TCME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857760"/>
            <a:ext cx="1857388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123\Desktop\i3T8TCME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86" y="4714884"/>
            <a:ext cx="78581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Упражнения для развития слухового внимания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636792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300" b="1" dirty="0">
                <a:latin typeface="+mj-lt"/>
                <a:ea typeface="Calibri" panose="020F0502020204030204"/>
                <a:cs typeface="Times New Roman" panose="02020603050405020304"/>
              </a:rPr>
              <a:t>Игры на различение высоты, силы, тембра голоса на материале одинаковых звуков, сочетаний слов и фраз</a:t>
            </a:r>
            <a:endParaRPr lang="ru-RU" sz="23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lvl="0">
              <a:buNone/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</a:t>
            </a:r>
          </a:p>
          <a:p>
            <a:pPr lvl="0">
              <a:buNone/>
            </a:pPr>
            <a:r>
              <a:rPr lang="ru-RU" sz="2100" b="1" dirty="0">
                <a:latin typeface="+mj-lt"/>
                <a:ea typeface="Calibri" panose="020F0502020204030204"/>
                <a:cs typeface="Times New Roman" panose="02020603050405020304"/>
              </a:rPr>
              <a:t>           2.  </a:t>
            </a:r>
            <a:r>
              <a:rPr lang="ru-RU" sz="2100" b="1" dirty="0">
                <a:latin typeface="+mj-lt"/>
              </a:rPr>
              <a:t>«Разные голоса».</a:t>
            </a:r>
            <a:r>
              <a:rPr lang="ru-RU" sz="2100" dirty="0">
                <a:latin typeface="+mj-lt"/>
              </a:rPr>
              <a:t> </a:t>
            </a:r>
            <a:r>
              <a:rPr lang="ru-RU" sz="1900" dirty="0">
                <a:latin typeface="+mj-lt"/>
              </a:rPr>
              <a:t>Предложите ребенку повторить слова персонажей их голосами.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 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 По лесу медведь идёт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 И кричит: «Где мёд? Где мёд?».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 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 Белый зайка говорит: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«Лапка у меня болит».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 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Громко серый волк завыл: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«Я вчера голодный был!».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 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Мышка мышке рассказала:</a:t>
            </a:r>
          </a:p>
          <a:p>
            <a:pPr>
              <a:buNone/>
            </a:pPr>
            <a:r>
              <a:rPr lang="ru-RU" sz="1900" dirty="0">
                <a:latin typeface="+mj-lt"/>
              </a:rPr>
              <a:t>                  «Я на кухне сыр искала».</a:t>
            </a:r>
          </a:p>
          <a:p>
            <a:pPr>
              <a:buNone/>
            </a:pPr>
            <a:r>
              <a:rPr lang="ru-RU" sz="1800" dirty="0"/>
              <a:t> </a:t>
            </a:r>
          </a:p>
          <a:p>
            <a:pPr>
              <a:buNone/>
            </a:pPr>
            <a:r>
              <a:rPr lang="ru-RU" sz="1800" dirty="0"/>
              <a:t> </a:t>
            </a:r>
          </a:p>
          <a:p>
            <a:pPr>
              <a:buNone/>
            </a:pPr>
            <a:r>
              <a:rPr lang="ru-RU" sz="1800" dirty="0"/>
              <a:t> 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None/>
              <a:tabLst>
                <a:tab pos="3604260" algn="l"/>
              </a:tabLst>
            </a:pPr>
            <a:endParaRPr lang="ru-RU" dirty="0"/>
          </a:p>
        </p:txBody>
      </p:sp>
      <p:pic>
        <p:nvPicPr>
          <p:cNvPr id="9" name="Рисунок 8" descr="C:\Users\123\Desktop\1413597_nyashka-medved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214686"/>
            <a:ext cx="142876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123\Desktop\0_50700_1ce34cf9_orig.jpg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86512" y="3143248"/>
            <a:ext cx="78581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123\Desktop\0_9f7ef_d54a1c08_XL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5429264"/>
            <a:ext cx="1542197" cy="116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123\Desktop\iP8D08KLX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4572008"/>
            <a:ext cx="200026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Упражнения для развития слухового внимания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636792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100" b="1" dirty="0">
                <a:latin typeface="+mj-lt"/>
                <a:ea typeface="Calibri" panose="020F0502020204030204"/>
                <a:cs typeface="Times New Roman" panose="02020603050405020304"/>
              </a:rPr>
              <a:t>Игры на различение высоты, силы, тембра голоса на материале одинаковых звуков, сочетаний слов и фраз</a:t>
            </a:r>
            <a:endParaRPr lang="ru-RU" sz="2100" dirty="0">
              <a:latin typeface="+mj-lt"/>
              <a:ea typeface="Calibri" panose="020F0502020204030204"/>
              <a:cs typeface="Times New Roman" panose="02020603050405020304"/>
            </a:endParaRPr>
          </a:p>
          <a:p>
            <a:pPr lvl="0">
              <a:buNone/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</a:t>
            </a:r>
          </a:p>
          <a:p>
            <a:pPr lvl="0">
              <a:buNone/>
            </a:pPr>
            <a:r>
              <a:rPr lang="ru-RU" sz="1700" b="1" dirty="0">
                <a:latin typeface="+mj-lt"/>
                <a:ea typeface="Calibri" panose="020F0502020204030204"/>
                <a:cs typeface="Times New Roman" panose="02020603050405020304"/>
              </a:rPr>
              <a:t>           3. </a:t>
            </a:r>
            <a:r>
              <a:rPr lang="ru-RU" sz="1800" b="1" dirty="0"/>
              <a:t>«Громко - тихо». </a:t>
            </a:r>
            <a:r>
              <a:rPr lang="ru-RU" sz="1800" dirty="0"/>
              <a:t>Прочитайте ребенку стихотворение и произнесите звук [а] соответствующим образом.</a:t>
            </a:r>
          </a:p>
          <a:p>
            <a:pPr>
              <a:buNone/>
            </a:pPr>
            <a:r>
              <a:rPr lang="ru-RU" sz="1800" b="1" dirty="0"/>
              <a:t> </a:t>
            </a:r>
            <a:endParaRPr lang="ru-RU" sz="1800" dirty="0"/>
          </a:p>
          <a:p>
            <a:pPr>
              <a:buNone/>
            </a:pPr>
            <a:r>
              <a:rPr lang="ru-RU" sz="1800" dirty="0"/>
              <a:t>             </a:t>
            </a:r>
          </a:p>
          <a:p>
            <a:pPr>
              <a:buNone/>
            </a:pPr>
            <a:r>
              <a:rPr lang="ru-RU" sz="1800" dirty="0"/>
              <a:t>                   Аня утром рано встала,</a:t>
            </a:r>
          </a:p>
          <a:p>
            <a:pPr>
              <a:buNone/>
            </a:pPr>
            <a:r>
              <a:rPr lang="ru-RU" sz="1800" dirty="0"/>
              <a:t>                  Очень громко закричала: «А-а-а!»</a:t>
            </a:r>
            <a:r>
              <a:rPr lang="ru-RU" sz="1600" dirty="0"/>
              <a:t>             </a:t>
            </a:r>
          </a:p>
          <a:p>
            <a:pPr>
              <a:buNone/>
            </a:pPr>
            <a:r>
              <a:rPr lang="ru-RU" sz="1600" dirty="0"/>
              <a:t>                                                                                                    </a:t>
            </a:r>
            <a:r>
              <a:rPr lang="ru-RU" sz="1800" dirty="0"/>
              <a:t>Самолет летит, </a:t>
            </a:r>
          </a:p>
          <a:p>
            <a:pPr>
              <a:buNone/>
            </a:pPr>
            <a:r>
              <a:rPr lang="ru-RU" sz="1800" dirty="0"/>
              <a:t>                                                                                       Очень громко гудит: «</a:t>
            </a:r>
            <a:r>
              <a:rPr lang="ru-RU" sz="1800" dirty="0" err="1"/>
              <a:t>У-у-у-у-у</a:t>
            </a:r>
            <a:r>
              <a:rPr lang="ru-RU" sz="1800" dirty="0"/>
              <a:t>!».</a:t>
            </a:r>
          </a:p>
          <a:p>
            <a:endParaRPr lang="ru-RU" sz="1600" dirty="0"/>
          </a:p>
          <a:p>
            <a:pPr>
              <a:buNone/>
            </a:pPr>
            <a:r>
              <a:rPr lang="ru-RU" sz="1600" dirty="0"/>
              <a:t> </a:t>
            </a:r>
          </a:p>
          <a:p>
            <a:pPr>
              <a:buNone/>
            </a:pPr>
            <a:endParaRPr lang="ru-RU" sz="1600" dirty="0"/>
          </a:p>
          <a:p>
            <a:pPr>
              <a:buNone/>
            </a:pPr>
            <a:r>
              <a:rPr lang="ru-RU" sz="1600" dirty="0"/>
              <a:t> </a:t>
            </a:r>
          </a:p>
          <a:p>
            <a:pPr>
              <a:buNone/>
            </a:pPr>
            <a:r>
              <a:rPr lang="ru-RU" sz="1600" dirty="0"/>
              <a:t>                         </a:t>
            </a:r>
            <a:r>
              <a:rPr lang="en-US" sz="1600" dirty="0"/>
              <a:t>  </a:t>
            </a:r>
            <a:r>
              <a:rPr lang="ru-RU" sz="1800" dirty="0"/>
              <a:t>Тихо, Аня, не кричи,</a:t>
            </a:r>
          </a:p>
          <a:p>
            <a:pPr>
              <a:buNone/>
            </a:pPr>
            <a:r>
              <a:rPr lang="ru-RU" sz="1800" dirty="0"/>
              <a:t>                       Других деток не буди.</a:t>
            </a:r>
          </a:p>
          <a:p>
            <a:pPr>
              <a:buNone/>
            </a:pPr>
            <a:r>
              <a:rPr lang="ru-RU" sz="1800" dirty="0"/>
              <a:t>                       Тихо: «А-а-а» произнеси</a:t>
            </a:r>
            <a:r>
              <a:rPr lang="ru-RU" sz="1600" dirty="0"/>
              <a:t>.</a:t>
            </a:r>
          </a:p>
          <a:p>
            <a:pPr>
              <a:buNone/>
            </a:pPr>
            <a:r>
              <a:rPr lang="ru-RU" sz="1800" b="1" dirty="0"/>
              <a:t> </a:t>
            </a:r>
            <a:r>
              <a:rPr lang="ru-RU" sz="1600" dirty="0">
                <a:latin typeface="+mj-lt"/>
              </a:rPr>
              <a:t>                                                                                                                     </a:t>
            </a:r>
            <a:r>
              <a:rPr lang="ru-RU" sz="1800" dirty="0"/>
              <a:t>Тихо ветер задувает </a:t>
            </a:r>
          </a:p>
          <a:p>
            <a:pPr>
              <a:buNone/>
            </a:pPr>
            <a:r>
              <a:rPr lang="ru-RU" sz="1800" dirty="0"/>
              <a:t>                                                                                             И снежинки поднимает: «</a:t>
            </a:r>
            <a:r>
              <a:rPr lang="ru-RU" sz="1800" dirty="0" err="1"/>
              <a:t>У-у-у-у-у</a:t>
            </a:r>
            <a:r>
              <a:rPr lang="ru-RU" sz="1800" dirty="0"/>
              <a:t>».</a:t>
            </a:r>
          </a:p>
          <a:p>
            <a:pPr>
              <a:buNone/>
            </a:pPr>
            <a:endParaRPr lang="ru-RU" sz="1600" dirty="0">
              <a:latin typeface="+mj-lt"/>
            </a:endParaRPr>
          </a:p>
          <a:p>
            <a:pPr>
              <a:buNone/>
            </a:pPr>
            <a:r>
              <a:rPr lang="ru-RU" sz="1600" dirty="0">
                <a:latin typeface="+mj-lt"/>
              </a:rPr>
              <a:t>                  </a:t>
            </a:r>
            <a:endParaRPr lang="ru-RU" dirty="0"/>
          </a:p>
        </p:txBody>
      </p:sp>
      <p:pic>
        <p:nvPicPr>
          <p:cNvPr id="8" name="Рисунок 7" descr="C:\Users\123\Desktop\0_12f01b_d60db373_orig3f80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14752"/>
            <a:ext cx="1263839" cy="189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123\Desktop\i02A6PL4R.jpg"/>
          <p:cNvPicPr/>
          <p:nvPr/>
        </p:nvPicPr>
        <p:blipFill>
          <a:blip r:embed="rId3"/>
          <a:srcRect l="30505" r="23732"/>
          <a:stretch>
            <a:fillRect/>
          </a:stretch>
        </p:blipFill>
        <p:spPr bwMode="auto">
          <a:xfrm>
            <a:off x="3643306" y="4357694"/>
            <a:ext cx="10001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123\Desktop\7.jpg"/>
          <p:cNvPicPr/>
          <p:nvPr/>
        </p:nvPicPr>
        <p:blipFill>
          <a:blip r:embed="rId4" cstate="print"/>
          <a:srcRect l="11557" r="9246"/>
          <a:stretch>
            <a:fillRect/>
          </a:stretch>
        </p:blipFill>
        <p:spPr bwMode="auto">
          <a:xfrm>
            <a:off x="7215206" y="3286124"/>
            <a:ext cx="1618681" cy="114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123\Desktop\untit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4714884"/>
            <a:ext cx="1487606" cy="1433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57245F-F126-4214-BF15-D2145AD03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72816"/>
            <a:ext cx="8229600" cy="74272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Речевая готовность к школе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ru-RU" sz="2200" dirty="0">
                <a:solidFill>
                  <a:schemeClr val="tx1"/>
                </a:solidFill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  <a:br>
              <a:rPr lang="ru-RU" sz="2200" dirty="0">
                <a:solidFill>
                  <a:schemeClr val="tx1"/>
                </a:solidFill>
                <a:latin typeface="+mj-lt"/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AF283C3-53DD-4BE7-9184-56E869BA56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3459276"/>
              </p:ext>
            </p:extLst>
          </p:nvPr>
        </p:nvGraphicFramePr>
        <p:xfrm>
          <a:off x="457200" y="1869819"/>
          <a:ext cx="8229600" cy="447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687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Упражнения для развития фонематического восприятия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1357298"/>
            <a:ext cx="7929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/>
              <a:t>Игры на различение слов, близких по своему звуковому составу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85926"/>
            <a:ext cx="3531031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785926"/>
            <a:ext cx="3571900" cy="2599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4211027"/>
            <a:ext cx="3643338" cy="264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4196038"/>
            <a:ext cx="3609642" cy="266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Упражнения для развития фонематического восприятия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1500174"/>
            <a:ext cx="7929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/>
              <a:t>Игры на дифференциацию слогов, фонем (звуков)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636792"/>
          </a:xfrm>
        </p:spPr>
        <p:txBody>
          <a:bodyPr>
            <a:normAutofit fontScale="55000" lnSpcReduction="20000"/>
          </a:bodyPr>
          <a:lstStyle/>
          <a:p>
            <a:endParaRPr lang="ru-RU" b="1" dirty="0"/>
          </a:p>
          <a:p>
            <a:r>
              <a:rPr lang="ru-RU" sz="2900" b="1" dirty="0"/>
              <a:t>Игра «Лишний слог»</a:t>
            </a:r>
            <a:r>
              <a:rPr lang="ru-RU" sz="2900" dirty="0"/>
              <a:t> </a:t>
            </a:r>
          </a:p>
          <a:p>
            <a:pPr>
              <a:buNone/>
            </a:pPr>
            <a:r>
              <a:rPr lang="ru-RU" dirty="0"/>
              <a:t>     (Например: «Покажи кружок, когда услышишь лишний слог: </a:t>
            </a:r>
          </a:p>
          <a:p>
            <a:pPr>
              <a:buNone/>
            </a:pPr>
            <a:r>
              <a:rPr lang="ru-RU" dirty="0"/>
              <a:t>      </a:t>
            </a:r>
            <a:r>
              <a:rPr lang="ru-RU" dirty="0" err="1"/>
              <a:t>па-ба-па</a:t>
            </a:r>
            <a:r>
              <a:rPr lang="ru-RU" dirty="0"/>
              <a:t>, </a:t>
            </a:r>
            <a:r>
              <a:rPr lang="ru-RU" dirty="0" err="1"/>
              <a:t>ба-па-ба</a:t>
            </a:r>
            <a:r>
              <a:rPr lang="ru-RU" dirty="0"/>
              <a:t>, </a:t>
            </a:r>
            <a:r>
              <a:rPr lang="ru-RU" dirty="0" err="1"/>
              <a:t>да-та-да</a:t>
            </a:r>
            <a:r>
              <a:rPr lang="ru-RU" dirty="0"/>
              <a:t>, </a:t>
            </a:r>
            <a:r>
              <a:rPr lang="ru-RU" dirty="0" err="1"/>
              <a:t>та-да-та</a:t>
            </a:r>
            <a:r>
              <a:rPr lang="ru-RU" dirty="0"/>
              <a:t>, </a:t>
            </a:r>
            <a:r>
              <a:rPr lang="ru-RU" dirty="0" err="1"/>
              <a:t>фа-ва-фа</a:t>
            </a:r>
            <a:r>
              <a:rPr lang="ru-RU" dirty="0"/>
              <a:t>, </a:t>
            </a:r>
            <a:r>
              <a:rPr lang="ru-RU" dirty="0" err="1"/>
              <a:t>ва-фа-ва</a:t>
            </a:r>
            <a:r>
              <a:rPr lang="ru-RU" dirty="0"/>
              <a:t>».)</a:t>
            </a:r>
          </a:p>
          <a:p>
            <a:pPr>
              <a:buNone/>
            </a:pPr>
            <a:endParaRPr lang="ru-RU" dirty="0"/>
          </a:p>
          <a:p>
            <a:r>
              <a:rPr lang="ru-RU" sz="2900" b="1" dirty="0"/>
              <a:t>Игра «Доскажи словечко</a:t>
            </a:r>
            <a:r>
              <a:rPr lang="ru-RU" sz="2900" dirty="0"/>
              <a:t>»</a:t>
            </a:r>
          </a:p>
          <a:p>
            <a:pPr>
              <a:buNone/>
            </a:pPr>
            <a:r>
              <a:rPr lang="ru-RU" dirty="0"/>
              <a:t>      Он верен морю, как матрос.             На ветке не птичка — зверек-невеличка.                        Предвестник бури…(альбатрос).     Мех теплый, как грелка. Кто же это?... (Белка.)</a:t>
            </a:r>
          </a:p>
          <a:p>
            <a:pPr>
              <a:buNone/>
            </a:pPr>
            <a:endParaRPr lang="ru-RU" dirty="0"/>
          </a:p>
          <a:p>
            <a:r>
              <a:rPr lang="ru-RU" sz="2900" b="1" dirty="0"/>
              <a:t>Игра «Скажи наоборот» </a:t>
            </a:r>
          </a:p>
          <a:p>
            <a:pPr>
              <a:buNone/>
            </a:pPr>
            <a:r>
              <a:rPr lang="ru-RU" dirty="0"/>
              <a:t>      Ребенку предлагается произнести слоги: </a:t>
            </a:r>
          </a:p>
          <a:p>
            <a:pPr>
              <a:buNone/>
            </a:pPr>
            <a:r>
              <a:rPr lang="ru-RU" dirty="0"/>
              <a:t>     -  сначала  с твердым согласным звуком, затем  с мягким  СА-СА-СА – СЯ-СЯ-СЯ;</a:t>
            </a:r>
          </a:p>
          <a:p>
            <a:pPr>
              <a:buNone/>
            </a:pPr>
            <a:r>
              <a:rPr lang="ru-RU" dirty="0"/>
              <a:t>     -  сначала с звонким согласным звуком, а  затем  с глухим  ЗА-ЗА-ЗА- СА-СА-СА</a:t>
            </a:r>
          </a:p>
          <a:p>
            <a:r>
              <a:rPr lang="ru-RU" sz="2900" b="1" dirty="0"/>
              <a:t>Игра «Поймай звук» </a:t>
            </a:r>
          </a:p>
          <a:p>
            <a:pPr>
              <a:buNone/>
            </a:pPr>
            <a:r>
              <a:rPr lang="ru-RU" dirty="0"/>
              <a:t>      (Например: «Хлопни, когда услышишь звук  </a:t>
            </a:r>
            <a:r>
              <a:rPr lang="ru-RU" sz="2800" dirty="0"/>
              <a:t>[Т]</a:t>
            </a:r>
            <a:r>
              <a:rPr lang="ru-RU" dirty="0"/>
              <a:t>  среди других произносимых звуков)</a:t>
            </a:r>
          </a:p>
          <a:p>
            <a:pPr>
              <a:buNone/>
            </a:pPr>
            <a:endParaRPr lang="ru-RU" dirty="0"/>
          </a:p>
          <a:p>
            <a:r>
              <a:rPr lang="ru-RU" sz="2900" b="1" dirty="0"/>
              <a:t>Игра «Какой звук убежал?»  </a:t>
            </a:r>
            <a:r>
              <a:rPr lang="ru-RU" dirty="0"/>
              <a:t>(Крот-рот </a:t>
            </a:r>
            <a:r>
              <a:rPr lang="ru-RU" sz="2400" dirty="0"/>
              <a:t>[К]</a:t>
            </a:r>
            <a:r>
              <a:rPr lang="ru-RU" dirty="0"/>
              <a:t> , лампа-лапа</a:t>
            </a:r>
            <a:r>
              <a:rPr lang="ru-RU" sz="2400" dirty="0"/>
              <a:t> [М]</a:t>
            </a:r>
            <a:r>
              <a:rPr lang="ru-RU" dirty="0"/>
              <a:t>,  дудочка-удочка</a:t>
            </a:r>
            <a:r>
              <a:rPr lang="ru-RU" sz="2400" dirty="0"/>
              <a:t> [Д]</a:t>
            </a:r>
            <a:r>
              <a:rPr lang="ru-RU" dirty="0"/>
              <a:t> )</a:t>
            </a:r>
          </a:p>
          <a:p>
            <a:pPr indent="0">
              <a:buNone/>
            </a:pPr>
            <a:r>
              <a:rPr lang="ru-RU" dirty="0"/>
              <a:t> </a:t>
            </a:r>
          </a:p>
          <a:p>
            <a:pPr indent="0">
              <a:buNone/>
            </a:pPr>
            <a:r>
              <a:rPr lang="ru-RU" i="1" dirty="0"/>
              <a:t>В результате таких игр ребенок может точно и уверенно выделять заданный звук в потоке других звуков, слогов, слов, различать оппозиционные звуки, отличающиеся по твердости-мягкости, звонкости-глухости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57245F-F126-4214-BF15-D2145AD03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72816"/>
            <a:ext cx="8229600" cy="74272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Речевая готовность к школе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ru-RU" sz="2200" dirty="0">
                <a:solidFill>
                  <a:schemeClr val="tx1"/>
                </a:solidFill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  <a:br>
              <a:rPr lang="ru-RU" sz="2200" dirty="0">
                <a:solidFill>
                  <a:schemeClr val="tx1"/>
                </a:solidFill>
                <a:latin typeface="+mj-lt"/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AF283C3-53DD-4BE7-9184-56E869BA56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496957"/>
              </p:ext>
            </p:extLst>
          </p:nvPr>
        </p:nvGraphicFramePr>
        <p:xfrm>
          <a:off x="457200" y="1847088"/>
          <a:ext cx="8229600" cy="447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0476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cs typeface="Times New Roman" panose="02020603050405020304" pitchFamily="18" charset="0"/>
              </a:rPr>
              <a:t>Формирование  звукового анализа и синтеза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70823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2900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Формирование звукового анализа и синтеза состоит в следующем:</a:t>
            </a:r>
            <a:endParaRPr lang="en-US" sz="2900" b="1" dirty="0">
              <a:solidFill>
                <a:schemeClr val="bg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ru-RU" sz="2900" b="1" dirty="0">
              <a:solidFill>
                <a:schemeClr val="bg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1. </a:t>
            </a:r>
            <a:r>
              <a:rPr lang="ru-RU" sz="2400" b="1" dirty="0">
                <a:cs typeface="Times New Roman" panose="02020603050405020304" pitchFamily="18" charset="0"/>
              </a:rPr>
              <a:t>Формирование понятий и овладение терминами, их обозначающими</a:t>
            </a:r>
            <a:r>
              <a:rPr lang="ru-RU" sz="2400" dirty="0">
                <a:cs typeface="Times New Roman" panose="02020603050405020304" pitchFamily="18" charset="0"/>
              </a:rPr>
              <a:t>: </a:t>
            </a:r>
          </a:p>
          <a:p>
            <a:pPr indent="450215">
              <a:lnSpc>
                <a:spcPts val="1600"/>
              </a:lnSpc>
              <a:buNone/>
            </a:pPr>
            <a:r>
              <a:rPr lang="ru-RU" sz="2400" i="1" dirty="0">
                <a:cs typeface="Times New Roman" panose="02020603050405020304" pitchFamily="18" charset="0"/>
              </a:rPr>
              <a:t>слово, предложение, слог, звук, согласный </a:t>
            </a:r>
            <a:r>
              <a:rPr lang="ru-RU" sz="2400" dirty="0">
                <a:cs typeface="Times New Roman" panose="02020603050405020304" pitchFamily="18" charset="0"/>
              </a:rPr>
              <a:t>и </a:t>
            </a:r>
            <a:r>
              <a:rPr lang="ru-RU" sz="2400" i="1" dirty="0">
                <a:cs typeface="Times New Roman" panose="02020603050405020304" pitchFamily="18" charset="0"/>
              </a:rPr>
              <a:t>гласный, глухой </a:t>
            </a:r>
            <a:r>
              <a:rPr lang="ru-RU" sz="2400" dirty="0">
                <a:cs typeface="Times New Roman" panose="02020603050405020304" pitchFamily="18" charset="0"/>
              </a:rPr>
              <a:t>и </a:t>
            </a:r>
            <a:r>
              <a:rPr lang="ru-RU" sz="2400" i="1" dirty="0">
                <a:cs typeface="Times New Roman" panose="02020603050405020304" pitchFamily="18" charset="0"/>
              </a:rPr>
              <a:t>звонкий, твердый </a:t>
            </a:r>
            <a:r>
              <a:rPr lang="ru-RU" sz="2400" dirty="0">
                <a:cs typeface="Times New Roman" panose="02020603050405020304" pitchFamily="18" charset="0"/>
              </a:rPr>
              <a:t>и </a:t>
            </a:r>
            <a:r>
              <a:rPr lang="ru-RU" sz="2400" i="1" dirty="0">
                <a:cs typeface="Times New Roman" panose="02020603050405020304" pitchFamily="18" charset="0"/>
              </a:rPr>
              <a:t>мягкий </a:t>
            </a:r>
            <a:r>
              <a:rPr lang="ru-RU" sz="2400" dirty="0">
                <a:cs typeface="Times New Roman" panose="02020603050405020304" pitchFamily="18" charset="0"/>
              </a:rPr>
              <a:t>звуки.</a:t>
            </a:r>
          </a:p>
          <a:p>
            <a:pPr indent="450215" algn="just">
              <a:lnSpc>
                <a:spcPts val="1600"/>
              </a:lnSpc>
            </a:pPr>
            <a:endParaRPr lang="ru-RU" sz="2400" dirty="0">
              <a:cs typeface="Times New Roman" panose="02020603050405020304" pitchFamily="18" charset="0"/>
            </a:endParaRP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b="1" dirty="0">
                <a:cs typeface="Times New Roman" panose="02020603050405020304" pitchFamily="18" charset="0"/>
              </a:rPr>
              <a:t>Формирование представления о линейной последовательности звуков в слове и о количестве звуков в слове.</a:t>
            </a: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cs typeface="Times New Roman" panose="02020603050405020304" pitchFamily="18" charset="0"/>
              </a:rPr>
              <a:t>      При освоении последовательного анализа слова, ребенку необходимо опираться на дополнительные вспомогательные средства: звуковую схему слова и фишки. </a:t>
            </a: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cs typeface="Times New Roman" panose="02020603050405020304" pitchFamily="18" charset="0"/>
              </a:rPr>
              <a:t>Схема состоит  из  квадратиков,  равных  по  количеству звукам  в слове. </a:t>
            </a: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cs typeface="Times New Roman" panose="02020603050405020304" pitchFamily="18" charset="0"/>
              </a:rPr>
              <a:t>Ребёнок слушает слово, выделяет последовательно звуки и  одновременно  выкладывает  фишки   в   квадратики   схемы.           </a:t>
            </a: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endParaRPr lang="ru-RU" sz="2500" dirty="0">
              <a:cs typeface="Times New Roman" panose="02020603050405020304" pitchFamily="18" charset="0"/>
            </a:endParaRP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endParaRPr lang="ru-RU" sz="2500" dirty="0">
              <a:cs typeface="Times New Roman" panose="02020603050405020304" pitchFamily="18" charset="0"/>
            </a:endParaRP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endParaRPr lang="ru-RU" sz="2500" dirty="0">
              <a:cs typeface="Times New Roman" panose="02020603050405020304" pitchFamily="18" charset="0"/>
            </a:endParaRP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cs typeface="Times New Roman" panose="02020603050405020304" pitchFamily="18" charset="0"/>
              </a:rPr>
              <a:t>. На основании уточненных произносительных навыков артикуляции гласных звуков [у], [а], [и]</a:t>
            </a:r>
            <a:r>
              <a:rPr lang="ru-RU" sz="2400" b="1" dirty="0">
                <a:cs typeface="Times New Roman" panose="02020603050405020304" pitchFamily="18" charset="0"/>
              </a:rPr>
              <a:t> отрабатывается наиболее легкая форма анализа — выделение первого гласного звука из начала слова. </a:t>
            </a:r>
          </a:p>
          <a:p>
            <a:pPr marL="0" indent="450215" algn="just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2400" dirty="0">
                <a:cs typeface="Times New Roman" panose="02020603050405020304" pitchFamily="18" charset="0"/>
              </a:rPr>
              <a:t>(Например: «Назови первый звук в слове </a:t>
            </a:r>
            <a:r>
              <a:rPr lang="ru-RU" sz="2400" u="sng" dirty="0">
                <a:cs typeface="Times New Roman" panose="02020603050405020304" pitchFamily="18" charset="0"/>
              </a:rPr>
              <a:t>у</a:t>
            </a:r>
            <a:r>
              <a:rPr lang="ru-RU" sz="2400" dirty="0">
                <a:cs typeface="Times New Roman" panose="02020603050405020304" pitchFamily="18" charset="0"/>
              </a:rPr>
              <a:t>хо, </a:t>
            </a:r>
            <a:r>
              <a:rPr lang="ru-RU" sz="2400" u="sng" dirty="0">
                <a:cs typeface="Times New Roman" panose="02020603050405020304" pitchFamily="18" charset="0"/>
              </a:rPr>
              <a:t>А</a:t>
            </a:r>
            <a:r>
              <a:rPr lang="ru-RU" sz="2400" dirty="0">
                <a:cs typeface="Times New Roman" panose="02020603050405020304" pitchFamily="18" charset="0"/>
              </a:rPr>
              <a:t>ня, </a:t>
            </a:r>
            <a:r>
              <a:rPr lang="ru-RU" sz="2400" u="sng" dirty="0">
                <a:cs typeface="Times New Roman" panose="02020603050405020304" pitchFamily="18" charset="0"/>
              </a:rPr>
              <a:t>И</a:t>
            </a:r>
            <a:r>
              <a:rPr lang="ru-RU" sz="2400" dirty="0">
                <a:cs typeface="Times New Roman" panose="02020603050405020304" pitchFamily="18" charset="0"/>
              </a:rPr>
              <a:t>ра».)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5214950"/>
            <a:ext cx="928694" cy="47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929198"/>
            <a:ext cx="928694" cy="68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5286388"/>
            <a:ext cx="727137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857760"/>
            <a:ext cx="357190" cy="826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4929198"/>
            <a:ext cx="72866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4929198"/>
            <a:ext cx="872563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4617B"/>
                </a:solidFill>
                <a:cs typeface="Times New Roman" panose="02020603050405020304" pitchFamily="18" charset="0"/>
              </a:rPr>
              <a:t>Формирование  звукового анализа и синтеза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15436" cy="47149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ru-RU" sz="1500" dirty="0">
                <a:cs typeface="Times New Roman" panose="02020603050405020304" pitchFamily="18" charset="0"/>
              </a:rPr>
              <a:t>Формирование умения делить слова на слоги, используя зрительную опору-схему, где длинной чертой обозначается слово, короткой — слог; формирование умения делать слоговой анализ слова.</a:t>
            </a:r>
          </a:p>
          <a:p>
            <a:endParaRPr lang="ru-RU" sz="1500" dirty="0">
              <a:cs typeface="Times New Roman" panose="02020603050405020304" pitchFamily="18" charset="0"/>
            </a:endParaRPr>
          </a:p>
          <a:p>
            <a:endParaRPr lang="ru-RU" sz="1500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500" dirty="0">
                <a:cs typeface="Times New Roman" panose="02020603050405020304" pitchFamily="18" charset="0"/>
              </a:rPr>
              <a:t>Анализ и синтез обратного слога типа [</a:t>
            </a:r>
            <a:r>
              <a:rPr lang="ru-RU" sz="1500" dirty="0" err="1">
                <a:cs typeface="Times New Roman" panose="02020603050405020304" pitchFamily="18" charset="0"/>
              </a:rPr>
              <a:t>ап</a:t>
            </a:r>
            <a:r>
              <a:rPr lang="ru-RU" sz="1500" dirty="0">
                <a:cs typeface="Times New Roman" panose="02020603050405020304" pitchFamily="18" charset="0"/>
              </a:rPr>
              <a:t>]</a:t>
            </a:r>
            <a:r>
              <a:rPr lang="en-US" sz="1500" dirty="0">
                <a:cs typeface="Times New Roman" panose="02020603050405020304" pitchFamily="18" charset="0"/>
              </a:rPr>
              <a:t>            .</a:t>
            </a:r>
            <a:endParaRPr lang="ru-RU" sz="1500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500" dirty="0">
                <a:cs typeface="Times New Roman" panose="02020603050405020304" pitchFamily="18" charset="0"/>
              </a:rPr>
              <a:t>6. Уточнение артикуляции согласных звуков. Выделение последнего согласного в слове типа </a:t>
            </a:r>
            <a:r>
              <a:rPr lang="ru-RU" sz="1500" i="1" dirty="0">
                <a:cs typeface="Times New Roman" panose="02020603050405020304" pitchFamily="18" charset="0"/>
              </a:rPr>
              <a:t>су</a:t>
            </a:r>
            <a:r>
              <a:rPr lang="ru-RU" sz="1500" i="1" u="sng" dirty="0">
                <a:cs typeface="Times New Roman" panose="02020603050405020304" pitchFamily="18" charset="0"/>
              </a:rPr>
              <a:t>п</a:t>
            </a:r>
            <a:r>
              <a:rPr lang="ru-RU" sz="1500" dirty="0"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500" dirty="0">
                <a:cs typeface="Times New Roman" panose="02020603050405020304" pitchFamily="18" charset="0"/>
              </a:rPr>
              <a:t>Выделение начальных согласных в словах типа </a:t>
            </a:r>
            <a:r>
              <a:rPr lang="ru-RU" sz="1500" i="1" u="sng" dirty="0">
                <a:cs typeface="Times New Roman" panose="02020603050405020304" pitchFamily="18" charset="0"/>
              </a:rPr>
              <a:t>с</a:t>
            </a:r>
            <a:r>
              <a:rPr lang="ru-RU" sz="1500" i="1" dirty="0">
                <a:cs typeface="Times New Roman" panose="02020603050405020304" pitchFamily="18" charset="0"/>
              </a:rPr>
              <a:t>ок</a:t>
            </a:r>
            <a:r>
              <a:rPr lang="ru-RU" sz="1500" dirty="0"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500" dirty="0">
                <a:cs typeface="Times New Roman" panose="02020603050405020304" pitchFamily="18" charset="0"/>
              </a:rPr>
              <a:t>Выделение ударных гласных из положения после согласных в словах типа </a:t>
            </a:r>
            <a:r>
              <a:rPr lang="ru-RU" sz="1500" i="1" dirty="0">
                <a:cs typeface="Times New Roman" panose="02020603050405020304" pitchFamily="18" charset="0"/>
              </a:rPr>
              <a:t>с</a:t>
            </a:r>
            <a:r>
              <a:rPr lang="ru-RU" sz="1500" i="1" u="sng" dirty="0">
                <a:cs typeface="Times New Roman" panose="02020603050405020304" pitchFamily="18" charset="0"/>
              </a:rPr>
              <a:t>о</a:t>
            </a:r>
            <a:r>
              <a:rPr lang="ru-RU" sz="1500" i="1" dirty="0">
                <a:cs typeface="Times New Roman" panose="02020603050405020304" pitchFamily="18" charset="0"/>
              </a:rPr>
              <a:t>м</a:t>
            </a:r>
            <a:r>
              <a:rPr lang="ru-RU" sz="1500" dirty="0"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1500" dirty="0">
                <a:cs typeface="Times New Roman" panose="02020603050405020304" pitchFamily="18" charset="0"/>
              </a:rPr>
              <a:t>Анализ и синтез прямого слога типа [</a:t>
            </a:r>
            <a:r>
              <a:rPr lang="ru-RU" sz="1500" dirty="0" err="1">
                <a:cs typeface="Times New Roman" panose="02020603050405020304" pitchFamily="18" charset="0"/>
              </a:rPr>
              <a:t>са</a:t>
            </a:r>
            <a:r>
              <a:rPr lang="ru-RU" sz="1500" dirty="0">
                <a:cs typeface="Times New Roman" panose="02020603050405020304" pitchFamily="18" charset="0"/>
              </a:rPr>
              <a:t>]</a:t>
            </a:r>
            <a:r>
              <a:rPr lang="en-US" sz="1500" dirty="0">
                <a:cs typeface="Times New Roman" panose="02020603050405020304" pitchFamily="18" charset="0"/>
              </a:rPr>
              <a:t>             </a:t>
            </a:r>
            <a:r>
              <a:rPr lang="ru-RU" sz="1500" dirty="0"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1500" dirty="0">
                <a:cs typeface="Times New Roman" panose="02020603050405020304" pitchFamily="18" charset="0"/>
              </a:rPr>
              <a:t>Полный </a:t>
            </a:r>
            <a:r>
              <a:rPr lang="ru-RU" sz="1500" dirty="0" err="1">
                <a:cs typeface="Times New Roman" panose="02020603050405020304" pitchFamily="18" charset="0"/>
              </a:rPr>
              <a:t>звукослоговой</a:t>
            </a:r>
            <a:r>
              <a:rPr lang="ru-RU" sz="1500" dirty="0">
                <a:cs typeface="Times New Roman" panose="02020603050405020304" pitchFamily="18" charset="0"/>
              </a:rPr>
              <a:t> анализ и синтез односложных слов из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500" dirty="0">
                <a:cs typeface="Times New Roman" panose="02020603050405020304" pitchFamily="18" charset="0"/>
              </a:rPr>
              <a:t> звуков типа </a:t>
            </a:r>
            <a:r>
              <a:rPr lang="ru-RU" sz="1500" i="1" dirty="0">
                <a:cs typeface="Times New Roman" panose="02020603050405020304" pitchFamily="18" charset="0"/>
              </a:rPr>
              <a:t>сом</a:t>
            </a:r>
            <a:r>
              <a:rPr lang="en-US" sz="1500" i="1" dirty="0">
                <a:cs typeface="Times New Roman" panose="02020603050405020304" pitchFamily="18" charset="0"/>
              </a:rPr>
              <a:t>                </a:t>
            </a:r>
            <a:r>
              <a:rPr lang="ru-RU" sz="1500" dirty="0">
                <a:cs typeface="Times New Roman" panose="02020603050405020304" pitchFamily="18" charset="0"/>
              </a:rPr>
              <a:t>и</a:t>
            </a:r>
          </a:p>
          <a:p>
            <a:pPr>
              <a:buNone/>
            </a:pPr>
            <a:r>
              <a:rPr lang="ru-RU" sz="1500" dirty="0">
                <a:cs typeface="Times New Roman" panose="02020603050405020304" pitchFamily="18" charset="0"/>
              </a:rPr>
              <a:t>двухсложных типа </a:t>
            </a:r>
            <a:r>
              <a:rPr lang="ru-RU" sz="1500" i="1" dirty="0">
                <a:cs typeface="Times New Roman" panose="02020603050405020304" pitchFamily="18" charset="0"/>
              </a:rPr>
              <a:t>зубы </a:t>
            </a:r>
            <a:r>
              <a:rPr lang="en-US" sz="1500" i="1" dirty="0">
                <a:cs typeface="Times New Roman" panose="02020603050405020304" pitchFamily="18" charset="0"/>
              </a:rPr>
              <a:t>                   </a:t>
            </a:r>
            <a:r>
              <a:rPr lang="ru-RU" sz="1500" dirty="0">
                <a:cs typeface="Times New Roman" panose="02020603050405020304" pitchFamily="18" charset="0"/>
              </a:rPr>
              <a:t>с опорой на схемы, где обозначаются и слоги, и звуки.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500" dirty="0">
                <a:cs typeface="Times New Roman" panose="02020603050405020304" pitchFamily="18" charset="0"/>
              </a:rPr>
              <a:t>Полный </a:t>
            </a:r>
            <a:r>
              <a:rPr lang="ru-RU" sz="1500" dirty="0" err="1">
                <a:cs typeface="Times New Roman" panose="02020603050405020304" pitchFamily="18" charset="0"/>
              </a:rPr>
              <a:t>звукослоговой</a:t>
            </a:r>
            <a:r>
              <a:rPr lang="ru-RU" sz="1500" dirty="0">
                <a:cs typeface="Times New Roman" panose="02020603050405020304" pitchFamily="18" charset="0"/>
              </a:rPr>
              <a:t> анализ и синтез слов со стечениями согласных в составе односложных слов типа </a:t>
            </a:r>
            <a:r>
              <a:rPr lang="ru-RU" sz="1500" i="1" dirty="0">
                <a:cs typeface="Times New Roman" panose="02020603050405020304" pitchFamily="18" charset="0"/>
              </a:rPr>
              <a:t>стол, стул, </a:t>
            </a:r>
            <a:r>
              <a:rPr lang="ru-RU" sz="1500" dirty="0">
                <a:cs typeface="Times New Roman" panose="02020603050405020304" pitchFamily="18" charset="0"/>
              </a:rPr>
              <a:t>двухсложных с закрытым слогом типа </a:t>
            </a:r>
            <a:r>
              <a:rPr lang="ru-RU" sz="1500" i="1" dirty="0">
                <a:cs typeface="Times New Roman" panose="02020603050405020304" pitchFamily="18" charset="0"/>
              </a:rPr>
              <a:t>кошка, </a:t>
            </a:r>
            <a:r>
              <a:rPr lang="ru-RU" sz="1500" dirty="0">
                <a:cs typeface="Times New Roman" panose="02020603050405020304" pitchFamily="18" charset="0"/>
              </a:rPr>
              <a:t>трехсложных типа </a:t>
            </a:r>
            <a:r>
              <a:rPr lang="ru-RU" sz="1500" i="1" dirty="0">
                <a:cs typeface="Times New Roman" panose="02020603050405020304" pitchFamily="18" charset="0"/>
              </a:rPr>
              <a:t>панама, </a:t>
            </a:r>
            <a:r>
              <a:rPr lang="ru-RU" sz="1500" dirty="0">
                <a:cs typeface="Times New Roman" panose="02020603050405020304" pitchFamily="18" charset="0"/>
              </a:rPr>
              <a:t>произношение которых не расходится с написанием.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1500" dirty="0">
                <a:cs typeface="Times New Roman" panose="02020603050405020304" pitchFamily="18" charset="0"/>
              </a:rPr>
              <a:t>. Преобразование слов путем замены отдельных звуков: </a:t>
            </a:r>
            <a:r>
              <a:rPr lang="ru-RU" sz="1500" i="1" dirty="0">
                <a:cs typeface="Times New Roman" panose="02020603050405020304" pitchFamily="18" charset="0"/>
              </a:rPr>
              <a:t>сок -сук</a:t>
            </a:r>
            <a:r>
              <a:rPr lang="ru-RU" sz="1500" dirty="0"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ru-RU" sz="1500" dirty="0"/>
              <a:t>. Знакомство с буквами, объединение букв(звуков) в слоги и слова.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428868"/>
            <a:ext cx="785818" cy="608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428868"/>
            <a:ext cx="714380" cy="55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421304"/>
            <a:ext cx="647642" cy="57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3000372"/>
            <a:ext cx="354330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4357694"/>
            <a:ext cx="506145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3286124"/>
            <a:ext cx="51792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72396" y="4643447"/>
            <a:ext cx="574125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8860" y="4857760"/>
            <a:ext cx="714380" cy="25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/>
              <a:t>Игры и упражнения для развития навыков элементарного звукового анализа и синтеза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r>
              <a:rPr lang="ru-RU" b="1" i="1" dirty="0"/>
              <a:t>   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Определение количества слогов в слове, составление слов из разного количества слогов</a:t>
            </a:r>
          </a:p>
          <a:p>
            <a:pPr lvl="0">
              <a:buNone/>
            </a:pPr>
            <a:endParaRPr lang="ru-RU" dirty="0"/>
          </a:p>
          <a:p>
            <a:r>
              <a:rPr lang="ru-RU" b="1" dirty="0"/>
              <a:t>Упражнение «Отбей слоги мячом»</a:t>
            </a:r>
            <a:endParaRPr lang="ru-RU" dirty="0"/>
          </a:p>
          <a:p>
            <a:pPr>
              <a:buNone/>
            </a:pPr>
            <a:r>
              <a:rPr lang="ru-RU" dirty="0"/>
              <a:t>      Взрослый  говорит слово. Ребёнок , отбивая мячом об пол, делит слово на части.</a:t>
            </a:r>
          </a:p>
          <a:p>
            <a:pPr>
              <a:buNone/>
            </a:pPr>
            <a:r>
              <a:rPr lang="ru-RU" b="1" dirty="0"/>
              <a:t>      Упражнения -  «Прошагаем слово», «Отхлопаем слова» </a:t>
            </a:r>
            <a:r>
              <a:rPr lang="ru-RU" dirty="0"/>
              <a:t>(аналогичные)</a:t>
            </a:r>
          </a:p>
          <a:p>
            <a:r>
              <a:rPr lang="ru-RU" b="1" dirty="0"/>
              <a:t>Игра «Паровоз и вагончики»</a:t>
            </a:r>
            <a:endParaRPr lang="ru-RU" dirty="0"/>
          </a:p>
          <a:p>
            <a:pPr>
              <a:buNone/>
            </a:pPr>
            <a:r>
              <a:rPr lang="ru-RU" dirty="0"/>
              <a:t>       Паровоз везёт картинку. Ребёнок называет картинку, затем  делит слово на слоги, присоединяя к паровозу столько вагончиков, сколько в данном слове слогов.</a:t>
            </a:r>
            <a:br>
              <a:rPr lang="ru-RU" dirty="0"/>
            </a:br>
            <a:r>
              <a:rPr lang="ru-RU" b="1" dirty="0"/>
              <a:t>Игра «Кто в каком вагоне поедет?»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>
              <a:buNone/>
            </a:pPr>
            <a:r>
              <a:rPr lang="ru-RU" dirty="0"/>
              <a:t>      Взрослый показывает изображение поезда с пронумерованными вагончиками, показывает предметную картинку и просит показать, в каком вагоне едет звук: количество слогов в слове соответствует цифре на вагоне поезда.</a:t>
            </a:r>
          </a:p>
          <a:p>
            <a:r>
              <a:rPr lang="ru-RU" b="1" dirty="0"/>
              <a:t> Игра «Гусеница»</a:t>
            </a:r>
            <a:endParaRPr lang="ru-RU" dirty="0"/>
          </a:p>
          <a:p>
            <a:pPr>
              <a:buNone/>
            </a:pPr>
            <a:r>
              <a:rPr lang="ru-RU" dirty="0"/>
              <a:t>       Взрослый показывает гусеницу, состоящую из частей, нужно с её помощью определить, сколько в слове слогов. Если в слове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/>
              <a:t> слог, то к голове гусеницы присоединяется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/>
              <a:t> часть, 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dirty="0"/>
              <a:t>слога 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/>
              <a:t>  части и т.д.</a:t>
            </a:r>
          </a:p>
          <a:p>
            <a:endParaRPr lang="ru-RU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667700"/>
            <a:ext cx="3190866" cy="10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9" y="4000505"/>
            <a:ext cx="1090206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3857628"/>
            <a:ext cx="15049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3857628"/>
            <a:ext cx="914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91309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4617B"/>
                </a:solidFill>
              </a:rPr>
              <a:t>Игры и упражнения для развития навыков элементарного звукового анализа и синтеза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34310"/>
            <a:ext cx="4210080" cy="5080838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Выделение первого и последнего звука в слове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dirty="0"/>
              <a:t>Игра «Отгадай слово по первым буквам»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indent="-71755" algn="just">
              <a:buNone/>
            </a:pPr>
            <a:r>
              <a:rPr lang="ru-RU" dirty="0"/>
              <a:t>         Взрослый выставляет перед ребёнком столько картинок, сколько звуков в слове. Ребёнок выделяет первый звук в каждом слове, соединяет их по порядку и называет получившееся слово. Можно выкладывать первую букву каждого слова и затем прочитать, что получилось.</a:t>
            </a:r>
          </a:p>
          <a:p>
            <a:endParaRPr lang="ru-RU" dirty="0"/>
          </a:p>
          <a:p>
            <a:endParaRPr lang="ru-RU" dirty="0"/>
          </a:p>
          <a:p>
            <a:r>
              <a:rPr lang="ru-RU" b="1" dirty="0"/>
              <a:t>Игра «Цепочка слов»</a:t>
            </a:r>
          </a:p>
          <a:p>
            <a:endParaRPr lang="ru-RU" b="1" dirty="0"/>
          </a:p>
          <a:p>
            <a:endParaRPr lang="ru-RU" b="1" dirty="0"/>
          </a:p>
          <a:p>
            <a:endParaRPr lang="ru-RU" dirty="0"/>
          </a:p>
          <a:p>
            <a:pPr indent="71755">
              <a:buNone/>
            </a:pPr>
            <a:r>
              <a:rPr lang="ru-RU" dirty="0"/>
              <a:t>         </a:t>
            </a:r>
          </a:p>
          <a:p>
            <a:pPr indent="71755">
              <a:buNone/>
            </a:pPr>
            <a:r>
              <a:rPr lang="ru-RU" dirty="0"/>
              <a:t>      Игроки садятся в круг и по очереди говорят по одному слову, которые связываются в цепочку. Каждое следующее слово начинается с последнего звука предыдущего . Например: зима – аист – танк – крот – тапки – игра и т.д.</a:t>
            </a:r>
            <a:br>
              <a:rPr lang="ru-RU" dirty="0"/>
            </a:b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48200" y="1634310"/>
            <a:ext cx="4200378" cy="508083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        Выделение первого и последнего звука в слове</a:t>
            </a:r>
            <a:endParaRPr lang="ru-RU" b="1" dirty="0"/>
          </a:p>
          <a:p>
            <a:pPr>
              <a:buNone/>
            </a:pPr>
            <a:r>
              <a:rPr lang="ru-RU" dirty="0"/>
              <a:t>         </a:t>
            </a:r>
          </a:p>
          <a:p>
            <a:pPr>
              <a:buNone/>
            </a:pPr>
            <a:r>
              <a:rPr lang="ru-RU" dirty="0"/>
              <a:t>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/>
              <a:t>       </a:t>
            </a:r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ru-RU" b="1" dirty="0"/>
              <a:t>  </a:t>
            </a:r>
          </a:p>
          <a:p>
            <a:r>
              <a:rPr lang="ru-RU" b="1" dirty="0"/>
              <a:t>Игра «Цветные домики»</a:t>
            </a:r>
            <a:endParaRPr lang="ru-RU" dirty="0"/>
          </a:p>
          <a:p>
            <a:pPr indent="71755">
              <a:buNone/>
            </a:pPr>
            <a:r>
              <a:rPr lang="ru-RU" dirty="0"/>
              <a:t>         На столе – три  домика: зелёный, синий и  красный. Ребёнок распределяет картинки. Цвет  домика характеризует первый звук слова (красный -гласный, синий - согласный твердый,  зеленый - согласный мягкий).</a:t>
            </a:r>
          </a:p>
          <a:p>
            <a:pPr>
              <a:buNone/>
            </a:pPr>
            <a:r>
              <a:rPr lang="ru-RU" b="1" dirty="0"/>
              <a:t>         </a:t>
            </a:r>
          </a:p>
          <a:p>
            <a:r>
              <a:rPr lang="ru-RU" b="1" dirty="0"/>
              <a:t> Игра «Звуковая птичка» </a:t>
            </a:r>
            <a:r>
              <a:rPr lang="ru-RU" dirty="0"/>
              <a:t>Ребенку необходимо определить место звука в слове (в начале, в середине или в конце).</a:t>
            </a:r>
          </a:p>
          <a:p>
            <a:r>
              <a:rPr lang="ru-RU" b="1" dirty="0"/>
              <a:t>Игра «Узнай слово»</a:t>
            </a:r>
            <a:endParaRPr lang="ru-RU" dirty="0"/>
          </a:p>
          <a:p>
            <a:pPr>
              <a:buNone/>
            </a:pPr>
            <a:r>
              <a:rPr lang="ru-RU" dirty="0"/>
              <a:t>         Взрослый  называет слово,  опуская последний звук, например: «тан..»,  «</a:t>
            </a:r>
            <a:r>
              <a:rPr lang="ru-RU" dirty="0" err="1"/>
              <a:t>пау</a:t>
            </a:r>
            <a:r>
              <a:rPr lang="ru-RU" dirty="0"/>
              <a:t>..», «</a:t>
            </a:r>
            <a:r>
              <a:rPr lang="ru-RU" dirty="0" err="1"/>
              <a:t>вени</a:t>
            </a:r>
            <a:r>
              <a:rPr lang="ru-RU" dirty="0"/>
              <a:t>..» и т.д. Ребёнок должен добавить последний звук, чтобы получилось слово.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286256"/>
            <a:ext cx="2071704" cy="717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357430"/>
            <a:ext cx="361365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285993"/>
            <a:ext cx="1714512" cy="127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7280" y="6143632"/>
            <a:ext cx="1297627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7323" y="6053968"/>
            <a:ext cx="1244656" cy="664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5806" y="5929330"/>
            <a:ext cx="624918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2285992"/>
            <a:ext cx="169818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57245F-F126-4214-BF15-D2145AD03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72816"/>
            <a:ext cx="8229600" cy="74272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br>
              <a:rPr lang="ru-RU" sz="5400" dirty="0">
                <a:latin typeface="+mj-lt"/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Речевая готовность к школе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ru-RU" sz="2200" dirty="0">
                <a:solidFill>
                  <a:schemeClr val="tx1"/>
                </a:solidFill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  <a:br>
              <a:rPr lang="ru-RU" sz="2200" dirty="0">
                <a:solidFill>
                  <a:schemeClr val="tx1"/>
                </a:solidFill>
                <a:latin typeface="+mj-lt"/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AF283C3-53DD-4BE7-9184-56E869BA56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294236"/>
              </p:ext>
            </p:extLst>
          </p:nvPr>
        </p:nvGraphicFramePr>
        <p:xfrm>
          <a:off x="457200" y="1847088"/>
          <a:ext cx="8229600" cy="447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0975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D01CA-8EAB-4EF5-929E-FA6C716CA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200" dirty="0">
                <a:solidFill>
                  <a:schemeClr val="tx1"/>
                </a:solidFill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  <a:br>
              <a:rPr lang="ru-RU" sz="2200" dirty="0">
                <a:solidFill>
                  <a:schemeClr val="tx1"/>
                </a:solidFill>
                <a:latin typeface="+mj-lt"/>
              </a:rPr>
            </a:br>
            <a:endParaRPr lang="ru-RU" sz="2200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F5D950D-067C-4CCE-AEF3-6D8FFEEDC5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609748"/>
              </p:ext>
            </p:extLst>
          </p:nvPr>
        </p:nvGraphicFramePr>
        <p:xfrm>
          <a:off x="457200" y="2060848"/>
          <a:ext cx="8229600" cy="426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5280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3938A8DF-737A-423F-974B-AC2EAC5161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29" y="193397"/>
            <a:ext cx="3825410" cy="261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BEFC7BA-92B5-4267-9EF9-F82273370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3284984"/>
            <a:ext cx="2939789" cy="336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7CD82261-4EB0-4E44-85CD-DC3778641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534" y="2827998"/>
            <a:ext cx="3530600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A0D6A7BA-E0B0-4DEC-8789-7E8953D2A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15" y="240318"/>
            <a:ext cx="3658816" cy="261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2588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</a:p>
        </p:txBody>
      </p:sp>
      <p:graphicFrame>
        <p:nvGraphicFramePr>
          <p:cNvPr id="5" name="Содержимое 3"/>
          <p:cNvGraphicFramePr/>
          <p:nvPr>
            <p:extLst>
              <p:ext uri="{D42A27DB-BD31-4B8C-83A1-F6EECF244321}">
                <p14:modId xmlns:p14="http://schemas.microsoft.com/office/powerpoint/2010/main" val="96368816"/>
              </p:ext>
            </p:extLst>
          </p:nvPr>
        </p:nvGraphicFramePr>
        <p:xfrm>
          <a:off x="500034" y="2071678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</a:p>
        </p:txBody>
      </p:sp>
      <p:graphicFrame>
        <p:nvGraphicFramePr>
          <p:cNvPr id="5" name="Содержимое 3"/>
          <p:cNvGraphicFramePr/>
          <p:nvPr/>
        </p:nvGraphicFramePr>
        <p:xfrm>
          <a:off x="500034" y="2071678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9B79CC-B48C-4134-8081-195D49C6778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142" y="1356474"/>
            <a:ext cx="429335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41FD5E4C-5B98-45D3-8EA9-1BF193116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56895"/>
            <a:ext cx="4293354" cy="450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7128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>
                <a:latin typeface="+mj-lt"/>
              </a:rPr>
              <a:t>Для успешного овладения чтением и письмом у детей до начала обучения в школе должны быть сформированы следующие компоненты речи:</a:t>
            </a:r>
          </a:p>
        </p:txBody>
      </p:sp>
      <p:graphicFrame>
        <p:nvGraphicFramePr>
          <p:cNvPr id="5" name="Содержимое 3"/>
          <p:cNvGraphicFramePr/>
          <p:nvPr>
            <p:extLst>
              <p:ext uri="{D42A27DB-BD31-4B8C-83A1-F6EECF244321}">
                <p14:modId xmlns:p14="http://schemas.microsoft.com/office/powerpoint/2010/main" val="3266901477"/>
              </p:ext>
            </p:extLst>
          </p:nvPr>
        </p:nvGraphicFramePr>
        <p:xfrm>
          <a:off x="500034" y="2071678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Речевая готовность к школе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>
                <a:latin typeface="+mj-lt"/>
              </a:rPr>
              <a:t>Для успешного овладения чтением и письмом у детей до начала обучения в школе должны быть сформированы:</a:t>
            </a:r>
          </a:p>
        </p:txBody>
      </p:sp>
      <p:graphicFrame>
        <p:nvGraphicFramePr>
          <p:cNvPr id="5" name="Содержимое 3"/>
          <p:cNvGraphicFramePr/>
          <p:nvPr/>
        </p:nvGraphicFramePr>
        <p:xfrm>
          <a:off x="500034" y="2214554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406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Рекомендуемая литература и </a:t>
            </a:r>
            <a:br>
              <a:rPr lang="ru-RU" sz="3200" b="1" dirty="0"/>
            </a:br>
            <a:r>
              <a:rPr lang="ru-RU" sz="3200" b="1" dirty="0"/>
              <a:t>методические пособия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334" y="1267062"/>
            <a:ext cx="8768161" cy="547430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300" b="1" dirty="0"/>
              <a:t>Литература :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 Молчанова «Как много звуков нас окружает»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Молчанова «300 игр для развития слухового внимания ребенка»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А.Ткаченко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«Звуки и знаки. Гласные»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А.Ткаченко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«Звуки и знаки. Легко произносимые согласные»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А.Ткаченко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«Звуки и знаки. Трудно произносимые согласные»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А. Ткаченко «Развитие фонематического восприятия»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Н.М. Миронова «Развиваем фонематическое восприятие»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Н.В.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Нищева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Играйка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Различайка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Игры для развития фонетико-фонематической стороны у старших дошкольников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А. Ткаченко «Формирование навыков звукового анализа и синтеза»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Н.В.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Нищева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«Тетрадь-тренажер для формирования навыков звукового анализа и синтеза у детей старшего дошкольного возраста 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Е.В. Балакирева, Т.С.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Перегудова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«Занимательнее игры и упражнения для развития навыков звукового анализа и синтеза и профилактики нарушений письменной речи» 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Е.В. Колесникова «Ну-ка, буква, отзовись!»</a:t>
            </a:r>
          </a:p>
          <a:p>
            <a:pPr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Е.В. Колесникова «Предмет, слово, схема»</a:t>
            </a: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«Тренажёр. Логопед и я»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изд. «Радуга»</a:t>
            </a: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"Логопедическое лото",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изд. «Весна-Дизайн»</a:t>
            </a: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игра "Картинки, слова, схемы", изд. «Весна-Дизайн», </a:t>
            </a: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с магнитными картинками для формирования навыков звукового и слогового анализа у дошкольников </a:t>
            </a: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5—7  лет "Пирамидка слов", К.Е. Бухарина</a:t>
            </a:r>
          </a:p>
          <a:p>
            <a:endParaRPr lang="ru-RU" sz="1600" b="1" dirty="0"/>
          </a:p>
          <a:p>
            <a:endParaRPr lang="ru-RU" sz="1600" b="1" dirty="0"/>
          </a:p>
          <a:p>
            <a:endParaRPr lang="ru-RU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34C94FC-99C3-4CB2-9A85-F9C3D553B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Спасибо за внимание!</a:t>
            </a:r>
          </a:p>
        </p:txBody>
      </p:sp>
      <p:pic>
        <p:nvPicPr>
          <p:cNvPr id="1026" name="Picture 2" descr="Детский сад №2 &quot;Улыбка&quot; - Преемственность:опыт взаимодействия МАДОУ &quot;Д/с №  2&quot; и МБОУ &quot;Лицей № 1!">
            <a:extLst>
              <a:ext uri="{FF2B5EF4-FFF2-40B4-BE49-F238E27FC236}">
                <a16:creationId xmlns:a16="http://schemas.microsoft.com/office/drawing/2014/main" id="{30C9D03C-9D70-4726-BCD4-CD41D0903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8880"/>
            <a:ext cx="4824536" cy="429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952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139</TotalTime>
  <Words>2644</Words>
  <Application>Microsoft Office PowerPoint</Application>
  <PresentationFormat>Экран (4:3)</PresentationFormat>
  <Paragraphs>295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Речевая коммуникация</vt:lpstr>
      <vt:lpstr>                 Речевая готовность к школе </vt:lpstr>
      <vt:lpstr>Упражнения для развития слухового внимания</vt:lpstr>
      <vt:lpstr>Упражнения для развития слухового внимания</vt:lpstr>
      <vt:lpstr>Упражнения для развития слухового внимания</vt:lpstr>
      <vt:lpstr>Упражнения для развития слухового внимания</vt:lpstr>
      <vt:lpstr>         Речевая готовность к школе Для успешного овладения чтением и письмом у детей до начала обучения в школе должны быть сформированы следующие компоненты речи: </vt:lpstr>
      <vt:lpstr>Упражнения для развития фонематического восприятия</vt:lpstr>
      <vt:lpstr>Упражнения для развития фонематического восприятия</vt:lpstr>
      <vt:lpstr>         Речевая готовность к школе Для успешного овладения чтением и письмом у детей до начала обучения в школе должны быть сформированы следующие компоненты речи: </vt:lpstr>
      <vt:lpstr>Формирование  звукового анализа и синтеза</vt:lpstr>
      <vt:lpstr>Формирование  звукового анализа и синтеза</vt:lpstr>
      <vt:lpstr>Игры и упражнения для развития навыков элементарного звукового анализа и синтеза</vt:lpstr>
      <vt:lpstr>Игры и упражнения для развития навыков элементарного звукового анализа и синтеза</vt:lpstr>
      <vt:lpstr>         Речевая готовность к школе Для успешного овладения чтением и письмом у детей до начала обучения в школе должны быть сформированы следующие компоненты речи: </vt:lpstr>
      <vt:lpstr>Речевая готовность к школе Для успешного овладения чтением и письмом у детей до начала обучения в школе должны быть сформированы следующие компоненты речи: </vt:lpstr>
      <vt:lpstr>Презентация PowerPoint</vt:lpstr>
      <vt:lpstr>                 Речевая готовность к школе </vt:lpstr>
      <vt:lpstr>                 Речевая готовность к школе </vt:lpstr>
      <vt:lpstr>Презентация PowerPoint</vt:lpstr>
      <vt:lpstr>                 Речевая готовность к школе </vt:lpstr>
      <vt:lpstr>                 Речевая готовность к школе </vt:lpstr>
      <vt:lpstr>Рекомендуемая литература и  методические пособия  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Марго</dc:creator>
  <cp:lastModifiedBy>админ</cp:lastModifiedBy>
  <cp:revision>191</cp:revision>
  <dcterms:created xsi:type="dcterms:W3CDTF">2020-10-24T14:29:00Z</dcterms:created>
  <dcterms:modified xsi:type="dcterms:W3CDTF">2022-04-26T09:03:48Z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1049-11.2.0.9718</vt:lpwstr>
  </property>
</Properties>
</file>