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6" r:id="rId3"/>
    <p:sldId id="258" r:id="rId4"/>
    <p:sldId id="259" r:id="rId5"/>
    <p:sldId id="261" r:id="rId6"/>
    <p:sldId id="263" r:id="rId7"/>
    <p:sldId id="262" r:id="rId8"/>
    <p:sldId id="264" r:id="rId9"/>
    <p:sldId id="260" r:id="rId10"/>
    <p:sldId id="25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2420888"/>
            <a:ext cx="7175351" cy="2504569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ru-RU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 литературного чтения</a:t>
            </a:r>
            <a:br>
              <a:rPr lang="ru-RU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класс</a:t>
            </a:r>
            <a:endParaRPr lang="ru-RU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377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96752"/>
            <a:ext cx="8002891" cy="3656697"/>
          </a:xfrm>
        </p:spPr>
        <p:txBody>
          <a:bodyPr/>
          <a:lstStyle/>
          <a:p>
            <a:pPr marL="182880" indent="0">
              <a:buNone/>
            </a:pPr>
            <a:r>
              <a:rPr lang="ru-RU" sz="2800" dirty="0">
                <a:solidFill>
                  <a:schemeClr val="tx1"/>
                </a:solidFill>
                <a:effectLst/>
              </a:rPr>
              <a:t>« …Не жалейте сердца, не таите доброты и нежности своей,</a:t>
            </a:r>
            <a:br>
              <a:rPr lang="ru-RU" sz="2800" dirty="0">
                <a:solidFill>
                  <a:schemeClr val="tx1"/>
                </a:solidFill>
                <a:effectLst/>
              </a:rPr>
            </a:br>
            <a:r>
              <a:rPr lang="ru-RU" sz="2800" dirty="0">
                <a:solidFill>
                  <a:schemeClr val="tx1"/>
                </a:solidFill>
                <a:effectLst/>
              </a:rPr>
              <a:t>        Ни своих презрений и открытий не держите в тайне от людей…</a:t>
            </a:r>
            <a:br>
              <a:rPr lang="ru-RU" sz="2800" dirty="0">
                <a:solidFill>
                  <a:schemeClr val="tx1"/>
                </a:solidFill>
                <a:effectLst/>
              </a:rPr>
            </a:br>
            <a:r>
              <a:rPr lang="ru-RU" sz="2800" dirty="0">
                <a:solidFill>
                  <a:schemeClr val="tx1"/>
                </a:solidFill>
                <a:effectLst/>
              </a:rPr>
              <a:t>        Торопитесь всё отдать при жизни, чтоб, уйдя к небытию во власть,</a:t>
            </a:r>
            <a:br>
              <a:rPr lang="ru-RU" sz="2800" dirty="0">
                <a:solidFill>
                  <a:schemeClr val="tx1"/>
                </a:solidFill>
                <a:effectLst/>
              </a:rPr>
            </a:br>
            <a:r>
              <a:rPr lang="ru-RU" sz="2800" dirty="0">
                <a:solidFill>
                  <a:schemeClr val="tx1"/>
                </a:solidFill>
                <a:effectLst/>
              </a:rPr>
              <a:t>        Тёплым ливнем, снегом ли пушистым снова к милой родине   припасть.»</a:t>
            </a:r>
            <a:br>
              <a:rPr lang="ru-RU" sz="2800" dirty="0">
                <a:solidFill>
                  <a:schemeClr val="tx1"/>
                </a:solidFill>
                <a:effectLst/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62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8028384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5133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836712"/>
            <a:ext cx="67687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1.Кем был Эдвард Григ?</a:t>
            </a:r>
          </a:p>
          <a:p>
            <a:r>
              <a:rPr lang="ru-RU" sz="2400" b="1" i="1" dirty="0"/>
              <a:t>А) писатель</a:t>
            </a:r>
            <a:endParaRPr lang="ru-RU" sz="2400" b="1" dirty="0"/>
          </a:p>
          <a:p>
            <a:r>
              <a:rPr lang="ru-RU" sz="2400" b="1" i="1" dirty="0"/>
              <a:t>Б) художник</a:t>
            </a:r>
            <a:endParaRPr lang="ru-RU" sz="2400" b="1" dirty="0"/>
          </a:p>
          <a:p>
            <a:r>
              <a:rPr lang="ru-RU" sz="2400" b="1" i="1" dirty="0"/>
              <a:t>В) композитор</a:t>
            </a:r>
            <a:endParaRPr lang="ru-RU" sz="2400" b="1" dirty="0"/>
          </a:p>
          <a:p>
            <a:r>
              <a:rPr lang="ru-RU" sz="2400" b="1" dirty="0"/>
              <a:t> </a:t>
            </a:r>
          </a:p>
          <a:p>
            <a:r>
              <a:rPr lang="ru-RU" sz="2400" b="1" dirty="0"/>
              <a:t>2. Где проводил осень </a:t>
            </a:r>
            <a:r>
              <a:rPr lang="ru-RU" sz="2400" b="1" dirty="0" smtClean="0"/>
              <a:t> Эдвард </a:t>
            </a:r>
            <a:r>
              <a:rPr lang="ru-RU" sz="2400" b="1" dirty="0"/>
              <a:t>Григ?</a:t>
            </a:r>
          </a:p>
          <a:p>
            <a:r>
              <a:rPr lang="ru-RU" sz="2400" b="1" i="1" dirty="0"/>
              <a:t>А) на берегу Женевского озера</a:t>
            </a:r>
            <a:endParaRPr lang="ru-RU" sz="2400" b="1" dirty="0"/>
          </a:p>
          <a:p>
            <a:r>
              <a:rPr lang="ru-RU" sz="2400" b="1" i="1" dirty="0"/>
              <a:t>Б) в лесах около Бергена</a:t>
            </a:r>
            <a:endParaRPr lang="ru-RU" sz="2400" b="1" dirty="0"/>
          </a:p>
          <a:p>
            <a:r>
              <a:rPr lang="ru-RU" sz="2400" b="1" i="1" dirty="0"/>
              <a:t>В) на окраине Стокгольма</a:t>
            </a:r>
            <a:endParaRPr lang="ru-RU" sz="2400" b="1" dirty="0"/>
          </a:p>
          <a:p>
            <a:r>
              <a:rPr lang="ru-RU" sz="2400" b="1" dirty="0"/>
              <a:t> </a:t>
            </a:r>
          </a:p>
          <a:p>
            <a:r>
              <a:rPr lang="ru-RU" sz="2400" b="1" dirty="0"/>
              <a:t>3. Кем была </a:t>
            </a:r>
            <a:r>
              <a:rPr lang="ru-RU" sz="2400" b="1" dirty="0" err="1"/>
              <a:t>Дагни</a:t>
            </a:r>
            <a:r>
              <a:rPr lang="ru-RU" sz="2400" b="1" dirty="0"/>
              <a:t> </a:t>
            </a:r>
            <a:r>
              <a:rPr lang="ru-RU" sz="2400" b="1" dirty="0" err="1"/>
              <a:t>Педерсен</a:t>
            </a:r>
            <a:r>
              <a:rPr lang="ru-RU" sz="2400" b="1" dirty="0"/>
              <a:t>?</a:t>
            </a:r>
          </a:p>
          <a:p>
            <a:r>
              <a:rPr lang="ru-RU" sz="2400" b="1" i="1" dirty="0"/>
              <a:t>А) дочь охотника</a:t>
            </a:r>
            <a:endParaRPr lang="ru-RU" sz="2400" b="1" dirty="0"/>
          </a:p>
          <a:p>
            <a:r>
              <a:rPr lang="ru-RU" sz="2400" b="1" i="1" dirty="0"/>
              <a:t>Б) дочь лесника</a:t>
            </a:r>
            <a:endParaRPr lang="ru-RU" sz="2400" b="1" dirty="0"/>
          </a:p>
          <a:p>
            <a:r>
              <a:rPr lang="ru-RU" sz="2400" b="1" i="1" dirty="0"/>
              <a:t>В) дочь рыбака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4406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692696"/>
            <a:ext cx="64087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4.Что собирала девочка в лесу?</a:t>
            </a:r>
          </a:p>
          <a:p>
            <a:r>
              <a:rPr lang="ru-RU" sz="2400" b="1" i="1" dirty="0"/>
              <a:t>А) ягоды</a:t>
            </a:r>
            <a:endParaRPr lang="ru-RU" sz="2400" b="1" dirty="0"/>
          </a:p>
          <a:p>
            <a:r>
              <a:rPr lang="ru-RU" sz="2400" b="1" i="1" dirty="0"/>
              <a:t>Б) грибы</a:t>
            </a:r>
            <a:endParaRPr lang="ru-RU" sz="2400" b="1" dirty="0"/>
          </a:p>
          <a:p>
            <a:r>
              <a:rPr lang="ru-RU" sz="2400" b="1" i="1" dirty="0"/>
              <a:t>В) шишки</a:t>
            </a:r>
            <a:endParaRPr lang="ru-RU" sz="2400" b="1" dirty="0"/>
          </a:p>
          <a:p>
            <a:r>
              <a:rPr lang="ru-RU" sz="2400" b="1" dirty="0"/>
              <a:t> </a:t>
            </a:r>
          </a:p>
          <a:p>
            <a:r>
              <a:rPr lang="ru-RU" sz="2400" b="1" dirty="0"/>
              <a:t>5. Почему </a:t>
            </a:r>
            <a:r>
              <a:rPr lang="ru-RU" sz="2400" b="1" dirty="0" err="1"/>
              <a:t>Дагни</a:t>
            </a:r>
            <a:r>
              <a:rPr lang="ru-RU" sz="2400" b="1" dirty="0"/>
              <a:t> не испугалась Грига?</a:t>
            </a:r>
          </a:p>
          <a:p>
            <a:r>
              <a:rPr lang="ru-RU" sz="2400" b="1" i="1" dirty="0"/>
              <a:t>А) она знала, кто он</a:t>
            </a:r>
            <a:endParaRPr lang="ru-RU" sz="2400" b="1" dirty="0"/>
          </a:p>
          <a:p>
            <a:r>
              <a:rPr lang="ru-RU" sz="2400" b="1" i="1" dirty="0"/>
              <a:t>Б) глаза у него смеялись</a:t>
            </a:r>
            <a:endParaRPr lang="ru-RU" sz="2400" b="1" dirty="0"/>
          </a:p>
          <a:p>
            <a:r>
              <a:rPr lang="ru-RU" sz="2400" b="1" i="1" dirty="0"/>
              <a:t>В) она вообще никого не боялась</a:t>
            </a:r>
            <a:endParaRPr lang="ru-RU" sz="2400" b="1" dirty="0"/>
          </a:p>
          <a:p>
            <a:r>
              <a:rPr lang="ru-RU" sz="2400" b="1" dirty="0"/>
              <a:t> </a:t>
            </a:r>
          </a:p>
          <a:p>
            <a:r>
              <a:rPr lang="ru-RU" sz="2400" b="1" dirty="0"/>
              <a:t>6. Что девочка рассказала композитору о своей кукле?</a:t>
            </a:r>
          </a:p>
          <a:p>
            <a:r>
              <a:rPr lang="ru-RU" sz="2400" b="1" i="1" dirty="0"/>
              <a:t>А) у неё порвалось платье</a:t>
            </a:r>
            <a:endParaRPr lang="ru-RU" sz="2400" b="1" dirty="0"/>
          </a:p>
          <a:p>
            <a:r>
              <a:rPr lang="ru-RU" sz="2400" b="1" i="1" dirty="0"/>
              <a:t>Б) у неё оторвалась рука</a:t>
            </a:r>
            <a:endParaRPr lang="ru-RU" sz="2400" b="1" dirty="0"/>
          </a:p>
          <a:p>
            <a:r>
              <a:rPr lang="ru-RU" sz="2400" b="1" i="1" dirty="0"/>
              <a:t>В) у неё больше не закрываются глаза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3145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73416" cy="543378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7. Какой подарок Григ решил сделать девочке?</a:t>
            </a:r>
          </a:p>
          <a:p>
            <a:pPr marL="45720" indent="0">
              <a:buNone/>
            </a:pPr>
            <a:r>
              <a:rPr lang="ru-RU" sz="2000" b="1" i="1" dirty="0" smtClean="0">
                <a:solidFill>
                  <a:schemeClr val="tx1"/>
                </a:solidFill>
              </a:rPr>
              <a:t>А) написать оперу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000" b="1" i="1" dirty="0" smtClean="0">
                <a:solidFill>
                  <a:schemeClr val="tx1"/>
                </a:solidFill>
              </a:rPr>
              <a:t>Б) написать музыку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000" b="1" i="1" dirty="0" smtClean="0">
                <a:solidFill>
                  <a:schemeClr val="tx1"/>
                </a:solidFill>
              </a:rPr>
              <a:t>В) написать пьесу</a:t>
            </a:r>
          </a:p>
          <a:p>
            <a:pPr marL="45720" indent="0">
              <a:buNone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8. Как Григ объяснил девочке, почему он сможет подарить ей подарок только через 10 лет?</a:t>
            </a:r>
          </a:p>
          <a:p>
            <a:pPr marL="45720" indent="0">
              <a:buNone/>
            </a:pPr>
            <a:r>
              <a:rPr lang="ru-RU" sz="2000" b="1" i="1" dirty="0" smtClean="0">
                <a:solidFill>
                  <a:schemeClr val="tx1"/>
                </a:solidFill>
              </a:rPr>
              <a:t>А) он делает подарки для взрослых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000" b="1" i="1" dirty="0" smtClean="0">
                <a:solidFill>
                  <a:schemeClr val="tx1"/>
                </a:solidFill>
              </a:rPr>
              <a:t>Б) он будет делать его 10 лет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000" b="1" i="1" dirty="0" smtClean="0">
                <a:solidFill>
                  <a:schemeClr val="tx1"/>
                </a:solidFill>
              </a:rPr>
              <a:t>В) он поедет за ним далеко</a:t>
            </a:r>
          </a:p>
          <a:p>
            <a:pPr marL="45720" indent="0">
              <a:buNone/>
            </a:pPr>
            <a:endParaRPr lang="ru-RU" sz="2000" b="1" i="1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9</a:t>
            </a:r>
            <a:r>
              <a:rPr lang="ru-RU" sz="2000" b="1" dirty="0">
                <a:solidFill>
                  <a:schemeClr val="tx1"/>
                </a:solidFill>
              </a:rPr>
              <a:t>. Как долго композитор готовил подарок для </a:t>
            </a:r>
            <a:r>
              <a:rPr lang="ru-RU" sz="2000" b="1" dirty="0" err="1">
                <a:solidFill>
                  <a:schemeClr val="tx1"/>
                </a:solidFill>
              </a:rPr>
              <a:t>Дагни</a:t>
            </a:r>
            <a:r>
              <a:rPr lang="ru-RU" sz="2000" b="1" dirty="0">
                <a:solidFill>
                  <a:schemeClr val="tx1"/>
                </a:solidFill>
              </a:rPr>
              <a:t>?</a:t>
            </a:r>
          </a:p>
          <a:p>
            <a:pPr marL="45720" indent="0">
              <a:buNone/>
            </a:pPr>
            <a:r>
              <a:rPr lang="ru-RU" sz="2000" b="1" i="1" dirty="0">
                <a:solidFill>
                  <a:schemeClr val="tx1"/>
                </a:solidFill>
              </a:rPr>
              <a:t>А) больше года</a:t>
            </a:r>
            <a:endParaRPr lang="ru-RU" sz="20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000" b="1" i="1" dirty="0">
                <a:solidFill>
                  <a:schemeClr val="tx1"/>
                </a:solidFill>
              </a:rPr>
              <a:t>Б) больше месяца</a:t>
            </a:r>
            <a:endParaRPr lang="ru-RU" sz="20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000" b="1" i="1" dirty="0">
                <a:solidFill>
                  <a:schemeClr val="tx1"/>
                </a:solidFill>
              </a:rPr>
              <a:t>В) 10 лет</a:t>
            </a:r>
            <a:endParaRPr lang="ru-RU" sz="2000" b="1" dirty="0">
              <a:solidFill>
                <a:schemeClr val="tx1"/>
              </a:solidFill>
            </a:endParaRPr>
          </a:p>
          <a:p>
            <a:endParaRPr lang="ru-RU" sz="2400" b="1" i="1" dirty="0" smtClean="0"/>
          </a:p>
          <a:p>
            <a:endParaRPr lang="ru-RU" sz="2400" b="1" dirty="0" smtClean="0"/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0351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533456" cy="5289768"/>
          </a:xfrm>
        </p:spPr>
        <p:txBody>
          <a:bodyPr>
            <a:normAutofit fontScale="25000" lnSpcReduction="20000"/>
          </a:bodyPr>
          <a:lstStyle/>
          <a:p>
            <a:pPr marL="45720" indent="0">
              <a:buNone/>
            </a:pPr>
            <a:r>
              <a:rPr lang="ru-RU" sz="9600" b="1" dirty="0">
                <a:solidFill>
                  <a:schemeClr val="tx1"/>
                </a:solidFill>
              </a:rPr>
              <a:t>10. На что был похож дом Грига?</a:t>
            </a:r>
          </a:p>
          <a:p>
            <a:pPr marL="45720" indent="0">
              <a:buNone/>
            </a:pPr>
            <a:r>
              <a:rPr lang="ru-RU" sz="9600" b="1" i="1" dirty="0">
                <a:solidFill>
                  <a:schemeClr val="tx1"/>
                </a:solidFill>
              </a:rPr>
              <a:t>А) на дом дровосека</a:t>
            </a:r>
            <a:endParaRPr lang="ru-RU" sz="9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9600" b="1" i="1" dirty="0">
                <a:solidFill>
                  <a:schemeClr val="tx1"/>
                </a:solidFill>
              </a:rPr>
              <a:t>Б) на дом рыбака</a:t>
            </a:r>
            <a:endParaRPr lang="ru-RU" sz="9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9600" b="1" i="1" dirty="0">
                <a:solidFill>
                  <a:schemeClr val="tx1"/>
                </a:solidFill>
              </a:rPr>
              <a:t>В) на дом кузнеца</a:t>
            </a:r>
            <a:endParaRPr lang="ru-RU" sz="9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9600" b="1" dirty="0">
                <a:solidFill>
                  <a:schemeClr val="tx1"/>
                </a:solidFill>
              </a:rPr>
              <a:t> </a:t>
            </a:r>
          </a:p>
          <a:p>
            <a:pPr marL="45720" indent="0">
              <a:buNone/>
            </a:pPr>
            <a:r>
              <a:rPr lang="ru-RU" sz="9600" b="1" dirty="0">
                <a:solidFill>
                  <a:schemeClr val="tx1"/>
                </a:solidFill>
              </a:rPr>
              <a:t>11. Что украшало дом композитора?</a:t>
            </a:r>
          </a:p>
          <a:p>
            <a:pPr marL="45720" indent="0">
              <a:buNone/>
            </a:pPr>
            <a:r>
              <a:rPr lang="ru-RU" sz="9600" b="1" i="1" dirty="0">
                <a:solidFill>
                  <a:schemeClr val="tx1"/>
                </a:solidFill>
              </a:rPr>
              <a:t>А) ковры</a:t>
            </a:r>
            <a:endParaRPr lang="ru-RU" sz="9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9600" b="1" i="1" dirty="0">
                <a:solidFill>
                  <a:schemeClr val="tx1"/>
                </a:solidFill>
              </a:rPr>
              <a:t>Б) портьеры </a:t>
            </a:r>
            <a:endParaRPr lang="ru-RU" sz="9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9600" b="1" i="1" dirty="0">
                <a:solidFill>
                  <a:schemeClr val="tx1"/>
                </a:solidFill>
              </a:rPr>
              <a:t>В) </a:t>
            </a:r>
            <a:r>
              <a:rPr lang="ru-RU" sz="9600" b="1" i="1" dirty="0" smtClean="0">
                <a:solidFill>
                  <a:schemeClr val="tx1"/>
                </a:solidFill>
              </a:rPr>
              <a:t>рояль</a:t>
            </a:r>
          </a:p>
          <a:p>
            <a:pPr marL="45720" indent="0">
              <a:buNone/>
            </a:pPr>
            <a:endParaRPr lang="ru-RU" sz="9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9600" b="1" dirty="0">
                <a:solidFill>
                  <a:schemeClr val="tx1"/>
                </a:solidFill>
              </a:rPr>
              <a:t> </a:t>
            </a:r>
            <a:r>
              <a:rPr lang="ru-RU" sz="9600" b="1" dirty="0" smtClean="0">
                <a:solidFill>
                  <a:schemeClr val="tx1"/>
                </a:solidFill>
              </a:rPr>
              <a:t>12.Чем </a:t>
            </a:r>
            <a:r>
              <a:rPr lang="ru-RU" sz="9600" b="1" dirty="0">
                <a:solidFill>
                  <a:schemeClr val="tx1"/>
                </a:solidFill>
              </a:rPr>
              <a:t>нельзя было передать музыку?</a:t>
            </a:r>
          </a:p>
          <a:p>
            <a:pPr marL="45720" indent="0">
              <a:buNone/>
            </a:pPr>
            <a:r>
              <a:rPr lang="ru-RU" sz="9600" b="1" i="1" dirty="0">
                <a:solidFill>
                  <a:schemeClr val="tx1"/>
                </a:solidFill>
              </a:rPr>
              <a:t>А) словами</a:t>
            </a:r>
            <a:endParaRPr lang="ru-RU" sz="9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9600" b="1" i="1" dirty="0">
                <a:solidFill>
                  <a:schemeClr val="tx1"/>
                </a:solidFill>
              </a:rPr>
              <a:t>Б) жестами</a:t>
            </a:r>
            <a:endParaRPr lang="ru-RU" sz="9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9600" b="1" i="1" dirty="0">
                <a:solidFill>
                  <a:schemeClr val="tx1"/>
                </a:solidFill>
              </a:rPr>
              <a:t>В) мимикой</a:t>
            </a:r>
            <a:endParaRPr lang="ru-RU" sz="96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204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73416" cy="5289768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2600" b="1" dirty="0">
                <a:solidFill>
                  <a:schemeClr val="tx1"/>
                </a:solidFill>
              </a:rPr>
              <a:t>13. Зачем отец отправил </a:t>
            </a:r>
            <a:r>
              <a:rPr lang="ru-RU" sz="2600" b="1" dirty="0" err="1">
                <a:solidFill>
                  <a:schemeClr val="tx1"/>
                </a:solidFill>
              </a:rPr>
              <a:t>Дагни</a:t>
            </a:r>
            <a:r>
              <a:rPr lang="ru-RU" sz="2600" b="1" dirty="0">
                <a:solidFill>
                  <a:schemeClr val="tx1"/>
                </a:solidFill>
              </a:rPr>
              <a:t> к </a:t>
            </a:r>
            <a:r>
              <a:rPr lang="ru-RU" sz="2600" b="1" dirty="0" smtClean="0">
                <a:solidFill>
                  <a:schemeClr val="tx1"/>
                </a:solidFill>
              </a:rPr>
              <a:t>тётушке </a:t>
            </a:r>
            <a:r>
              <a:rPr lang="ru-RU" sz="2600" b="1" dirty="0">
                <a:solidFill>
                  <a:schemeClr val="tx1"/>
                </a:solidFill>
              </a:rPr>
              <a:t>Магде?</a:t>
            </a: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</a:rPr>
              <a:t>А) посмотреть свет и повеселиться</a:t>
            </a:r>
            <a:endParaRPr lang="ru-RU" sz="2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</a:rPr>
              <a:t>Б) продолжить учебу</a:t>
            </a:r>
            <a:endParaRPr lang="ru-RU" sz="2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</a:rPr>
              <a:t>В) работать</a:t>
            </a:r>
            <a:endParaRPr lang="ru-RU" sz="2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600" b="1" dirty="0">
                <a:solidFill>
                  <a:schemeClr val="tx1"/>
                </a:solidFill>
              </a:rPr>
              <a:t> </a:t>
            </a:r>
          </a:p>
          <a:p>
            <a:pPr marL="45720" indent="0">
              <a:buNone/>
            </a:pPr>
            <a:r>
              <a:rPr lang="ru-RU" sz="2600" b="1" dirty="0">
                <a:solidFill>
                  <a:schemeClr val="tx1"/>
                </a:solidFill>
              </a:rPr>
              <a:t>14.Где жили </a:t>
            </a:r>
            <a:r>
              <a:rPr lang="ru-RU" sz="2600" b="1" dirty="0" smtClean="0">
                <a:solidFill>
                  <a:schemeClr val="tx1"/>
                </a:solidFill>
              </a:rPr>
              <a:t>тётушка </a:t>
            </a:r>
            <a:r>
              <a:rPr lang="ru-RU" sz="2600" b="1" dirty="0">
                <a:solidFill>
                  <a:schemeClr val="tx1"/>
                </a:solidFill>
              </a:rPr>
              <a:t>Магда и дядюшка Нильс?</a:t>
            </a: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</a:rPr>
              <a:t>А) в комнатушке в подвале театра</a:t>
            </a:r>
            <a:endParaRPr lang="ru-RU" sz="2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</a:rPr>
              <a:t>Б) в комнатушке за сценой</a:t>
            </a:r>
            <a:endParaRPr lang="ru-RU" sz="2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</a:rPr>
              <a:t>В) в комнатушке под крышей театра</a:t>
            </a:r>
            <a:endParaRPr lang="ru-RU" sz="26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78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641696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План:</a:t>
            </a:r>
          </a:p>
          <a:p>
            <a:pPr marL="4572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«</a:t>
            </a:r>
            <a:r>
              <a:rPr lang="ru-RU" sz="2400" b="1" dirty="0">
                <a:solidFill>
                  <a:schemeClr val="tx1"/>
                </a:solidFill>
              </a:rPr>
              <a:t>Жили они в комнатушке под крышей театра</a:t>
            </a:r>
            <a:r>
              <a:rPr lang="ru-RU" sz="2400" b="1" dirty="0" smtClean="0">
                <a:solidFill>
                  <a:schemeClr val="tx1"/>
                </a:solidFill>
              </a:rPr>
              <a:t>..»</a:t>
            </a:r>
          </a:p>
          <a:p>
            <a:pPr marL="45720" indent="0" algn="ctr">
              <a:buNone/>
            </a:pPr>
            <a:endParaRPr lang="ru-RU" sz="2400" b="1" dirty="0">
              <a:solidFill>
                <a:schemeClr val="tx1"/>
              </a:solidFill>
            </a:endParaRPr>
          </a:p>
          <a:p>
            <a:pPr marL="45720" indent="0" algn="ctr">
              <a:buNone/>
            </a:pPr>
            <a:r>
              <a:rPr lang="ru-RU" sz="2400" b="1" dirty="0">
                <a:solidFill>
                  <a:schemeClr val="tx1"/>
                </a:solidFill>
              </a:rPr>
              <a:t>«Невозможно , конечно. Передать музыку словами, как бы ни был богат наш язык</a:t>
            </a:r>
            <a:r>
              <a:rPr lang="ru-RU" sz="2400" b="1" dirty="0" smtClean="0">
                <a:solidFill>
                  <a:schemeClr val="tx1"/>
                </a:solidFill>
              </a:rPr>
              <a:t>…»</a:t>
            </a:r>
          </a:p>
          <a:p>
            <a:pPr marL="45720" indent="0" algn="ctr">
              <a:buNone/>
            </a:pPr>
            <a:endParaRPr lang="ru-RU" sz="2400" b="1" dirty="0">
              <a:solidFill>
                <a:schemeClr val="tx1"/>
              </a:solidFill>
            </a:endParaRPr>
          </a:p>
          <a:p>
            <a:pPr marL="4572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«</a:t>
            </a:r>
            <a:r>
              <a:rPr lang="ru-RU" sz="2400" b="1" dirty="0">
                <a:solidFill>
                  <a:schemeClr val="tx1"/>
                </a:solidFill>
              </a:rPr>
              <a:t>Я подарю тебе одну интересную вещь. Но только не сейчас. А лет через десять</a:t>
            </a:r>
            <a:r>
              <a:rPr lang="ru-RU" sz="2400" b="1" dirty="0" smtClean="0">
                <a:solidFill>
                  <a:schemeClr val="tx1"/>
                </a:solidFill>
              </a:rPr>
              <a:t>..» </a:t>
            </a:r>
          </a:p>
          <a:p>
            <a:pPr marL="45720" indent="0" algn="ctr">
              <a:buNone/>
            </a:pPr>
            <a:endParaRPr lang="ru-RU" sz="2400" b="1" dirty="0">
              <a:solidFill>
                <a:schemeClr val="tx1"/>
              </a:solidFill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5911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836712"/>
            <a:ext cx="69127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1 часть-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b="1" dirty="0"/>
              <a:t>«Я подарю тебе одну интересную вещь. Но только не сейчас. А лет через десять</a:t>
            </a:r>
            <a:r>
              <a:rPr lang="ru-RU" sz="2800" b="1" dirty="0" smtClean="0"/>
              <a:t>..»</a:t>
            </a:r>
          </a:p>
          <a:p>
            <a:endParaRPr lang="ru-RU" sz="2800" dirty="0"/>
          </a:p>
          <a:p>
            <a:r>
              <a:rPr lang="ru-RU" sz="2800" b="1" dirty="0">
                <a:solidFill>
                  <a:srgbClr val="C00000"/>
                </a:solidFill>
              </a:rPr>
              <a:t>2 часть-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b="1" dirty="0"/>
              <a:t>«Невозможно , конечно. Передать музыку словами, как бы ни был богат наш язык</a:t>
            </a:r>
            <a:r>
              <a:rPr lang="ru-RU" sz="2800" b="1" dirty="0" smtClean="0"/>
              <a:t>…»</a:t>
            </a:r>
          </a:p>
          <a:p>
            <a:endParaRPr lang="ru-RU" sz="2800" dirty="0"/>
          </a:p>
          <a:p>
            <a:r>
              <a:rPr lang="ru-RU" sz="2800" b="1" dirty="0">
                <a:solidFill>
                  <a:srgbClr val="C00000"/>
                </a:solidFill>
              </a:rPr>
              <a:t>3 часть-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b="1" dirty="0"/>
              <a:t>«Жили они в комнатушке под крышей театра..»</a:t>
            </a:r>
          </a:p>
        </p:txBody>
      </p:sp>
    </p:spTree>
    <p:extLst>
      <p:ext uri="{BB962C8B-B14F-4D97-AF65-F5344CB8AC3E}">
        <p14:creationId xmlns:p14="http://schemas.microsoft.com/office/powerpoint/2010/main" val="393169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101</TotalTime>
  <Words>211</Words>
  <Application>Microsoft Office PowerPoint</Application>
  <PresentationFormat>Экран (4:3)</PresentationFormat>
  <Paragraphs>79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Урок литературного чтения  4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 …Не жалейте сердца, не таите доброты и нежности своей,         Ни своих презрений и открытий не держите в тайне от людей…         Торопитесь всё отдать при жизни, чтоб, уйдя к небытию во власть,         Тёплым ливнем, снегом ли пушистым снова к милой родине   припасть.»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чтения  4 класс</dc:title>
  <dc:creator>sonya</dc:creator>
  <cp:lastModifiedBy>sonya</cp:lastModifiedBy>
  <cp:revision>7</cp:revision>
  <dcterms:created xsi:type="dcterms:W3CDTF">2019-01-29T10:17:56Z</dcterms:created>
  <dcterms:modified xsi:type="dcterms:W3CDTF">2019-01-29T12:44:58Z</dcterms:modified>
</cp:coreProperties>
</file>