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0" r:id="rId5"/>
    <p:sldId id="262" r:id="rId6"/>
    <p:sldId id="264" r:id="rId7"/>
    <p:sldId id="263" r:id="rId8"/>
    <p:sldId id="266" r:id="rId9"/>
    <p:sldId id="270" r:id="rId10"/>
    <p:sldId id="261" r:id="rId11"/>
    <p:sldId id="269" r:id="rId12"/>
    <p:sldId id="259" r:id="rId13"/>
    <p:sldId id="268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2D050"/>
    <a:srgbClr val="FFFF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8548" autoAdjust="0"/>
    <p:restoredTop sz="94660"/>
  </p:normalViewPr>
  <p:slideViewPr>
    <p:cSldViewPr>
      <p:cViewPr varScale="1">
        <p:scale>
          <a:sx n="80" d="100"/>
          <a:sy n="80" d="100"/>
        </p:scale>
        <p:origin x="-1387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09.03.2024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09.03.2024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09.03.2024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09.03.2024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09.03.2024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09.03.2024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09.03.2024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09.03.2024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09.03.2024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09.03.2024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09.03.2024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>
            <a:alpha val="27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09.03.2024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5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25.png"/><Relationship Id="rId4" Type="http://schemas.openxmlformats.org/officeDocument/2006/relationships/image" Target="../media/image24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27.png"/><Relationship Id="rId7" Type="http://schemas.openxmlformats.org/officeDocument/2006/relationships/image" Target="../media/image31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Relationship Id="rId9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7" Type="http://schemas.openxmlformats.org/officeDocument/2006/relationships/image" Target="../media/image5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7.png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38.png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60000"/>
            <a:lum/>
          </a:blip>
          <a:srcRect/>
          <a:stretch>
            <a:fillRect t="-19000" b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43042" y="1714488"/>
            <a:ext cx="7243786" cy="867742"/>
          </a:xfrm>
          <a:solidFill>
            <a:srgbClr val="FFFFFF">
              <a:alpha val="60000"/>
            </a:srgbClr>
          </a:solidFill>
        </p:spPr>
        <p:txBody>
          <a:bodyPr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440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«В мире дорожных знаков»</a:t>
            </a:r>
            <a:endParaRPr lang="ru-RU" sz="440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57224" y="5658296"/>
            <a:ext cx="6715140" cy="1199704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Выполнила Осоргина Е.В.</a:t>
            </a:r>
          </a:p>
          <a:p>
            <a:pPr algn="ctr"/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для детей старшего дошкольного </a:t>
            </a:r>
          </a:p>
          <a:p>
            <a:pPr algn="ctr"/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возраста (5-6 лет)</a:t>
            </a:r>
            <a:endParaRPr lang="ru-RU" sz="2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00100" y="142852"/>
            <a:ext cx="7786742" cy="1015663"/>
          </a:xfrm>
          <a:prstGeom prst="rect">
            <a:avLst/>
          </a:prstGeom>
          <a:solidFill>
            <a:schemeClr val="bg2">
              <a:lumMod val="75000"/>
              <a:alpha val="32157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Муниципальное автономное дошкольное образовательное учреждение </a:t>
            </a:r>
          </a:p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муниципального образования «город Бугуруслан»</a:t>
            </a:r>
          </a:p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«Детский сад общеразвивающего вида №20» с приоритетным осуществлением</a:t>
            </a:r>
          </a:p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 художественно-эстетического развития воспитанников</a:t>
            </a:r>
          </a:p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МАДОУ«Д/с №20»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928794" y="1785926"/>
            <a:ext cx="57150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pPr algn="ctr"/>
            <a:endParaRPr lang="ru-RU" dirty="0" smtClean="0"/>
          </a:p>
        </p:txBody>
      </p:sp>
      <p:pic>
        <p:nvPicPr>
          <p:cNvPr id="3" name="Picture 8" descr="https://polinka.top/uploads/posts/2023-05/1684375438_polinka-top-p-kartinki-pdd-na-prozrachnom-fone-krasivo-6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00826" y="571480"/>
            <a:ext cx="1944111" cy="2714620"/>
          </a:xfrm>
          <a:prstGeom prst="rect">
            <a:avLst/>
          </a:prstGeom>
          <a:noFill/>
          <a:scene3d>
            <a:camera prst="orthographicFront">
              <a:rot lat="0" lon="9000000" rev="0"/>
            </a:camera>
            <a:lightRig rig="threePt" dir="t"/>
          </a:scene3d>
        </p:spPr>
      </p:pic>
      <p:pic>
        <p:nvPicPr>
          <p:cNvPr id="4" name="Picture 2" descr="https://catherineasquithgallery.com/uploads/posts/2021-03/1614550890_14-p-smeshariki-na-belom-fone-14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4071942"/>
            <a:ext cx="2214578" cy="2214578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2428860" y="642918"/>
            <a:ext cx="4357718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Азбука города</a:t>
            </a:r>
          </a:p>
          <a:p>
            <a:pPr algn="ctr"/>
            <a:r>
              <a:rPr lang="ru-RU" sz="44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Я. Пишумов</a:t>
            </a:r>
            <a:endParaRPr lang="ru-RU" sz="44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30" name="Picture 6" descr="https://fonoteka.top/uploads/posts/2021-05/1621631573_8-phonoteka_org-p-fon-linii-pryamie-9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3060000">
            <a:off x="-2699187" y="1998574"/>
            <a:ext cx="7023291" cy="3941340"/>
          </a:xfrm>
          <a:prstGeom prst="rect">
            <a:avLst/>
          </a:prstGeom>
          <a:noFill/>
        </p:spPr>
      </p:pic>
      <p:sp>
        <p:nvSpPr>
          <p:cNvPr id="7" name="Скругленный прямоугольник 6"/>
          <p:cNvSpPr/>
          <p:nvPr/>
        </p:nvSpPr>
        <p:spPr>
          <a:xfrm>
            <a:off x="2357422" y="2357430"/>
            <a:ext cx="4572032" cy="32861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Город, в котором мы с тобой  живём.</a:t>
            </a:r>
          </a:p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Можно по праву сравнить с букварём.</a:t>
            </a:r>
          </a:p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Азбукой улиц, проспектов, дорог.</a:t>
            </a:r>
          </a:p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Город даёт нам всё время урок.</a:t>
            </a:r>
          </a:p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Вот она, азбука, - над головой:</a:t>
            </a:r>
          </a:p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Знаки развешаны над мостовой. </a:t>
            </a:r>
          </a:p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Азбуку города помни всегда, </a:t>
            </a:r>
          </a:p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Чтоб не случилась с тобою беда!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6" descr="https://fonoteka.top/uploads/posts/2021-05/1621631573_8-phonoteka_org-p-fon-linii-pryamie-9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3920000">
            <a:off x="4846636" y="908359"/>
            <a:ext cx="7021509" cy="3940341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71472" y="214290"/>
            <a:ext cx="421481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Ребята, вы наверное видели треугольные круглые и квадратные знаки на многих улицах и дорогах. По этим знакам водители узнают, где можно ехать, а где нельзя, где можно остановить машину и заправить бензином. Знаки предупреждают об опасности на дорогах, указывают направление движения.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318" name="Picture 6" descr="https://i.pinimg.com/originals/07/8f/28/078f28ee97f3c343e950f8d9ae21d8bc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3643314"/>
            <a:ext cx="2500330" cy="2490563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6000760" y="1571612"/>
            <a:ext cx="2714644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Они бывают:</a:t>
            </a:r>
          </a:p>
          <a:p>
            <a:pPr algn="just">
              <a:buFont typeface="Arial" pitchFamily="34" charset="0"/>
              <a:buChar char="•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Предупреждающие</a:t>
            </a:r>
          </a:p>
          <a:p>
            <a:pPr algn="just">
              <a:buFont typeface="Arial" pitchFamily="34" charset="0"/>
              <a:buChar char="•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Запрещающие</a:t>
            </a:r>
          </a:p>
          <a:p>
            <a:pPr algn="just">
              <a:buFont typeface="Arial" pitchFamily="34" charset="0"/>
              <a:buChar char="•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Информационные</a:t>
            </a:r>
          </a:p>
          <a:p>
            <a:pPr algn="just">
              <a:buFont typeface="Arial" pitchFamily="34" charset="0"/>
              <a:buChar char="•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Предписывающие</a:t>
            </a:r>
          </a:p>
          <a:p>
            <a:pPr algn="just">
              <a:buFont typeface="Arial" pitchFamily="34" charset="0"/>
              <a:buChar char="•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Знаки сервиса</a:t>
            </a:r>
          </a:p>
        </p:txBody>
      </p:sp>
      <p:sp>
        <p:nvSpPr>
          <p:cNvPr id="5" name="Овал 4"/>
          <p:cNvSpPr/>
          <p:nvPr/>
        </p:nvSpPr>
        <p:spPr>
          <a:xfrm>
            <a:off x="3000364" y="2857496"/>
            <a:ext cx="3000396" cy="178595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dirty="0" smtClean="0"/>
              <a:t>Эти знаки должны знать и пешеходы!</a:t>
            </a:r>
          </a:p>
        </p:txBody>
      </p:sp>
      <p:pic>
        <p:nvPicPr>
          <p:cNvPr id="6" name="Picture 8" descr="https://catherineasquithgallery.com/uploads/posts/2021-03/1614550930_66-p-smeshariki-na-belom-fone-7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86380" y="4143380"/>
            <a:ext cx="2948494" cy="2428892"/>
          </a:xfrm>
          <a:prstGeom prst="rect">
            <a:avLst/>
          </a:prstGeom>
          <a:noFill/>
        </p:spPr>
      </p:pic>
      <p:pic>
        <p:nvPicPr>
          <p:cNvPr id="7" name="Picture 12" descr="Осторожно дети знак дорожного движения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6314" y="285728"/>
            <a:ext cx="1214446" cy="1068712"/>
          </a:xfrm>
          <a:prstGeom prst="rect">
            <a:avLst/>
          </a:prstGeom>
          <a:noFill/>
        </p:spPr>
      </p:pic>
      <p:pic>
        <p:nvPicPr>
          <p:cNvPr id="8" name="Picture 14" descr="https://www.pngplay.com/wp-content/uploads/12/Parking-Background-PNG-Clip-Art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215206" y="1071546"/>
            <a:ext cx="1454289" cy="1071570"/>
          </a:xfrm>
          <a:prstGeom prst="rect">
            <a:avLst/>
          </a:prstGeom>
          <a:noFill/>
        </p:spPr>
      </p:pic>
      <p:pic>
        <p:nvPicPr>
          <p:cNvPr id="9" name="Picture 8" descr="https://kartinki.pics/uploads/posts/2022-02/thumbs/1644879959_44-kartinkin-net-p-dorozhnie-znaki-kartinki-47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215074" y="714356"/>
            <a:ext cx="1143008" cy="1143008"/>
          </a:xfrm>
          <a:prstGeom prst="rect">
            <a:avLst/>
          </a:prstGeom>
          <a:noFill/>
        </p:spPr>
      </p:pic>
      <p:pic>
        <p:nvPicPr>
          <p:cNvPr id="10" name="Picture 6" descr="https://fonoteka.top/uploads/posts/2021-05/1621631573_8-phonoteka_org-p-fon-linii-pryamie-9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3060000">
            <a:off x="-2770625" y="1998574"/>
            <a:ext cx="7023291" cy="3941340"/>
          </a:xfrm>
          <a:prstGeom prst="rect">
            <a:avLst/>
          </a:prstGeom>
          <a:noFill/>
        </p:spPr>
      </p:pic>
      <p:pic>
        <p:nvPicPr>
          <p:cNvPr id="11" name="Picture 6" descr="https://fonoteka.top/uploads/posts/2021-05/1621631573_8-phonoteka_org-p-fon-linii-pryamie-9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13920000">
            <a:off x="4915564" y="981812"/>
            <a:ext cx="6934824" cy="389169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57224" y="285728"/>
            <a:ext cx="4572000" cy="20313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Предупреждающие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знаки имеют треугольную форму, белый фон и красную окантовку.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Информируют о приближении к опасному участку дороги, движение по которому требует принятия мер, соответствующих обстановке.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266" name="Picture 2" descr="https://i.pinimg.com/originals/be/ae/c0/beaec0a8d88c8d70e8e5a5e3ea44fb8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43240" y="4000504"/>
            <a:ext cx="4034222" cy="2639580"/>
          </a:xfrm>
          <a:prstGeom prst="rect">
            <a:avLst/>
          </a:prstGeom>
          <a:noFill/>
        </p:spPr>
      </p:pic>
      <p:pic>
        <p:nvPicPr>
          <p:cNvPr id="9" name="Picture 12" descr="Осторожно дети знак дорожного движения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28663" y="2311710"/>
            <a:ext cx="2000264" cy="1760232"/>
          </a:xfrm>
          <a:prstGeom prst="rect">
            <a:avLst/>
          </a:prstGeom>
          <a:noFill/>
        </p:spPr>
      </p:pic>
      <p:pic>
        <p:nvPicPr>
          <p:cNvPr id="10" name="Picture 218" descr="https://upload.wikimedia.org/wikipedia/commons/thumb/3/3b/RU_road_sign_1.15.svg/1200px-RU_road_sign_1.15.svg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86446" y="642918"/>
            <a:ext cx="1704771" cy="1500198"/>
          </a:xfrm>
          <a:prstGeom prst="rect">
            <a:avLst/>
          </a:prstGeom>
          <a:noFill/>
        </p:spPr>
      </p:pic>
      <p:pic>
        <p:nvPicPr>
          <p:cNvPr id="11" name="Picture 52" descr="https://upload.wikimedia.org/wikipedia/commons/thumb/a/ac/France_road_sign_A13b.svg/1200px-France_road_sign_A13b.svg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57686" y="2214554"/>
            <a:ext cx="1571636" cy="1383039"/>
          </a:xfrm>
          <a:prstGeom prst="rect">
            <a:avLst/>
          </a:prstGeom>
          <a:noFill/>
        </p:spPr>
      </p:pic>
      <p:pic>
        <p:nvPicPr>
          <p:cNvPr id="12" name="Picture 64" descr="https://kartinki.pics/uploads/posts/2022-03/1647107837_62-kartinkin-net-p-kartinki-znakov-dorozhnogo-dvizheniya-68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786578" y="2857496"/>
            <a:ext cx="1280861" cy="1143008"/>
          </a:xfrm>
          <a:prstGeom prst="rect">
            <a:avLst/>
          </a:prstGeom>
          <a:noFill/>
        </p:spPr>
      </p:pic>
      <p:pic>
        <p:nvPicPr>
          <p:cNvPr id="8" name="Picture 6" descr="https://fonoteka.top/uploads/posts/2021-05/1621631573_8-phonoteka_org-p-fon-linii-pryamie-9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3060000">
            <a:off x="-2627750" y="1998574"/>
            <a:ext cx="7023291" cy="3941340"/>
          </a:xfrm>
          <a:prstGeom prst="rect">
            <a:avLst/>
          </a:prstGeom>
          <a:noFill/>
        </p:spPr>
      </p:pic>
      <p:pic>
        <p:nvPicPr>
          <p:cNvPr id="13" name="Picture 6" descr="https://fonoteka.top/uploads/posts/2021-05/1621631573_8-phonoteka_org-p-fon-linii-pryamie-9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13920000">
            <a:off x="4915564" y="981812"/>
            <a:ext cx="6934824" cy="389169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14348" y="357166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Запрещающие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знаки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имеют круглую форму и красную окантовку.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Вводят или отменяют определенные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ограничения движения.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228" name="AutoShape 12" descr="https://dvd-auto.ru/800/600/https/fsd.compedu.ru/html/2017/11/30/i_5a1f5ce88f081/phpT4qwp4_OTKRYTYJ-UROK-OKRUZH_0_21.jpe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230" name="AutoShape 14" descr="https://top-fon.com/uploads/posts/2023-02/1675535418_top-fon-com-p-znaki-dlya-prezentatsii-bez-fona-9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6" name="Picture 210" descr="https://dor-m.ru/upload/iblock/c0e/3.4_Russian_road_sign.svg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786" y="2143116"/>
            <a:ext cx="1428760" cy="1428760"/>
          </a:xfrm>
          <a:prstGeom prst="rect">
            <a:avLst/>
          </a:prstGeom>
          <a:noFill/>
        </p:spPr>
      </p:pic>
      <p:pic>
        <p:nvPicPr>
          <p:cNvPr id="7" name="Picture 214" descr="https://upload.wikimedia.org/wikipedia/commons/thumb/5/53/Portugal_road_sign_C2.svg/600px-Portugal_road_sign_C2.svg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14942" y="785794"/>
            <a:ext cx="1714512" cy="1714512"/>
          </a:xfrm>
          <a:prstGeom prst="rect">
            <a:avLst/>
          </a:prstGeom>
          <a:noFill/>
        </p:spPr>
      </p:pic>
      <p:pic>
        <p:nvPicPr>
          <p:cNvPr id="8" name="Picture 8" descr="https://kartinki.pics/uploads/posts/2022-02/thumbs/1644879959_44-kartinkin-net-p-dorozhnie-znaki-kartinki-47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7224" y="4214818"/>
            <a:ext cx="2071726" cy="2071726"/>
          </a:xfrm>
          <a:prstGeom prst="rect">
            <a:avLst/>
          </a:prstGeom>
          <a:noFill/>
        </p:spPr>
      </p:pic>
      <p:pic>
        <p:nvPicPr>
          <p:cNvPr id="9" name="Picture 54" descr="https://kartinki.pics/uploads/posts/2022-02/1644879926_39-kartinkin-net-p-dorozhnie-znaki-kartinki-41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72330" y="2071678"/>
            <a:ext cx="1143008" cy="1143008"/>
          </a:xfrm>
          <a:prstGeom prst="rect">
            <a:avLst/>
          </a:prstGeom>
          <a:noFill/>
        </p:spPr>
      </p:pic>
      <p:pic>
        <p:nvPicPr>
          <p:cNvPr id="10" name="Picture 36" descr="https://oir.mobi/uploads/posts/2020-04/1586441149_20-p-dorozhnie-znaki-26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929322" y="4143380"/>
            <a:ext cx="2097927" cy="2071702"/>
          </a:xfrm>
          <a:prstGeom prst="rect">
            <a:avLst/>
          </a:prstGeom>
          <a:noFill/>
        </p:spPr>
      </p:pic>
      <p:pic>
        <p:nvPicPr>
          <p:cNvPr id="11" name="Picture 6" descr="https://catherineasquithgallery.com/uploads/posts/2021-03/1614550840_4-p-smeshariki-na-belom-fone-4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71736" y="2071678"/>
            <a:ext cx="4219598" cy="4219598"/>
          </a:xfrm>
          <a:prstGeom prst="rect">
            <a:avLst/>
          </a:prstGeom>
          <a:noFill/>
        </p:spPr>
      </p:pic>
      <p:pic>
        <p:nvPicPr>
          <p:cNvPr id="12" name="Picture 6" descr="https://fonoteka.top/uploads/posts/2021-05/1621631573_8-phonoteka_org-p-fon-linii-pryamie-9.pn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 rot="3060000">
            <a:off x="-2699187" y="1998574"/>
            <a:ext cx="7023291" cy="3941340"/>
          </a:xfrm>
          <a:prstGeom prst="rect">
            <a:avLst/>
          </a:prstGeom>
          <a:noFill/>
        </p:spPr>
      </p:pic>
      <p:pic>
        <p:nvPicPr>
          <p:cNvPr id="13" name="Picture 6" descr="https://fonoteka.top/uploads/posts/2021-05/1621631573_8-phonoteka_org-p-fon-linii-pryamie-9.pn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 rot="13920000">
            <a:off x="4915564" y="981812"/>
            <a:ext cx="6934824" cy="389169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85786" y="642918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Информационные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дорожные знаки информируют о расположении населенных пунктов и других объектов, о режимах движения.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Знаки на голубых квадратах.</a:t>
            </a:r>
          </a:p>
          <a:p>
            <a:pPr algn="just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170" name="AutoShape 2" descr="https://dvd-auto.ru/800/600/http/sibintcom.ru/upload/iblock/3b5/3b57dbbda1125aec8ba091ee348f398f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7176" name="Picture 8" descr="https://nakleikashop.ru/images/detailed/30/Smesh-007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2714620"/>
            <a:ext cx="3000396" cy="3454403"/>
          </a:xfrm>
          <a:prstGeom prst="rect">
            <a:avLst/>
          </a:prstGeom>
          <a:noFill/>
        </p:spPr>
      </p:pic>
      <p:pic>
        <p:nvPicPr>
          <p:cNvPr id="7" name="Picture 72" descr="https://raskraskirus.ru/wp-content/uploads/e/2/c/e2c5604fb80eaeec748d246461675bb2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72120" y="1428736"/>
            <a:ext cx="1857388" cy="1857388"/>
          </a:xfrm>
          <a:prstGeom prst="rect">
            <a:avLst/>
          </a:prstGeom>
          <a:noFill/>
        </p:spPr>
      </p:pic>
      <p:pic>
        <p:nvPicPr>
          <p:cNvPr id="8" name="Picture 140" descr="http://znak78.ru/wp-content/uploads/2020/03/5.2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18023" y="4319848"/>
            <a:ext cx="2011299" cy="2078644"/>
          </a:xfrm>
          <a:prstGeom prst="rect">
            <a:avLst/>
          </a:prstGeom>
          <a:noFill/>
        </p:spPr>
      </p:pic>
      <p:pic>
        <p:nvPicPr>
          <p:cNvPr id="9" name="Picture 14" descr="https://www.pngplay.com/wp-content/uploads/12/Parking-Background-PNG-Clip-Art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29388" y="3905221"/>
            <a:ext cx="2514608" cy="2095547"/>
          </a:xfrm>
          <a:prstGeom prst="rect">
            <a:avLst/>
          </a:prstGeom>
          <a:noFill/>
        </p:spPr>
      </p:pic>
      <p:pic>
        <p:nvPicPr>
          <p:cNvPr id="10" name="Picture 6" descr="https://fonoteka.top/uploads/posts/2021-05/1621631573_8-phonoteka_org-p-fon-linii-pryamie-9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3060000">
            <a:off x="-2699187" y="1998574"/>
            <a:ext cx="7023291" cy="3941340"/>
          </a:xfrm>
          <a:prstGeom prst="rect">
            <a:avLst/>
          </a:prstGeom>
          <a:noFill/>
        </p:spPr>
      </p:pic>
      <p:pic>
        <p:nvPicPr>
          <p:cNvPr id="11" name="Picture 6" descr="https://fonoteka.top/uploads/posts/2021-05/1621631573_8-phonoteka_org-p-fon-linii-pryamie-9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13920000">
            <a:off x="4915564" y="981812"/>
            <a:ext cx="6934824" cy="389169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s://klike.net/uploads/posts/2023-02/1675751571_3-16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571480"/>
            <a:ext cx="3902089" cy="3902089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3571868" y="642918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Предписывающие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знаки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имеют круглую форму и синий фон.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Предписывают участникам дорожного движения определённые действия.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20" descr="https://kartinki.pibig.info/uploads/posts/2023-04/1680945575_kartinki-pibig-info-p-kartinki-dorozhnie-znaki-dlya-prezentatsii-65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72264" y="4929198"/>
            <a:ext cx="1571636" cy="1571636"/>
          </a:xfrm>
          <a:prstGeom prst="rect">
            <a:avLst/>
          </a:prstGeom>
          <a:noFill/>
        </p:spPr>
      </p:pic>
      <p:pic>
        <p:nvPicPr>
          <p:cNvPr id="6" name="Picture 122" descr="https://ridebook.ru/article/pdd-dlya-velosipedistov/znak-4.4.1-velosipednaya-dorozhka-ili-polosa-dlya-velosipedistov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71934" y="4643446"/>
            <a:ext cx="1571636" cy="1571636"/>
          </a:xfrm>
          <a:prstGeom prst="rect">
            <a:avLst/>
          </a:prstGeom>
          <a:noFill/>
        </p:spPr>
      </p:pic>
      <p:pic>
        <p:nvPicPr>
          <p:cNvPr id="7" name="Picture 142" descr="https://tehzavod.ru/upload/iblock/63c/63c8afabb0b04bd105e9dd341c29112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00496" y="2000240"/>
            <a:ext cx="1916743" cy="1711651"/>
          </a:xfrm>
          <a:prstGeom prst="rect">
            <a:avLst/>
          </a:prstGeom>
          <a:noFill/>
        </p:spPr>
      </p:pic>
      <p:pic>
        <p:nvPicPr>
          <p:cNvPr id="8" name="Picture 146" descr="https://peugeot-tmb.ru/800/600/https/upload.wikimedia.org/wikipedia/commons/thumb/9/9f/Portugal_road_sign_D4.svg/1200px-Portugal_road_sign_D4.svg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572132" y="3714752"/>
            <a:ext cx="1071570" cy="1071570"/>
          </a:xfrm>
          <a:prstGeom prst="rect">
            <a:avLst/>
          </a:prstGeom>
          <a:noFill/>
        </p:spPr>
      </p:pic>
      <p:pic>
        <p:nvPicPr>
          <p:cNvPr id="9" name="Picture 144" descr="https://ckpt66.ru/800/600/https/upload.wikimedia.org/wikipedia/commons/thumb/f/f7/Serbia_road_sign_II-44.1.svg/1200px-Serbia_road_sign_II-44.1.svg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500826" y="2285992"/>
            <a:ext cx="1500198" cy="1500198"/>
          </a:xfrm>
          <a:prstGeom prst="rect">
            <a:avLst/>
          </a:prstGeom>
          <a:noFill/>
        </p:spPr>
      </p:pic>
      <p:pic>
        <p:nvPicPr>
          <p:cNvPr id="10" name="Picture 188" descr="https://upload.wikimedia.org/wikipedia/commons/thumb/a/a1/SADC_road_sign_R101.svg/1200px-SADC_road_sign_R101.svg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928794" y="4357694"/>
            <a:ext cx="1428760" cy="1428760"/>
          </a:xfrm>
          <a:prstGeom prst="rect">
            <a:avLst/>
          </a:prstGeom>
          <a:noFill/>
        </p:spPr>
      </p:pic>
      <p:pic>
        <p:nvPicPr>
          <p:cNvPr id="11" name="Picture 6" descr="https://fonoteka.top/uploads/posts/2021-05/1621631573_8-phonoteka_org-p-fon-linii-pryamie-9.pn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 rot="3060000">
            <a:off x="-2556311" y="1998574"/>
            <a:ext cx="7023291" cy="3941340"/>
          </a:xfrm>
          <a:prstGeom prst="rect">
            <a:avLst/>
          </a:prstGeom>
          <a:noFill/>
        </p:spPr>
      </p:pic>
      <p:pic>
        <p:nvPicPr>
          <p:cNvPr id="12" name="Picture 6" descr="https://fonoteka.top/uploads/posts/2021-05/1621631573_8-phonoteka_org-p-fon-linii-pryamie-9.pn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 rot="13920000">
            <a:off x="4915564" y="981810"/>
            <a:ext cx="6934824" cy="389169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85852" y="785794"/>
            <a:ext cx="41433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Знаки сервиса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информируют о рас положении соответствующих объектов.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08" descr="https://upload.wikimedia.org/wikipedia/commons/thumb/0/02/CZ_road_sign_IJ-3.svg/1464px-CZ_road_sign_IJ-3.svg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5852" y="3429000"/>
            <a:ext cx="1379482" cy="1928826"/>
          </a:xfrm>
          <a:prstGeom prst="rect">
            <a:avLst/>
          </a:prstGeom>
          <a:noFill/>
        </p:spPr>
      </p:pic>
      <p:pic>
        <p:nvPicPr>
          <p:cNvPr id="5" name="Picture 198" descr="https://st39.stpulscen.ru/images/product/389/406/815_bi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00760" y="714356"/>
            <a:ext cx="1428760" cy="2139622"/>
          </a:xfrm>
          <a:prstGeom prst="rect">
            <a:avLst/>
          </a:prstGeom>
          <a:noFill/>
        </p:spPr>
      </p:pic>
      <p:pic>
        <p:nvPicPr>
          <p:cNvPr id="6" name="Picture 154" descr="https://nnov.centroznak.ru/upload/iblock/3a4/nl9n2hfzv867fe6xlvukzfz4xdtamyyz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928926" y="2071678"/>
            <a:ext cx="2500330" cy="2232795"/>
          </a:xfrm>
          <a:prstGeom prst="rect">
            <a:avLst/>
          </a:prstGeom>
          <a:noFill/>
        </p:spPr>
      </p:pic>
      <p:pic>
        <p:nvPicPr>
          <p:cNvPr id="7" name="Picture 2" descr="https://catherineasquithgallery.com/uploads/posts/2021-03/1614550890_14-p-smeshariki-na-belom-fone-14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4929190" y="3286068"/>
            <a:ext cx="3571932" cy="3571932"/>
          </a:xfrm>
          <a:prstGeom prst="rect">
            <a:avLst/>
          </a:prstGeom>
          <a:noFill/>
        </p:spPr>
      </p:pic>
      <p:pic>
        <p:nvPicPr>
          <p:cNvPr id="8" name="Picture 6" descr="https://fonoteka.top/uploads/posts/2021-05/1621631573_8-phonoteka_org-p-fon-linii-pryamie-9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3060000">
            <a:off x="-2627749" y="1998574"/>
            <a:ext cx="7023291" cy="3941340"/>
          </a:xfrm>
          <a:prstGeom prst="rect">
            <a:avLst/>
          </a:prstGeom>
          <a:noFill/>
        </p:spPr>
      </p:pic>
      <p:pic>
        <p:nvPicPr>
          <p:cNvPr id="9" name="Picture 6" descr="https://fonoteka.top/uploads/posts/2021-05/1621631573_8-phonoteka_org-p-fon-linii-pryamie-9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13920000">
            <a:off x="4915564" y="981812"/>
            <a:ext cx="6934824" cy="389169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https://catherineasquithgallery.com/uploads/posts/2021-03/1614550930_66-p-smeshariki-na-belom-fone-7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29058" y="3357562"/>
            <a:ext cx="3989110" cy="3286124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857224" y="714356"/>
            <a:ext cx="757242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Какой знак лишний?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188" descr="https://upload.wikimedia.org/wikipedia/commons/thumb/a/a1/SADC_road_sign_R101.svg/1200px-SADC_road_sign_R101.svg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57752" y="1714488"/>
            <a:ext cx="1571636" cy="1571636"/>
          </a:xfrm>
          <a:prstGeom prst="rect">
            <a:avLst/>
          </a:prstGeom>
          <a:noFill/>
        </p:spPr>
      </p:pic>
      <p:pic>
        <p:nvPicPr>
          <p:cNvPr id="6" name="Picture 54" descr="https://kartinki.pics/uploads/posts/2022-02/1644879926_39-kartinkin-net-p-dorozhnie-znaki-kartinki-41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86578" y="1857364"/>
            <a:ext cx="1428760" cy="1428760"/>
          </a:xfrm>
          <a:prstGeom prst="rect">
            <a:avLst/>
          </a:prstGeom>
          <a:noFill/>
        </p:spPr>
      </p:pic>
      <p:pic>
        <p:nvPicPr>
          <p:cNvPr id="7" name="Picture 214" descr="https://upload.wikimedia.org/wikipedia/commons/thumb/5/53/Portugal_road_sign_C2.svg/600px-Portugal_road_sign_C2.svg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57488" y="1714488"/>
            <a:ext cx="1571636" cy="1571636"/>
          </a:xfrm>
          <a:prstGeom prst="rect">
            <a:avLst/>
          </a:prstGeom>
          <a:noFill/>
        </p:spPr>
      </p:pic>
      <p:pic>
        <p:nvPicPr>
          <p:cNvPr id="8" name="Picture 210" descr="https://dor-m.ru/upload/iblock/c0e/3.4_Russian_road_sign.svg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85786" y="1643050"/>
            <a:ext cx="1643074" cy="1643074"/>
          </a:xfrm>
          <a:prstGeom prst="rect">
            <a:avLst/>
          </a:prstGeom>
          <a:noFill/>
        </p:spPr>
      </p:pic>
      <p:pic>
        <p:nvPicPr>
          <p:cNvPr id="9" name="Picture 6" descr="https://fonoteka.top/uploads/posts/2021-05/1621631573_8-phonoteka_org-p-fon-linii-pryamie-9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3060000">
            <a:off x="-2699188" y="2212864"/>
            <a:ext cx="7023291" cy="3941340"/>
          </a:xfrm>
          <a:prstGeom prst="rect">
            <a:avLst/>
          </a:prstGeom>
          <a:noFill/>
        </p:spPr>
      </p:pic>
      <p:pic>
        <p:nvPicPr>
          <p:cNvPr id="10" name="Picture 6" descr="https://fonoteka.top/uploads/posts/2021-05/1621631573_8-phonoteka_org-p-fon-linii-pryamie-9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13920000">
            <a:off x="4844126" y="981812"/>
            <a:ext cx="6934824" cy="389169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4071934" y="642918"/>
            <a:ext cx="98937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/>
              <a:t>Ответ:</a:t>
            </a:r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9" name="Picture 188" descr="https://upload.wikimedia.org/wikipedia/commons/thumb/a/a1/SADC_road_sign_R101.svg/1200px-SADC_road_sign_R101.svg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00430" y="1142984"/>
            <a:ext cx="1928826" cy="1928826"/>
          </a:xfrm>
          <a:prstGeom prst="rect">
            <a:avLst/>
          </a:prstGeom>
          <a:noFill/>
        </p:spPr>
      </p:pic>
      <p:pic>
        <p:nvPicPr>
          <p:cNvPr id="10" name="Picture 6" descr="https://i.pinimg.com/originals/07/8f/28/078f28ee97f3c343e950f8d9ae21d8bc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2976" y="3000372"/>
            <a:ext cx="3225355" cy="3212756"/>
          </a:xfrm>
          <a:prstGeom prst="rect">
            <a:avLst/>
          </a:prstGeom>
          <a:noFill/>
        </p:spPr>
      </p:pic>
      <p:pic>
        <p:nvPicPr>
          <p:cNvPr id="5" name="Picture 6" descr="https://fonoteka.top/uploads/posts/2021-05/1621631573_8-phonoteka_org-p-fon-linii-pryamie-9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3060000">
            <a:off x="-2627750" y="1998574"/>
            <a:ext cx="7023291" cy="3941340"/>
          </a:xfrm>
          <a:prstGeom prst="rect">
            <a:avLst/>
          </a:prstGeom>
          <a:noFill/>
        </p:spPr>
      </p:pic>
      <p:pic>
        <p:nvPicPr>
          <p:cNvPr id="6" name="Picture 6" descr="https://fonoteka.top/uploads/posts/2021-05/1621631573_8-phonoteka_org-p-fon-linii-pryamie-9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3920000">
            <a:off x="4915564" y="981812"/>
            <a:ext cx="6934824" cy="389169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6" name="AutoShape 10" descr="https://top-fon.com/uploads/posts/2023-01/1674765154_top-fon-com-p-fon-dorozhnie-znaki-dlya-prezentatsii-219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348" name="AutoShape 12" descr="https://top-fon.com/uploads/posts/2023-01/1674765154_top-fon-com-p-fon-dorozhnie-znaki-dlya-prezentatsii-219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352" name="AutoShape 16" descr="https://dvd-auto.ru/800/600/https/znak78.ru/wp-content/uploads/2020/03/uc-32.jpe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376" name="AutoShape 40" descr="https://flyclipart.com/thumb2/road-sign-clipart-free-download-clip-art-free-clip-art-586685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378" name="AutoShape 42" descr="https://flyclipart.com/thumb2/road-sign-clipart-free-download-clip-art-free-clip-art-586685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394" name="AutoShape 58" descr="https://free-png.ru/wp-content/uploads/2022/04/free-png.ru-141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396" name="AutoShape 60" descr="https://free-png.ru/wp-content/uploads/2022/04/free-png.ru-141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470" name="AutoShape 134" descr="https://flyclipart.com/thumbs/hairpin-bends-segnali-stradali-curva-a-destra-1262902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484" name="AutoShape 148" descr="https://bestmash.ru/userfls/shop/large_catalog/6244_kruglye-maski-dlya-dorozhnykh-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486" name="AutoShape 150" descr="https://bestmash.ru/userfls/shop/large_catalog/6244_kruglye-maski-dlya-dorozhnykh-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488" name="AutoShape 152" descr="https://bestmash.ru/userfls/shop/large_catalog/6244_kruglye-maski-dlya-dorozhnykh-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502" name="AutoShape 166" descr="https://bestmash.ru/userfls/shop/large_catalog/6244_kruglye-maski-dlya-dorozhnykh-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504" name="AutoShape 168" descr="https://bestmash.ru/userfls/shop/large_catalog/6244_kruglye-maski-dlya-dorozhnykh-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506" name="AutoShape 170" descr="https://bestmash.ru/userfls/shop/large_catalog/6244_kruglye-maski-dlya-dorozhnykh-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5" name="Прямоугольник 114"/>
          <p:cNvSpPr/>
          <p:nvPr/>
        </p:nvSpPr>
        <p:spPr>
          <a:xfrm>
            <a:off x="714348" y="500042"/>
            <a:ext cx="752293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Знак под каким номером обозначает пешеходный переход?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6" name="Picture 52" descr="https://upload.wikimedia.org/wikipedia/commons/thumb/a/ac/France_road_sign_A13b.svg/1200px-France_road_sign_A13b.svg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0" y="1785926"/>
            <a:ext cx="2071702" cy="1823097"/>
          </a:xfrm>
          <a:prstGeom prst="rect">
            <a:avLst/>
          </a:prstGeom>
          <a:noFill/>
        </p:spPr>
      </p:pic>
      <p:pic>
        <p:nvPicPr>
          <p:cNvPr id="117" name="Picture 72" descr="https://raskraskirus.ru/wp-content/uploads/e/2/c/e2c5604fb80eaeec748d246461675bb2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28992" y="1714488"/>
            <a:ext cx="1857388" cy="1857388"/>
          </a:xfrm>
          <a:prstGeom prst="rect">
            <a:avLst/>
          </a:prstGeom>
          <a:noFill/>
        </p:spPr>
      </p:pic>
      <p:pic>
        <p:nvPicPr>
          <p:cNvPr id="118" name="Picture 12" descr="Осторожно дети знак дорожного движения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86446" y="1714488"/>
            <a:ext cx="2110669" cy="1857388"/>
          </a:xfrm>
          <a:prstGeom prst="rect">
            <a:avLst/>
          </a:prstGeom>
          <a:noFill/>
        </p:spPr>
      </p:pic>
      <p:sp>
        <p:nvSpPr>
          <p:cNvPr id="119" name="Прямоугольник 118"/>
          <p:cNvSpPr/>
          <p:nvPr/>
        </p:nvSpPr>
        <p:spPr>
          <a:xfrm>
            <a:off x="1785918" y="3857628"/>
            <a:ext cx="33054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/>
              <a:t>1</a:t>
            </a:r>
            <a:endParaRPr lang="ru-RU" b="1" dirty="0"/>
          </a:p>
        </p:txBody>
      </p:sp>
      <p:sp>
        <p:nvSpPr>
          <p:cNvPr id="120" name="Прямоугольник 119"/>
          <p:cNvSpPr/>
          <p:nvPr/>
        </p:nvSpPr>
        <p:spPr>
          <a:xfrm>
            <a:off x="4286248" y="3786190"/>
            <a:ext cx="33054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/>
              <a:t>2</a:t>
            </a:r>
            <a:endParaRPr lang="ru-RU" b="1" dirty="0"/>
          </a:p>
        </p:txBody>
      </p:sp>
      <p:sp>
        <p:nvSpPr>
          <p:cNvPr id="121" name="Прямоугольник 120"/>
          <p:cNvSpPr/>
          <p:nvPr/>
        </p:nvSpPr>
        <p:spPr>
          <a:xfrm>
            <a:off x="6929454" y="3643314"/>
            <a:ext cx="3571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3</a:t>
            </a:r>
            <a:endParaRPr lang="ru-RU" b="1" dirty="0"/>
          </a:p>
        </p:txBody>
      </p:sp>
      <p:pic>
        <p:nvPicPr>
          <p:cNvPr id="124" name="Picture 8" descr="https://catherineasquithgallery.com/uploads/posts/2021-03/1614550930_66-p-smeshariki-na-belom-fone-70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29124" y="3974411"/>
            <a:ext cx="3500462" cy="2883589"/>
          </a:xfrm>
          <a:prstGeom prst="rect">
            <a:avLst/>
          </a:prstGeom>
          <a:noFill/>
        </p:spPr>
      </p:pic>
      <p:pic>
        <p:nvPicPr>
          <p:cNvPr id="24" name="Picture 6" descr="https://fonoteka.top/uploads/posts/2021-05/1621631573_8-phonoteka_org-p-fon-linii-pryamie-9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3060000">
            <a:off x="-2699186" y="1998575"/>
            <a:ext cx="7023291" cy="3941340"/>
          </a:xfrm>
          <a:prstGeom prst="rect">
            <a:avLst/>
          </a:prstGeom>
          <a:noFill/>
        </p:spPr>
      </p:pic>
      <p:pic>
        <p:nvPicPr>
          <p:cNvPr id="25" name="Picture 6" descr="https://fonoteka.top/uploads/posts/2021-05/1621631573_8-phonoteka_org-p-fon-linii-pryamie-9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13920000">
            <a:off x="4915564" y="981812"/>
            <a:ext cx="6934824" cy="389169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3857620" y="571480"/>
            <a:ext cx="13580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/>
              <a:t>Ответ: №2</a:t>
            </a:r>
            <a:endParaRPr lang="ru-RU" b="1" dirty="0"/>
          </a:p>
        </p:txBody>
      </p:sp>
      <p:pic>
        <p:nvPicPr>
          <p:cNvPr id="9" name="Picture 72" descr="https://raskraskirus.ru/wp-content/uploads/e/2/c/e2c5604fb80eaeec748d246461675bb2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28992" y="1214422"/>
            <a:ext cx="2143140" cy="2143140"/>
          </a:xfrm>
          <a:prstGeom prst="rect">
            <a:avLst/>
          </a:prstGeom>
          <a:noFill/>
        </p:spPr>
      </p:pic>
      <p:pic>
        <p:nvPicPr>
          <p:cNvPr id="10" name="Picture 6" descr="https://i.pinimg.com/originals/07/8f/28/078f28ee97f3c343e950f8d9ae21d8bc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2976" y="3071810"/>
            <a:ext cx="3012163" cy="3000396"/>
          </a:xfrm>
          <a:prstGeom prst="rect">
            <a:avLst/>
          </a:prstGeom>
          <a:noFill/>
        </p:spPr>
      </p:pic>
      <p:pic>
        <p:nvPicPr>
          <p:cNvPr id="5" name="Picture 6" descr="https://fonoteka.top/uploads/posts/2021-05/1621631573_8-phonoteka_org-p-fon-linii-pryamie-9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3060000">
            <a:off x="-2770626" y="1998576"/>
            <a:ext cx="7023291" cy="3941340"/>
          </a:xfrm>
          <a:prstGeom prst="rect">
            <a:avLst/>
          </a:prstGeom>
          <a:noFill/>
        </p:spPr>
      </p:pic>
      <p:pic>
        <p:nvPicPr>
          <p:cNvPr id="6" name="Picture 6" descr="https://fonoteka.top/uploads/posts/2021-05/1621631573_8-phonoteka_org-p-fon-linii-pryamie-9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3920000">
            <a:off x="4915564" y="981812"/>
            <a:ext cx="6934824" cy="389169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2" name="Picture 10" descr="https://fikiwiki.com/uploads/posts/2022-02/1645050902_20-fikiwiki-com-p-kartinki-krosh-smeshariki-2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14810" y="928670"/>
            <a:ext cx="4580702" cy="3511215"/>
          </a:xfrm>
          <a:prstGeom prst="rect">
            <a:avLst/>
          </a:prstGeom>
          <a:noFill/>
        </p:spPr>
      </p:pic>
      <p:sp>
        <p:nvSpPr>
          <p:cNvPr id="4" name="Скругленный прямоугольник 3"/>
          <p:cNvSpPr/>
          <p:nvPr/>
        </p:nvSpPr>
        <p:spPr>
          <a:xfrm>
            <a:off x="857224" y="3286124"/>
            <a:ext cx="5357850" cy="2786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 дорогах трудностей так много, без сомнения.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Но их бояться нет у нас причин,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Потому что правила движения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Есть для пешеходов и машин.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И, чтоб у всех было хорошее настроение, 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Соблюдайте, дети, правила  дорожного движения!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6" descr="https://fonoteka.top/uploads/posts/2021-05/1621631573_8-phonoteka_org-p-fon-linii-pryamie-9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3060000">
            <a:off x="-2627749" y="2141426"/>
            <a:ext cx="7023291" cy="3941340"/>
          </a:xfrm>
          <a:prstGeom prst="rect">
            <a:avLst/>
          </a:prstGeom>
          <a:noFill/>
        </p:spPr>
      </p:pic>
      <p:pic>
        <p:nvPicPr>
          <p:cNvPr id="6" name="Picture 6" descr="https://fonoteka.top/uploads/posts/2021-05/1621631573_8-phonoteka_org-p-fon-linii-pryamie-9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3920000">
            <a:off x="4915564" y="981812"/>
            <a:ext cx="6934824" cy="389169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1165</TotalTime>
  <Words>304</Words>
  <PresentationFormat>Экран (4:3)</PresentationFormat>
  <Paragraphs>52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Открытая</vt:lpstr>
      <vt:lpstr>«В мире дорожных знаков»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Елена Осоргина</dc:creator>
  <cp:lastModifiedBy>Александр Осоргин</cp:lastModifiedBy>
  <cp:revision>208</cp:revision>
  <dcterms:created xsi:type="dcterms:W3CDTF">2024-01-23T09:02:46Z</dcterms:created>
  <dcterms:modified xsi:type="dcterms:W3CDTF">2024-03-09T06:07:36Z</dcterms:modified>
</cp:coreProperties>
</file>