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85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6" r:id="rId29"/>
    <p:sldId id="283" r:id="rId30"/>
    <p:sldId id="284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86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PC\OneDrive\&#1056;&#1072;&#1073;&#1086;&#1095;&#1080;&#1081;%20&#1089;&#1090;&#1086;&#1083;\&#1052;&#1054;&#1048;%20&#1048;&#1043;&#1056;&#1067;\&#1052;&#1059;&#1047;&#1067;&#1050;&#1040;%20&#1044;&#1051;&#1071;%20&#1048;&#1043;&#1056;\1.mp3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6.xml"/><Relationship Id="rId18" Type="http://schemas.openxmlformats.org/officeDocument/2006/relationships/slide" Target="slide21.xml"/><Relationship Id="rId26" Type="http://schemas.openxmlformats.org/officeDocument/2006/relationships/slide" Target="slide23.xml"/><Relationship Id="rId3" Type="http://schemas.openxmlformats.org/officeDocument/2006/relationships/slide" Target="slide6.xml"/><Relationship Id="rId21" Type="http://schemas.openxmlformats.org/officeDocument/2006/relationships/slide" Target="slide18.xml"/><Relationship Id="rId7" Type="http://schemas.openxmlformats.org/officeDocument/2006/relationships/slide" Target="slide12.xml"/><Relationship Id="rId12" Type="http://schemas.openxmlformats.org/officeDocument/2006/relationships/slide" Target="slide17.xml"/><Relationship Id="rId17" Type="http://schemas.openxmlformats.org/officeDocument/2006/relationships/slide" Target="slide22.xml"/><Relationship Id="rId25" Type="http://schemas.openxmlformats.org/officeDocument/2006/relationships/slide" Target="slide24.xml"/><Relationship Id="rId2" Type="http://schemas.openxmlformats.org/officeDocument/2006/relationships/slide" Target="slide7.xml"/><Relationship Id="rId16" Type="http://schemas.openxmlformats.org/officeDocument/2006/relationships/slide" Target="slide13.xml"/><Relationship Id="rId20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11" Type="http://schemas.openxmlformats.org/officeDocument/2006/relationships/slide" Target="slide8.xml"/><Relationship Id="rId24" Type="http://schemas.openxmlformats.org/officeDocument/2006/relationships/slide" Target="slide25.xml"/><Relationship Id="rId5" Type="http://schemas.openxmlformats.org/officeDocument/2006/relationships/slide" Target="slide4.xml"/><Relationship Id="rId15" Type="http://schemas.openxmlformats.org/officeDocument/2006/relationships/slide" Target="slide14.xml"/><Relationship Id="rId23" Type="http://schemas.openxmlformats.org/officeDocument/2006/relationships/slide" Target="slide26.xml"/><Relationship Id="rId28" Type="http://schemas.openxmlformats.org/officeDocument/2006/relationships/slide" Target="slide29.xml"/><Relationship Id="rId10" Type="http://schemas.openxmlformats.org/officeDocument/2006/relationships/slide" Target="slide9.xml"/><Relationship Id="rId19" Type="http://schemas.openxmlformats.org/officeDocument/2006/relationships/slide" Target="slide20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Relationship Id="rId22" Type="http://schemas.openxmlformats.org/officeDocument/2006/relationships/slide" Target="slide27.xml"/><Relationship Id="rId27" Type="http://schemas.openxmlformats.org/officeDocument/2006/relationships/slide" Target="slide2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PC\OneDrive\&#1056;&#1072;&#1073;&#1086;&#1095;&#1080;&#1081;%20&#1089;&#1090;&#1086;&#1083;\&#1052;&#1054;&#1048;%20&#1048;&#1043;&#1056;&#1067;\&#1052;&#1059;&#1047;&#1067;&#1050;&#1040;%20&#1044;&#1051;&#1071;%20&#1048;&#1043;&#1056;\2.mp3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PC\OneDrive\&#1056;&#1072;&#1073;&#1086;&#1095;&#1080;&#1081;%20&#1089;&#1090;&#1086;&#1083;\&#1052;&#1054;&#1048;%20&#1048;&#1043;&#1056;&#1067;\&#1052;&#1059;&#1047;&#1067;&#1050;&#1040;%20&#1044;&#1051;&#1071;%20&#1048;&#1043;&#1056;\3.mp3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СВОЯ </a:t>
            </a:r>
          </a:p>
          <a:p>
            <a:pPr algn="ctr"/>
            <a:r>
              <a:rPr lang="ru-RU" sz="10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ИГРА</a:t>
            </a:r>
          </a:p>
          <a:p>
            <a:pPr algn="ctr"/>
            <a:r>
              <a:rPr lang="ru-RU" sz="10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КУЛЬТУРА ПОВЕДЕНИЯ </a:t>
            </a:r>
            <a:endParaRPr lang="ru-RU" sz="10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1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26" cy="914326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0"/>
          <a:ext cx="2339752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39752"/>
              </a:tblGrid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</a:rPr>
                        <a:t>ЭТИКЕТ</a:t>
                      </a:r>
                      <a:endParaRPr lang="ru-RU" sz="2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</a:rPr>
                        <a:t>ВОЛШЕБНЫЕ СЛОВА</a:t>
                      </a:r>
                      <a:endParaRPr lang="ru-RU" sz="2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</a:rPr>
                        <a:t>ПДД</a:t>
                      </a:r>
                      <a:endParaRPr lang="ru-RU" sz="2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</a:rPr>
                        <a:t>ШКОЛА</a:t>
                      </a:r>
                      <a:endParaRPr lang="ru-RU" sz="2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itchFamily="66" charset="0"/>
                        </a:rPr>
                        <a:t>МУЗЕИ</a:t>
                      </a:r>
                      <a:endParaRPr lang="ru-RU" sz="2400" b="1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itchFamily="66" charset="0"/>
                      </a:endParaRPr>
                    </a:p>
                  </a:txBody>
                  <a:tcPr anchor="ctr"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812360" y="0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 action="ppaction://hlinksldjump"/>
              </a:rPr>
              <a:t>50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444208" y="0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 action="ppaction://hlinksldjump"/>
              </a:rPr>
              <a:t>40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76056" y="0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30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07904" y="0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5" action="ppaction://hlinksldjump"/>
              </a:rPr>
              <a:t>20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39752" y="0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6" action="ppaction://hlinksldjump"/>
              </a:rPr>
              <a:t>10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803232" y="1412776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 action="ppaction://hlinksldjump"/>
              </a:rPr>
              <a:t>50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435080" y="1412776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 action="ppaction://hlinksldjump"/>
              </a:rPr>
              <a:t>40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066928" y="1412776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9" action="ppaction://hlinksldjump"/>
              </a:rPr>
              <a:t>30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698776" y="1412776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0" action="ppaction://hlinksldjump"/>
              </a:rPr>
              <a:t>20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330624" y="1412776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1" action="ppaction://hlinksldjump"/>
              </a:rPr>
              <a:t>10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803232" y="2780928"/>
            <a:ext cx="1340768" cy="1340768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2" action="ppaction://hlinksldjump"/>
              </a:rPr>
              <a:t>50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435080" y="2780928"/>
            <a:ext cx="1340768" cy="1340768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3" action="ppaction://hlinksldjump"/>
              </a:rPr>
              <a:t>40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5066928" y="2780928"/>
            <a:ext cx="1340768" cy="1340768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4" action="ppaction://hlinksldjump"/>
              </a:rPr>
              <a:t>30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698776" y="2780928"/>
            <a:ext cx="1340768" cy="1340768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5" action="ppaction://hlinksldjump"/>
              </a:rPr>
              <a:t>20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330624" y="2780928"/>
            <a:ext cx="1340768" cy="1340768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6" action="ppaction://hlinksldjump"/>
              </a:rPr>
              <a:t>10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803232" y="4077072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7" action="ppaction://hlinksldjump"/>
              </a:rPr>
              <a:t>50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6435080" y="4077072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8" action="ppaction://hlinksldjump"/>
              </a:rPr>
              <a:t>40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5066928" y="4077072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19" action="ppaction://hlinksldjump"/>
              </a:rPr>
              <a:t>30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698776" y="4077072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0" action="ppaction://hlinksldjump"/>
              </a:rPr>
              <a:t>20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330624" y="4077072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1" action="ppaction://hlinksldjump"/>
              </a:rPr>
              <a:t>10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7803232" y="5445224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2" action="ppaction://hlinksldjump"/>
              </a:rPr>
              <a:t>50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435080" y="5445224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3" action="ppaction://hlinksldjump"/>
              </a:rPr>
              <a:t>40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5066928" y="5445224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4" action="ppaction://hlinksldjump"/>
              </a:rPr>
              <a:t>30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3698776" y="5445224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5" action="ppaction://hlinksldjump"/>
              </a:rPr>
              <a:t>20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2330624" y="5445224"/>
            <a:ext cx="1340768" cy="1412776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6" action="ppaction://hlinksldjump"/>
              </a:rPr>
              <a:t>10</a:t>
            </a:r>
            <a:endParaRPr lang="ru-RU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0" y="980728"/>
            <a:ext cx="467544" cy="36004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7" action="ppaction://hlinksldjump"/>
              </a:rPr>
              <a:t>СВ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0" y="0"/>
            <a:ext cx="432048" cy="288032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8" action="ppaction://hlinksldjump"/>
              </a:rPr>
              <a:t>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ЭТИКЕТ 10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Что такое этикет?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916832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СОВОКУПНОСТЬ ПРАВИЛ ПОВЕДЕНИЯ, ПРИНЯТЫХ В ОБЩЕСТВЕ</a:t>
            </a:r>
            <a:endParaRPr lang="ru-RU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9144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ЭТИКЕТ 20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Это слово происходит от славянского "веже" - знаток? </a:t>
            </a:r>
          </a:p>
          <a:p>
            <a:pPr algn="ctr"/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429000"/>
            <a:ext cx="9144000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ВЕЖЛИВОСТЬ</a:t>
            </a:r>
            <a:endParaRPr lang="ru-RU" sz="10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ЭТИКЕТ 30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Почему нельзя войти в магазин с собакой?</a:t>
            </a:r>
          </a:p>
          <a:p>
            <a:pPr algn="ctr"/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1916832"/>
            <a:ext cx="91440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С СОБАКАМИ НЕЛЬЗЯ ВХОДИТЬ НИ В ОДНО ОБЩЕСТВЕННОЕ ЗДАНИЕ</a:t>
            </a:r>
            <a:endParaRPr kumimoji="0" lang="ru-RU" sz="6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ЭТИКЕТ 40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 каком случае можно дарить цветы в горшке? 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" y="2492896"/>
            <a:ext cx="9143999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Е</a:t>
            </a:r>
            <a:r>
              <a:rPr kumimoji="0" lang="ru-RU" sz="5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СЛИ ВАМ ТОЧНО ИЗВЕСТНО, ЧТО ИХ ЛЮБИТ ТОТ, КОМУ ПОДАРОК ПРЕДНАЗНАЧЕН</a:t>
            </a:r>
            <a:endParaRPr kumimoji="0" lang="ru-RU" sz="5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ЭТИКЕТ 50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Что должен сделать мужчина, когда он снимает пиджак, а под ним у него жилет? 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429000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ОН ДОЛЖЕН ЕГО СНЯТЬ</a:t>
            </a:r>
            <a:endParaRPr lang="ru-RU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ВОЛШЕБНЫЕ СЛОВА 10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По-французски эти слова означают </a:t>
            </a:r>
            <a:r>
              <a:rPr lang="ru-RU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bon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appetit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2276872"/>
            <a:ext cx="91440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ПРИЯТНОГО АППЕТИТА</a:t>
            </a:r>
            <a:endParaRPr lang="ru-RU" sz="10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0" y="0"/>
            <a:ext cx="9144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ВОЛШЕБНЫЕ СЛОВА 20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Назовите возглас, выражающий одобрение, похвалу, восхищение?</a:t>
            </a:r>
          </a:p>
          <a:p>
            <a:pPr algn="ctr"/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3284984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БРАВО</a:t>
            </a:r>
            <a:endParaRPr lang="ru-RU" sz="15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ВОЛШЕБНЫЕ СЛОВА 30</a:t>
            </a: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404664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По-французски </a:t>
            </a:r>
            <a:r>
              <a:rPr lang="ru-RU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bonjour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по-немецки </a:t>
            </a:r>
            <a:r>
              <a:rPr lang="ru-RU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guten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morgen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по-английски </a:t>
            </a:r>
            <a:r>
              <a:rPr lang="ru-RU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good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ru-RU" sz="4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morning</a:t>
            </a:r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 а у нас ... ? 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861048"/>
            <a:ext cx="9144000" cy="1585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ДОБРОЕ УТРО</a:t>
            </a:r>
            <a:endParaRPr lang="ru-RU" sz="9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ВОЛШЕБНЫЕ СЛОВА 40</a:t>
            </a: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404664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 Японии существует минимум 20 вариаций этого слова?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501008"/>
            <a:ext cx="9144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ИЗВИНИТЕ</a:t>
            </a:r>
            <a:endParaRPr lang="ru-RU" sz="1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ВОЛШЕБНЫЕ СЛОВА 50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От каких двух слов произошло слово спасибо?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84984"/>
            <a:ext cx="914400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СПАСИ БОГ</a:t>
            </a:r>
            <a:endParaRPr lang="ru-RU" sz="11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ПДД 10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Что важнее на дороге - сигналы светофора или регулировщика?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789040"/>
            <a:ext cx="9144000" cy="13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9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РЕГУЛИРОВЩИКА</a:t>
            </a:r>
            <a:endParaRPr lang="ru-RU" sz="79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ПДД 20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Идёт человек по тротуару, ведёт велосипед, кем он является?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429000"/>
            <a:ext cx="91440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ПЕШЕХОДОМ</a:t>
            </a:r>
            <a:endParaRPr lang="ru-RU" sz="10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ПДД 30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Со скольких лет можно ездить на велосипеде по дороге?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140968"/>
            <a:ext cx="91440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 14 ЛЕТ</a:t>
            </a:r>
            <a:endParaRPr lang="ru-RU" sz="1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ПДД 40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 какого возраста разрешается управлять мопедом при движении по дорогам?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84984"/>
            <a:ext cx="91440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 16 ЛЕТ</a:t>
            </a:r>
            <a:endParaRPr lang="ru-RU" sz="1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ПДД 50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Со скольких лет, вы имеете право ездить на переднем сиденье автомобиля?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12976"/>
            <a:ext cx="91440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 12 ЛЕТ</a:t>
            </a:r>
            <a:endParaRPr lang="ru-RU" sz="1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ШКОЛА 10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 каком случае можно пропустить занятия в школе?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916832"/>
            <a:ext cx="9144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 УВАЖИТЕЛЬНОЙ ПРИЧИНЕ</a:t>
            </a:r>
            <a:endParaRPr lang="ru-RU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ШКОЛА 20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Эти две вещи нужно экономно расходовать и не только в школе?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140968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ВОДУ И ЭЛЕКТРИЧЕСТВО</a:t>
            </a:r>
            <a:endParaRPr lang="ru-RU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ШКОЛА 30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Что должен сделать учащийся при разговоре со старшими </a:t>
            </a:r>
            <a:r>
              <a:rPr lang="ru-RU" sz="4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на уроке?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852936"/>
            <a:ext cx="9144000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ВСТАТЬ</a:t>
            </a:r>
            <a:endParaRPr lang="ru-RU" sz="17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ШКОЛА 40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Эти две вещи должны соблюдать ученики и в раздевалке, и в школе, и в школьном дворе, и в туалете?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0" y="4437112"/>
            <a:ext cx="9144000" cy="129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ЧИСТОТУ И ПОРЯДОК</a:t>
            </a:r>
            <a:endParaRPr kumimoji="0" lang="ru-RU" sz="6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ШКОЛА 50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А что ученики обязаны делать со школьным зданием, оборудованием и имуществом?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84984"/>
            <a:ext cx="91440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БЕРЕЧЬ </a:t>
            </a:r>
            <a:endParaRPr lang="ru-RU" sz="15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МУЗЕИ 10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Что ни в коем случае нельзя трогать в музее руками?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068960"/>
            <a:ext cx="91440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ЭКСПОНАТЫ</a:t>
            </a:r>
            <a:endParaRPr lang="ru-RU" sz="10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МУЗЕИ 20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Что общего у курения, толкотни, еды, напитков и беготни?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564904"/>
            <a:ext cx="9144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ЭТО ВСЁ ЗАПРЕЩЕНО В МУЗЕЯХ</a:t>
            </a:r>
            <a:endParaRPr lang="ru-RU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МУЗЕИ 30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Когда можно задавать экскурсоводу вопросы?</a:t>
            </a:r>
          </a:p>
          <a:p>
            <a:pPr algn="ctr"/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2276872"/>
            <a:ext cx="9144000" cy="33701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ПОСЛЕ ТОГО, КАК ОН ЗАКОНЧИТ РАССКАЗ</a:t>
            </a:r>
            <a:endParaRPr lang="ru-RU" sz="7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914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МУЗЕИ 40</a:t>
            </a: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ru-RU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404664"/>
            <a:ext cx="9144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От неё порой просят избавиться во время съёмок в музеях? 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-108520" y="3140968"/>
            <a:ext cx="9446818" cy="1585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7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ОТ ВСПЫШКИ</a:t>
            </a:r>
            <a:endParaRPr kumimoji="0" lang="ru-RU" sz="97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МУЗЕИ 50</a:t>
            </a:r>
          </a:p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ППБ и ПТБ, они есть как в музеях, так и в других заведениях, что это?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Прямоугольник 2">
            <a:hlinkClick r:id="rId2" action="ppaction://hlinksldjump"/>
          </p:cNvPr>
          <p:cNvSpPr/>
          <p:nvPr/>
        </p:nvSpPr>
        <p:spPr>
          <a:xfrm>
            <a:off x="0" y="5733256"/>
            <a:ext cx="1115616" cy="1115616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2708920"/>
            <a:ext cx="9144000" cy="2954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Times New Roman" pitchFamily="18" charset="0"/>
                <a:cs typeface="Times New Roman" pitchFamily="18" charset="0"/>
              </a:rPr>
              <a:t>ПРАВИЛА ПОЖАРНОЙ БЕЗОПАСНОСТИ И ПРАВИЛА ТЕХНИКИ БЕЗОПАСНОСТИ</a:t>
            </a:r>
            <a:endParaRPr kumimoji="0" lang="ru-RU" sz="4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5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СВОЯ ИГРА</a:t>
            </a:r>
          </a:p>
          <a:p>
            <a:pPr algn="ctr"/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980728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Если тебе захотелось попробовать какое-то блюдо, находящееся вдалеке от тебя что нужно сделать? </a:t>
            </a:r>
            <a:endParaRPr lang="ru-RU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47667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ПОВЕДЕНИЕ ЗА СТОЛОМ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4653136"/>
            <a:ext cx="81724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НЕ ТЯНИСЬ К НЕМУ ЧЕРЕЗ ВЕСЬ СТОЛ, А ПОПРОСИ ВЕЖЛИВО ПЕРЕДАТЬ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7" name="2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42317" cy="842317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098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700808"/>
            <a:ext cx="9144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ПОДВЕДЁМ ИТОГИ</a:t>
            </a:r>
            <a:endParaRPr lang="ru-RU" sz="11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СПАСИБО ЗА ИГРУ И ДО НОВЫХ ВСТРЕЧ!!!</a:t>
            </a:r>
            <a:endParaRPr lang="ru-RU" sz="8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 l="5826" r="4841"/>
          <a:stretch>
            <a:fillRect/>
          </a:stretch>
        </p:blipFill>
        <p:spPr bwMode="auto">
          <a:xfrm>
            <a:off x="5831632" y="4725143"/>
            <a:ext cx="3312368" cy="2132857"/>
          </a:xfrm>
          <a:prstGeom prst="rect">
            <a:avLst/>
          </a:prstGeom>
          <a:noFill/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725144"/>
            <a:ext cx="2771800" cy="2132856"/>
          </a:xfrm>
          <a:prstGeom prst="rect">
            <a:avLst/>
          </a:prstGeom>
          <a:noFill/>
        </p:spPr>
      </p:pic>
      <p:pic>
        <p:nvPicPr>
          <p:cNvPr id="3082" name="Picture 10" descr="Picture background"/>
          <p:cNvPicPr>
            <a:picLocks noChangeAspect="1" noChangeArrowheads="1"/>
          </p:cNvPicPr>
          <p:nvPr/>
        </p:nvPicPr>
        <p:blipFill>
          <a:blip r:embed="rId5" cstate="print"/>
          <a:srcRect l="17325" r="16526"/>
          <a:stretch>
            <a:fillRect/>
          </a:stretch>
        </p:blipFill>
        <p:spPr bwMode="auto">
          <a:xfrm>
            <a:off x="2771800" y="4725145"/>
            <a:ext cx="3096344" cy="2132856"/>
          </a:xfrm>
          <a:prstGeom prst="rect">
            <a:avLst/>
          </a:prstGeom>
          <a:noFill/>
        </p:spPr>
      </p:pic>
      <p:pic>
        <p:nvPicPr>
          <p:cNvPr id="7" name="3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08720" cy="90872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47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504</Words>
  <Application>Microsoft Office PowerPoint</Application>
  <PresentationFormat>Экран (4:3)</PresentationFormat>
  <Paragraphs>125</Paragraphs>
  <Slides>30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PC</dc:creator>
  <cp:lastModifiedBy>PC</cp:lastModifiedBy>
  <cp:revision>30</cp:revision>
  <dcterms:created xsi:type="dcterms:W3CDTF">2024-11-11T07:26:24Z</dcterms:created>
  <dcterms:modified xsi:type="dcterms:W3CDTF">2024-12-05T05:51:17Z</dcterms:modified>
</cp:coreProperties>
</file>