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323" r:id="rId3"/>
    <p:sldId id="314" r:id="rId4"/>
    <p:sldId id="315" r:id="rId5"/>
    <p:sldId id="316" r:id="rId6"/>
    <p:sldId id="274" r:id="rId7"/>
    <p:sldId id="276" r:id="rId8"/>
    <p:sldId id="288" r:id="rId9"/>
    <p:sldId id="264" r:id="rId10"/>
    <p:sldId id="291" r:id="rId11"/>
    <p:sldId id="290" r:id="rId12"/>
    <p:sldId id="292" r:id="rId13"/>
    <p:sldId id="295" r:id="rId14"/>
    <p:sldId id="296" r:id="rId15"/>
    <p:sldId id="297" r:id="rId16"/>
    <p:sldId id="298" r:id="rId17"/>
    <p:sldId id="310" r:id="rId18"/>
    <p:sldId id="321" r:id="rId19"/>
    <p:sldId id="319" r:id="rId20"/>
    <p:sldId id="318" r:id="rId21"/>
    <p:sldId id="325" r:id="rId22"/>
    <p:sldId id="324" r:id="rId23"/>
    <p:sldId id="32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hPercent val="8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rgbClr val="808080"/>
          </a:solidFill>
          <a:prstDash val="solid"/>
        </a:ln>
      </c:spPr>
    </c:sideWall>
    <c:backWall>
      <c:thickness val="0"/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1.3353115727003083E-2"/>
          <c:y val="1.6333938294011124E-2"/>
          <c:w val="0.97181008902077159"/>
          <c:h val="0.856624319419244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11807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0863363124565191E-2"/>
                  <c:y val="1.8148820326679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97E-4C9D-B14D-FB6186F91A54}"/>
                </c:ext>
              </c:extLst>
            </c:dLbl>
            <c:dLbl>
              <c:idx val="1"/>
              <c:layout>
                <c:manualLayout>
                  <c:x val="1.7723665293776201E-2"/>
                  <c:y val="-3.99428073658802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7E-4C9D-B14D-FB6186F91A54}"/>
                </c:ext>
              </c:extLst>
            </c:dLbl>
            <c:dLbl>
              <c:idx val="2"/>
              <c:layout>
                <c:manualLayout>
                  <c:x val="1.3100123253620904E-2"/>
                  <c:y val="-2.9376866023779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97E-4C9D-B14D-FB6186F91A54}"/>
                </c:ext>
              </c:extLst>
            </c:dLbl>
            <c:dLbl>
              <c:idx val="3"/>
              <c:layout>
                <c:manualLayout>
                  <c:x val="1.5163113707252309E-2"/>
                  <c:y val="-2.3385636300405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7E-4C9D-B14D-FB6186F91A54}"/>
                </c:ext>
              </c:extLst>
            </c:dLbl>
            <c:dLbl>
              <c:idx val="4"/>
              <c:layout>
                <c:manualLayout>
                  <c:x val="7.5722126166516048E-3"/>
                  <c:y val="-1.7383192710064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97E-4C9D-B14D-FB6186F91A54}"/>
                </c:ext>
              </c:extLst>
            </c:dLbl>
            <c:dLbl>
              <c:idx val="5"/>
              <c:layout>
                <c:manualLayout>
                  <c:x val="-1.5023679991711374E-3"/>
                  <c:y val="-1.7678484201036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7E-4C9D-B14D-FB6186F91A54}"/>
                </c:ext>
              </c:extLst>
            </c:dLbl>
            <c:dLbl>
              <c:idx val="6"/>
              <c:layout>
                <c:manualLayout>
                  <c:x val="2.0444666638267752E-3"/>
                  <c:y val="-9.95655053380049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97E-4C9D-B14D-FB6186F91A54}"/>
                </c:ext>
              </c:extLst>
            </c:dLbl>
            <c:dLbl>
              <c:idx val="7"/>
              <c:layout>
                <c:manualLayout>
                  <c:x val="-1.2838060935391258E-2"/>
                  <c:y val="1.0983409792986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97E-4C9D-B14D-FB6186F91A54}"/>
                </c:ext>
              </c:extLst>
            </c:dLbl>
            <c:spPr>
              <a:noFill/>
              <a:ln w="23616">
                <a:noFill/>
              </a:ln>
            </c:spPr>
            <c:txPr>
              <a:bodyPr/>
              <a:lstStyle/>
              <a:p>
                <a:pPr>
                  <a:defRPr sz="2163" b="1" i="0" u="none" strike="noStrike" baseline="0">
                    <a:solidFill>
                      <a:schemeClr val="accent6">
                        <a:lumMod val="50000"/>
                      </a:schemeClr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W</c:v>
                </c:pt>
                <c:pt idx="1">
                  <c:v>Pt</c:v>
                </c:pt>
                <c:pt idx="2">
                  <c:v>Fe</c:v>
                </c:pt>
                <c:pt idx="3">
                  <c:v>Ag</c:v>
                </c:pt>
                <c:pt idx="4">
                  <c:v>Al</c:v>
                </c:pt>
                <c:pt idx="5">
                  <c:v>Pb</c:v>
                </c:pt>
                <c:pt idx="6">
                  <c:v>Na</c:v>
                </c:pt>
                <c:pt idx="7">
                  <c:v>Hg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3370</c:v>
                </c:pt>
                <c:pt idx="1">
                  <c:v>1755</c:v>
                </c:pt>
                <c:pt idx="2">
                  <c:v>1539</c:v>
                </c:pt>
                <c:pt idx="3">
                  <c:v>961</c:v>
                </c:pt>
                <c:pt idx="4">
                  <c:v>660</c:v>
                </c:pt>
                <c:pt idx="5">
                  <c:v>328</c:v>
                </c:pt>
                <c:pt idx="6">
                  <c:v>98</c:v>
                </c:pt>
                <c:pt idx="7">
                  <c:v>-39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97E-4C9D-B14D-FB6186F91A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6895104"/>
        <c:axId val="137422336"/>
        <c:axId val="0"/>
      </c:bar3DChart>
      <c:catAx>
        <c:axId val="136895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95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63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374223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7422336"/>
        <c:scaling>
          <c:orientation val="minMax"/>
        </c:scaling>
        <c:delete val="1"/>
        <c:axPos val="l"/>
        <c:majorGridlines>
          <c:spPr>
            <a:ln w="295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one"/>
        <c:crossAx val="136895104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16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275592F-2401-4282-AA59-E2A064BB23BE}" type="datetimeFigureOut">
              <a:rPr lang="ru-RU"/>
              <a:pPr>
                <a:defRPr/>
              </a:pPr>
              <a:t>15.12.2022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E0D82B9-10D3-426E-BBB4-1E4B02569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46731B-05CD-482A-BBEA-40FF44F3E58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56D703-62D9-4463-96C1-82E5AB2FC08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9F84BE-D2EC-4232-93C5-E75AC9DECCC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F7A533-8D12-435A-A275-EBD0F5D59FF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5AF76A-6B7E-4507-B155-EC8340999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22A19-BA47-4E53-B228-EAC3A7C9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915B1-C8CD-4012-B4B4-DA73C376B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1A93E-BC7A-4629-9FF5-CC0F51A00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AC579-4042-47E1-8647-E6A171FE394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F0F0F-42BD-40AE-95E2-8C18407AD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881339-6230-45DD-90D4-81731217E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01C80-411C-454D-BB61-A644E30580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DD14EB-C1BE-4CF9-98BA-94FA2E0E0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621EA-4BFA-482D-A33E-1D0E331EA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F2DF2C-6490-4696-B852-3D397954D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C56E18-A446-4E94-B493-ADE8B0CDB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4BC750-3833-490D-BFED-BA0479F49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81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</a:defRPr>
            </a:lvl1pPr>
            <a:extLst/>
          </a:lstStyle>
          <a:p>
            <a:pPr>
              <a:defRPr/>
            </a:pPr>
            <a:fld id="{1B0DBDAD-D0FD-4327-956E-E42155E25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2" r:id="rId2"/>
    <p:sldLayoutId id="2147484178" r:id="rId3"/>
    <p:sldLayoutId id="2147484173" r:id="rId4"/>
    <p:sldLayoutId id="2147484179" r:id="rId5"/>
    <p:sldLayoutId id="2147484174" r:id="rId6"/>
    <p:sldLayoutId id="2147484180" r:id="rId7"/>
    <p:sldLayoutId id="2147484181" r:id="rId8"/>
    <p:sldLayoutId id="2147484182" r:id="rId9"/>
    <p:sldLayoutId id="2147484175" r:id="rId10"/>
    <p:sldLayoutId id="2147484176" r:id="rId11"/>
    <p:sldLayoutId id="2147484183" r:id="rId12"/>
    <p:sldLayoutId id="214748418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9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5.gif"/><Relationship Id="rId5" Type="http://schemas.openxmlformats.org/officeDocument/2006/relationships/chart" Target="../charts/chart1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1550" y="980729"/>
            <a:ext cx="7407275" cy="233556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Химия 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  <a:br>
              <a:rPr lang="ru-RU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Рыбакова Л.Ю., учитель химии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МОУ «СОШ п. Динамовский </a:t>
            </a:r>
            <a:r>
              <a:rPr lang="ru-RU" sz="24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Новобураского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района Саратовкой области»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836712"/>
            <a:ext cx="8172450" cy="1858963"/>
          </a:xfrm>
          <a:ln w="12700"/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«Искать всякому литому и кованому железу умножения, самим выпускать пушки, сабли, тесаки, копья, проволоку, дабы то дело в Московском государстве было прочно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0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  <a:r>
              <a:rPr lang="ru-RU" sz="2000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Из указа Петра </a:t>
            </a:r>
            <a:r>
              <a:rPr lang="en-US" sz="2000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8902" name="Picture 6" descr="push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068959"/>
            <a:ext cx="4287990" cy="3155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9394" name="Picture 2" descr="C:\Documents and Settings\Loner-XP\Рабочий стол\k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532029"/>
            <a:ext cx="3009136" cy="4012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043608" y="0"/>
            <a:ext cx="7884368" cy="79216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архитектуре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84" name="Picture 20" descr="oct04_109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t="9377"/>
          <a:stretch>
            <a:fillRect/>
          </a:stretch>
        </p:blipFill>
        <p:spPr>
          <a:xfrm>
            <a:off x="4860032" y="1052736"/>
            <a:ext cx="4167605" cy="309634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880" name="Rectangle 1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43608" y="1124744"/>
            <a:ext cx="3643313" cy="2286000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Одни из лучших образцов художественной ковки – решетки, украшающие набережные и улицы Санкт-Петербурга. Их общая протяженность – 53570  м.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36886" name="Picture 22" descr="kasanskiy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645024"/>
            <a:ext cx="3500462" cy="2950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4860032" y="4365104"/>
            <a:ext cx="41068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Решетка у Казанского собора, </a:t>
            </a:r>
          </a:p>
          <a:p>
            <a:pPr>
              <a:defRPr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отлитая на Петрозаводском чугунолитейном заводе и установленная в 1812 году, до сих пор является неотъемлемым украшением центра города.  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043608" y="0"/>
            <a:ext cx="7884368" cy="79216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архитектуре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C:\Documents and Settings\Loner-XP\Рабочий стол\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836712"/>
            <a:ext cx="7142885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043608" y="0"/>
            <a:ext cx="7884368" cy="79216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архитектуре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928688"/>
            <a:ext cx="4857750" cy="1285875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Ночевала тучка </a:t>
            </a:r>
            <a:r>
              <a:rPr lang="ru-RU" sz="28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золотая</a:t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груди утёса-великана ...</a:t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Лермонтов</a:t>
            </a:r>
          </a:p>
        </p:txBody>
      </p:sp>
      <p:pic>
        <p:nvPicPr>
          <p:cNvPr id="9" name="Picture 9" descr="C:\Documents and Settings\Loner-XP\Рабочий стол\49891500_Lermontov_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4886" y="260570"/>
            <a:ext cx="1960747" cy="2622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786188" y="2928938"/>
            <a:ext cx="4245073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Торговали мы булатом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Чистым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серебром и златом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en-GB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Пушкин</a:t>
            </a:r>
          </a:p>
        </p:txBody>
      </p:sp>
      <p:pic>
        <p:nvPicPr>
          <p:cNvPr id="11" name="Picture 8" descr="C:\Documents and Settings\Loner-XP\Рабочий стол\1101-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740" y="2214563"/>
            <a:ext cx="2437448" cy="3000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6" descr="C:\Documents and Settings\Loner-XP\Рабочий стол\bl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1" y="4048494"/>
            <a:ext cx="1960747" cy="2620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2000250" y="5357813"/>
            <a:ext cx="4125913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Братний в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золоте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кафтан,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серебре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мой сарафан.</a:t>
            </a:r>
          </a:p>
          <a:p>
            <a:pPr algn="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Блок</a:t>
            </a: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>
          <a:xfrm>
            <a:off x="179512" y="0"/>
            <a:ext cx="7092280" cy="76470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литературе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052736"/>
            <a:ext cx="3708400" cy="1195387"/>
          </a:xfrm>
        </p:spPr>
        <p:txBody>
          <a:bodyPr/>
          <a:lstStyle/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рукомойнике моём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Позеленела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медь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                            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А.Ахматова</a:t>
            </a:r>
          </a:p>
        </p:txBody>
      </p:sp>
      <p:pic>
        <p:nvPicPr>
          <p:cNvPr id="4" name="Picture 6" descr="C:\Documents and Settings\Loner-XP\Рабочий стол\482px-Kuzma_Petrov-Vodkin._Portrait_of_Anna_Akhmatova._19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4664"/>
            <a:ext cx="1928826" cy="2398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857375" y="2928938"/>
            <a:ext cx="4146550" cy="138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за окошком в первом инее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Лежат поля из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алюминия.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А.Вознесенский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6" name="Picture 5" descr="C:\Documents and Settings\Loner-XP\Рабочий стол\43838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348880"/>
            <a:ext cx="2243216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214813" y="5214938"/>
            <a:ext cx="3286125" cy="1006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сидишь,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Сердце в </a:t>
            </a:r>
            <a:r>
              <a:rPr lang="ru-RU" sz="24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железе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algn="r">
              <a:lnSpc>
                <a:spcPct val="90000"/>
              </a:lnSpc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Маяковский</a:t>
            </a:r>
          </a:p>
        </p:txBody>
      </p:sp>
      <p:pic>
        <p:nvPicPr>
          <p:cNvPr id="80898" name="Picture 2" descr="C:\Documents and Settings\Loner-XP\Рабочий стол\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0047" y="4005064"/>
            <a:ext cx="248757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2663280" y="0"/>
            <a:ext cx="6480720" cy="69269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литературе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75656" y="692696"/>
            <a:ext cx="7246938" cy="2357438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eaLnBrk="0" hangingPunct="0">
              <a:defRPr/>
            </a:pP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«В синем небе, колокольнями  проколотом,                </a:t>
            </a:r>
            <a:b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6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Медный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колокол, </a:t>
            </a:r>
            <a:r>
              <a:rPr lang="ru-RU" sz="26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медный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колокол</a:t>
            </a:r>
            <a:b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То ль возрадовался, то ли осерчал…</a:t>
            </a:r>
          </a:p>
          <a:p>
            <a:pPr eaLnBrk="0" hangingPunct="0">
              <a:defRPr/>
            </a:pP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Купола в России кроют чистым </a:t>
            </a:r>
            <a:r>
              <a:rPr lang="ru-RU" sz="26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золотом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</a:t>
            </a:r>
          </a:p>
          <a:p>
            <a:pPr eaLnBrk="0" hangingPunct="0">
              <a:defRPr/>
            </a:pP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Чтобы чаще господь замечал!»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9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                                                             В. Высоцкий</a:t>
            </a:r>
          </a:p>
        </p:txBody>
      </p:sp>
      <p:pic>
        <p:nvPicPr>
          <p:cNvPr id="8" name="Picture 4" descr="L04p1p0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71034" y="3040524"/>
            <a:ext cx="3000966" cy="3601159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Documents and Settings\Loner-XP\Рабочий стол\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868144" y="3012591"/>
            <a:ext cx="2757998" cy="360115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187624" y="0"/>
            <a:ext cx="7092280" cy="76470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литературе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«Строение металлов и их физические свойства»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43000" y="3212976"/>
            <a:ext cx="7696200" cy="859532"/>
          </a:xfrm>
        </p:spPr>
        <p:txBody>
          <a:bodyPr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«Природа окружает нас загадками, и попытка их решения, принадлежит к величайшим радостям жизни»</a:t>
            </a:r>
            <a:endParaRPr lang="en-GB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У. Рамзай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500188" y="0"/>
            <a:ext cx="8507412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6215063" y="4857750"/>
            <a:ext cx="287337" cy="287338"/>
            <a:chOff x="4558" y="935"/>
            <a:chExt cx="181" cy="181"/>
          </a:xfrm>
        </p:grpSpPr>
        <p:sp>
          <p:nvSpPr>
            <p:cNvPr id="1326" name="Oval 37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7" name="Rectangle 38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2643188" y="4786313"/>
            <a:ext cx="287337" cy="287337"/>
            <a:chOff x="4558" y="935"/>
            <a:chExt cx="181" cy="181"/>
          </a:xfrm>
        </p:grpSpPr>
        <p:sp>
          <p:nvSpPr>
            <p:cNvPr id="1324" name="Oval 30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5" name="Rectangle 31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07"/>
          <p:cNvGrpSpPr>
            <a:grpSpLocks/>
          </p:cNvGrpSpPr>
          <p:nvPr/>
        </p:nvGrpSpPr>
        <p:grpSpPr bwMode="auto">
          <a:xfrm>
            <a:off x="5526088" y="3079750"/>
            <a:ext cx="287337" cy="287338"/>
            <a:chOff x="4558" y="935"/>
            <a:chExt cx="181" cy="181"/>
          </a:xfrm>
        </p:grpSpPr>
        <p:sp>
          <p:nvSpPr>
            <p:cNvPr id="1322" name="Oval 108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3" name="Rectangle 109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10"/>
          <p:cNvGrpSpPr>
            <a:grpSpLocks/>
          </p:cNvGrpSpPr>
          <p:nvPr/>
        </p:nvGrpSpPr>
        <p:grpSpPr bwMode="auto">
          <a:xfrm>
            <a:off x="5022850" y="4519613"/>
            <a:ext cx="287338" cy="287337"/>
            <a:chOff x="4558" y="935"/>
            <a:chExt cx="181" cy="181"/>
          </a:xfrm>
        </p:grpSpPr>
        <p:sp>
          <p:nvSpPr>
            <p:cNvPr id="1320" name="Oval 111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1" name="Rectangle 112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13"/>
          <p:cNvGrpSpPr>
            <a:grpSpLocks/>
          </p:cNvGrpSpPr>
          <p:nvPr/>
        </p:nvGrpSpPr>
        <p:grpSpPr bwMode="auto">
          <a:xfrm>
            <a:off x="3149600" y="2792413"/>
            <a:ext cx="287338" cy="287337"/>
            <a:chOff x="4558" y="935"/>
            <a:chExt cx="181" cy="181"/>
          </a:xfrm>
        </p:grpSpPr>
        <p:sp>
          <p:nvSpPr>
            <p:cNvPr id="1318" name="Oval 114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9" name="Rectangle 115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Группа 352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291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379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7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2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377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5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3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375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3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4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373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1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5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371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9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6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369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7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7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367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5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8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365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3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99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363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1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18" name="Группа 380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264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407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0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65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405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8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66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403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6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67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401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4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68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399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2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69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397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0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70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395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8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71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393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6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72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391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4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28" name="Группа 408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237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435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3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38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433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1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39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431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9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40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429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7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41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427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5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42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425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3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43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423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1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44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421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9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45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419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7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294" name="Группа 436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210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463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6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1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461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4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2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459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2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3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457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0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4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455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8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5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453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6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6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451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4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7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449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2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218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447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0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304" name="Группа 464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183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491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9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84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489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7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85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487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5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86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485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3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87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483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1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88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481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9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89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479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7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90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477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5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91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475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3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316" name="Группа 492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156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519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2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57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517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0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58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515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8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59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513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6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60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511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4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61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509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2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62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507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0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63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505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8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64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503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6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1032" name="Группа 520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129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547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5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0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545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3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1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543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1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2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541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9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3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539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7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4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537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5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5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535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3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6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533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1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37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531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9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1042" name="Группа 548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102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575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8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03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573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6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04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571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4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05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569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2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06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567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0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07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565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8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08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563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6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09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561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4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110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559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2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1052" name="Группа 576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075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603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1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76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601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9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77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599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7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78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597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5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79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595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3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80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593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1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81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591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9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82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589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7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83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587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5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grpSp>
        <p:nvGrpSpPr>
          <p:cNvPr id="327" name="Группа 604"/>
          <p:cNvGrpSpPr>
            <a:grpSpLocks/>
          </p:cNvGrpSpPr>
          <p:nvPr/>
        </p:nvGrpSpPr>
        <p:grpSpPr bwMode="auto">
          <a:xfrm>
            <a:off x="2357438" y="1571625"/>
            <a:ext cx="3786187" cy="3614738"/>
            <a:chOff x="2571736" y="2143116"/>
            <a:chExt cx="3786214" cy="3614172"/>
          </a:xfrm>
        </p:grpSpPr>
        <p:grpSp>
          <p:nvGrpSpPr>
            <p:cNvPr id="1048" name="Группа 3"/>
            <p:cNvGrpSpPr>
              <a:grpSpLocks/>
            </p:cNvGrpSpPr>
            <p:nvPr/>
          </p:nvGrpSpPr>
          <p:grpSpPr bwMode="auto">
            <a:xfrm>
              <a:off x="2643174" y="5143512"/>
              <a:ext cx="785818" cy="613776"/>
              <a:chOff x="5500694" y="2143116"/>
              <a:chExt cx="785818" cy="613776"/>
            </a:xfrm>
          </p:grpSpPr>
          <p:sp>
            <p:nvSpPr>
              <p:cNvPr id="631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4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49" name="Группа 6"/>
            <p:cNvGrpSpPr>
              <a:grpSpLocks/>
            </p:cNvGrpSpPr>
            <p:nvPr/>
          </p:nvGrpSpPr>
          <p:grpSpPr bwMode="auto">
            <a:xfrm>
              <a:off x="5572132" y="3643314"/>
              <a:ext cx="785818" cy="613776"/>
              <a:chOff x="5500694" y="2143116"/>
              <a:chExt cx="785818" cy="613776"/>
            </a:xfrm>
          </p:grpSpPr>
          <p:sp>
            <p:nvSpPr>
              <p:cNvPr id="629" name="Oval 7"/>
              <p:cNvSpPr>
                <a:spLocks noChangeArrowheads="1"/>
              </p:cNvSpPr>
              <p:nvPr/>
            </p:nvSpPr>
            <p:spPr bwMode="auto">
              <a:xfrm>
                <a:off x="5500694" y="2142871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2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50" name="Группа 9"/>
            <p:cNvGrpSpPr>
              <a:grpSpLocks/>
            </p:cNvGrpSpPr>
            <p:nvPr/>
          </p:nvGrpSpPr>
          <p:grpSpPr bwMode="auto">
            <a:xfrm>
              <a:off x="4000496" y="2143116"/>
              <a:ext cx="785818" cy="613776"/>
              <a:chOff x="5500694" y="2143116"/>
              <a:chExt cx="785818" cy="613776"/>
            </a:xfrm>
          </p:grpSpPr>
          <p:sp>
            <p:nvSpPr>
              <p:cNvPr id="627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0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51" name="Группа 12"/>
            <p:cNvGrpSpPr>
              <a:grpSpLocks/>
            </p:cNvGrpSpPr>
            <p:nvPr/>
          </p:nvGrpSpPr>
          <p:grpSpPr bwMode="auto">
            <a:xfrm>
              <a:off x="2643174" y="2143116"/>
              <a:ext cx="785818" cy="613776"/>
              <a:chOff x="5500694" y="2143116"/>
              <a:chExt cx="785818" cy="613776"/>
            </a:xfrm>
          </p:grpSpPr>
          <p:sp>
            <p:nvSpPr>
              <p:cNvPr id="625" name="Oval 7"/>
              <p:cNvSpPr>
                <a:spLocks noChangeArrowheads="1"/>
              </p:cNvSpPr>
              <p:nvPr/>
            </p:nvSpPr>
            <p:spPr bwMode="auto">
              <a:xfrm>
                <a:off x="5500694" y="2143116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8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8" name="Группа 15"/>
            <p:cNvGrpSpPr>
              <a:grpSpLocks/>
            </p:cNvGrpSpPr>
            <p:nvPr/>
          </p:nvGrpSpPr>
          <p:grpSpPr bwMode="auto">
            <a:xfrm>
              <a:off x="4071934" y="5143512"/>
              <a:ext cx="785818" cy="613776"/>
              <a:chOff x="5500694" y="2143116"/>
              <a:chExt cx="785818" cy="613776"/>
            </a:xfrm>
          </p:grpSpPr>
          <p:sp>
            <p:nvSpPr>
              <p:cNvPr id="623" name="Oval 7"/>
              <p:cNvSpPr>
                <a:spLocks noChangeArrowheads="1"/>
              </p:cNvSpPr>
              <p:nvPr/>
            </p:nvSpPr>
            <p:spPr bwMode="auto">
              <a:xfrm>
                <a:off x="5500694" y="2142625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6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+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53" name="Группа 18"/>
            <p:cNvGrpSpPr>
              <a:grpSpLocks/>
            </p:cNvGrpSpPr>
            <p:nvPr/>
          </p:nvGrpSpPr>
          <p:grpSpPr bwMode="auto">
            <a:xfrm>
              <a:off x="5572132" y="5143512"/>
              <a:ext cx="785818" cy="613776"/>
              <a:chOff x="6286512" y="2357430"/>
              <a:chExt cx="785818" cy="613776"/>
            </a:xfrm>
          </p:grpSpPr>
          <p:sp>
            <p:nvSpPr>
              <p:cNvPr id="621" name="Oval 7"/>
              <p:cNvSpPr>
                <a:spLocks noChangeArrowheads="1"/>
              </p:cNvSpPr>
              <p:nvPr/>
            </p:nvSpPr>
            <p:spPr bwMode="auto">
              <a:xfrm>
                <a:off x="6357950" y="2356939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4" name="Text Box 77"/>
              <p:cNvSpPr txBox="1">
                <a:spLocks noChangeArrowheads="1"/>
              </p:cNvSpPr>
              <p:nvPr/>
            </p:nvSpPr>
            <p:spPr bwMode="auto">
              <a:xfrm>
                <a:off x="6286512" y="2428868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54" name="Группа 21"/>
            <p:cNvGrpSpPr>
              <a:grpSpLocks/>
            </p:cNvGrpSpPr>
            <p:nvPr/>
          </p:nvGrpSpPr>
          <p:grpSpPr bwMode="auto">
            <a:xfrm>
              <a:off x="4000496" y="3571876"/>
              <a:ext cx="785818" cy="613776"/>
              <a:chOff x="5500694" y="2143116"/>
              <a:chExt cx="785818" cy="613776"/>
            </a:xfrm>
          </p:grpSpPr>
          <p:sp>
            <p:nvSpPr>
              <p:cNvPr id="619" name="Oval 7"/>
              <p:cNvSpPr>
                <a:spLocks noChangeArrowheads="1"/>
              </p:cNvSpPr>
              <p:nvPr/>
            </p:nvSpPr>
            <p:spPr bwMode="auto">
              <a:xfrm>
                <a:off x="5500694" y="2142882"/>
                <a:ext cx="608017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2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55" name="Группа 24"/>
            <p:cNvGrpSpPr>
              <a:grpSpLocks/>
            </p:cNvGrpSpPr>
            <p:nvPr/>
          </p:nvGrpSpPr>
          <p:grpSpPr bwMode="auto">
            <a:xfrm>
              <a:off x="5500694" y="2143116"/>
              <a:ext cx="785818" cy="613776"/>
              <a:chOff x="6572264" y="2214554"/>
              <a:chExt cx="785818" cy="613776"/>
            </a:xfrm>
          </p:grpSpPr>
          <p:sp>
            <p:nvSpPr>
              <p:cNvPr id="617" name="Oval 7"/>
              <p:cNvSpPr>
                <a:spLocks noChangeArrowheads="1"/>
              </p:cNvSpPr>
              <p:nvPr/>
            </p:nvSpPr>
            <p:spPr bwMode="auto">
              <a:xfrm>
                <a:off x="6572264" y="2214554"/>
                <a:ext cx="608018" cy="61426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0" name="Text Box 77"/>
              <p:cNvSpPr txBox="1">
                <a:spLocks noChangeArrowheads="1"/>
              </p:cNvSpPr>
              <p:nvPr/>
            </p:nvSpPr>
            <p:spPr bwMode="auto">
              <a:xfrm>
                <a:off x="6572264" y="2285992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1056" name="Группа 27"/>
            <p:cNvGrpSpPr>
              <a:grpSpLocks/>
            </p:cNvGrpSpPr>
            <p:nvPr/>
          </p:nvGrpSpPr>
          <p:grpSpPr bwMode="auto">
            <a:xfrm>
              <a:off x="2571736" y="3500438"/>
              <a:ext cx="785818" cy="613776"/>
              <a:chOff x="5500694" y="2143116"/>
              <a:chExt cx="785818" cy="613776"/>
            </a:xfrm>
          </p:grpSpPr>
          <p:sp>
            <p:nvSpPr>
              <p:cNvPr id="615" name="Oval 7"/>
              <p:cNvSpPr>
                <a:spLocks noChangeArrowheads="1"/>
              </p:cNvSpPr>
              <p:nvPr/>
            </p:nvSpPr>
            <p:spPr bwMode="auto">
              <a:xfrm>
                <a:off x="5500694" y="2142894"/>
                <a:ext cx="608017" cy="6142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8" name="Text Box 77"/>
              <p:cNvSpPr txBox="1">
                <a:spLocks noChangeArrowheads="1"/>
              </p:cNvSpPr>
              <p:nvPr/>
            </p:nvSpPr>
            <p:spPr bwMode="auto">
              <a:xfrm>
                <a:off x="5500694" y="2214554"/>
                <a:ext cx="7858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b="1">
                    <a:solidFill>
                      <a:srgbClr val="CC0000"/>
                    </a:solidFill>
                  </a:rPr>
                  <a:t>Na</a:t>
                </a:r>
                <a:r>
                  <a:rPr lang="ru-RU" sz="2400" b="1" baseline="30000">
                    <a:solidFill>
                      <a:srgbClr val="CC0000"/>
                    </a:solidFill>
                  </a:rPr>
                  <a:t>0</a:t>
                </a:r>
                <a:endParaRPr lang="ru-RU" sz="2400" b="1">
                  <a:solidFill>
                    <a:srgbClr val="CC0000"/>
                  </a:solidFill>
                </a:endParaRPr>
              </a:p>
            </p:txBody>
          </p:sp>
        </p:grpSp>
      </p:grpSp>
      <p:sp>
        <p:nvSpPr>
          <p:cNvPr id="633" name="Прямоугольник 632"/>
          <p:cNvSpPr/>
          <p:nvPr/>
        </p:nvSpPr>
        <p:spPr>
          <a:xfrm>
            <a:off x="6357938" y="1285875"/>
            <a:ext cx="242887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Металлическая связь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это особый тип связи в металлах и сплавах между атомами и ионами металлов за счет обобществленных электронов.</a:t>
            </a:r>
          </a:p>
        </p:txBody>
      </p:sp>
      <p:sp>
        <p:nvSpPr>
          <p:cNvPr id="310" name="Rectangle 2"/>
          <p:cNvSpPr>
            <a:spLocks noGrp="1" noChangeArrowheads="1"/>
          </p:cNvSpPr>
          <p:nvPr>
            <p:ph type="title"/>
          </p:nvPr>
        </p:nvSpPr>
        <p:spPr>
          <a:xfrm>
            <a:off x="2071688" y="0"/>
            <a:ext cx="7072312" cy="1143000"/>
          </a:xfrm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Металлическая связь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857375" y="5561013"/>
          <a:ext cx="2428875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Формула" r:id="rId3" imgW="558720" imgH="203040" progId="Equation.3">
                  <p:embed/>
                </p:oleObj>
              </mc:Choice>
              <mc:Fallback>
                <p:oleObj name="Формула" r:id="rId3" imgW="55872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5561013"/>
                        <a:ext cx="2428875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500688" y="5572125"/>
          <a:ext cx="159702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Формула" r:id="rId5" imgW="317160" imgH="190440" progId="Equation.3">
                  <p:embed/>
                </p:oleObj>
              </mc:Choice>
              <mc:Fallback>
                <p:oleObj name="Формула" r:id="rId5" imgW="317160" imgH="1904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88" y="5572125"/>
                        <a:ext cx="1597025" cy="928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4" name="Прямая со стрелкой 313"/>
          <p:cNvCxnSpPr/>
          <p:nvPr/>
        </p:nvCxnSpPr>
        <p:spPr>
          <a:xfrm>
            <a:off x="4429125" y="6286500"/>
            <a:ext cx="100012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Прямая со стрелкой 319"/>
          <p:cNvCxnSpPr/>
          <p:nvPr/>
        </p:nvCxnSpPr>
        <p:spPr>
          <a:xfrm rot="10800000">
            <a:off x="4357688" y="6072188"/>
            <a:ext cx="1000125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-0.05231 C 0.00208 -0.05278 0.00399 -0.05255 0.00607 -0.05394 C 0.00903 -0.05556 0.01302 -0.06065 0.01666 -0.06204 C 0.02361 -0.06991 0.03229 -0.06389 0.03941 -0.06019 C 0.04548 -0.04977 0.03767 -0.06204 0.0434 -0.05579 C 0.04826 -0.05069 0.05225 -0.0419 0.05538 -0.03403 C 0.05625 -0.03056 0.05746 -0.0287 0.05885 -0.02546 C 0.06041 -0.01782 0.06041 -0.01944 0.05885 -0.00949 C 0.0585 -0.00787 0.05816 -0.00486 0.05816 -0.00486 C 0.05868 0.0044 0.05729 0.02546 0.06545 0.0294 C 0.06996 0.0287 0.07725 0.03426 0.07882 0.02755 C 0.0835 0.00787 0.07205 -0.02083 0.08159 -0.03519 C 0.08264 -0.04769 0.08698 -0.0581 0.08819 -0.07083 C 0.08837 -0.07384 0.08854 -0.07685 0.08889 -0.07963 C 0.08923 -0.08171 0.09028 -0.08588 0.09028 -0.08565 C 0.08975 -0.10556 0.09097 -0.11597 0.07882 -0.1206 C 0.07552 -0.12315 0.07291 -0.12431 0.06944 -0.12593 C 0.0625 -0.13403 0.08125 -0.13472 0.08159 -0.13472 C 0.09219 -0.13796 0.10017 -0.13819 0.11163 -0.13912 C 0.12413 -0.1456 0.13663 -0.14838 0.14965 -0.15 C 0.15781 -0.15231 0.15416 -0.15093 0.16041 -0.15417 C 0.16423 -0.15856 0.16823 -0.16273 0.17239 -0.1669 C 0.17552 -0.17014 0.17743 -0.17546 0.18038 -0.1787 C 0.18455 -0.19954 0.18923 -0.21921 0.19236 -0.24028 C 0.19409 -0.2662 0.19028 -0.30625 0.1717 -0.31597 C 0.16805 -0.31806 0.16458 -0.31898 0.16094 -0.32014 C 0.15 -0.31898 0.13906 -0.31713 0.1283 -0.31389 C 0.12309 -0.30972 0.12048 -0.30995 0.11371 -0.30833 C 0.09896 -0.30926 0.0842 -0.30926 0.06944 -0.31065 C 0.06719 -0.31088 0.06354 -0.31551 0.06094 -0.31597 C 0.04496 -0.31991 0.02934 -0.32454 0.01337 -0.32801 C 0.00989 -0.32986 0.00607 -0.33032 0.0026 -0.33218 C -0.00087 -0.33403 -0.00278 -0.33542 -0.0066 -0.33657 C -0.00573 -0.34097 -0.00591 -0.34653 -0.00469 -0.35069 C -0.00139 -0.36111 0.00764 -0.36204 0.01406 -0.36366 C 0.06823 -0.36134 0.05034 -0.36968 0.07083 -0.35926 C 0.07587 -0.35231 0.07899 -0.34375 0.0835 -0.33657 C 0.08472 -0.32685 0.08576 -0.31944 0.08073 -0.31181 C 0.07916 -0.30602 0.07708 -0.30394 0.07413 -0.30023 C 0.06927 -0.29329 0.06545 -0.28681 0.06024 -0.28171 C 0.05625 -0.27755 0.05625 -0.27338 0.05347 -0.26829 C 0.05173 -0.25602 0.05243 -0.26227 0.05139 -0.25 C 0.05191 -0.23773 0.05191 -0.22546 0.05278 -0.21343 C 0.05295 -0.21134 0.05712 -0.19861 0.05746 -0.19722 C 0.0618 -0.18241 0.06545 -0.17338 0.07413 -0.16458 C 0.08385 -0.15532 0.09427 -0.14792 0.10555 -0.1456 C 0.11024 -0.14444 0.11962 -0.14329 0.11962 -0.14306 C 0.1618 -0.14398 0.18767 -0.12106 0.2151 -0.15509 C 0.22031 -0.17199 0.22083 -0.19236 0.2217 -0.21134 C 0.22118 -0.21875 0.22048 -0.22454 0.21771 -0.23056 C 0.21632 -0.24005 0.21389 -0.2463 0.21111 -0.2544 C 0.2059 -0.27014 0.21232 -0.2537 0.20781 -0.26968 C 0.20469 -0.28102 0.20173 -0.28681 0.19774 -0.29676 C 0.19687 -0.30301 0.19496 -0.3088 0.19236 -0.31389 C 0.18958 -0.33333 0.19791 -0.35671 0.20989 -0.3625 C 0.22083 -0.36088 0.221 -0.35671 0.22778 -0.3419 C 0.2283 -0.3412 0.22916 -0.34097 0.22986 -0.34097 C 0.23871 -0.34028 0.24774 -0.34028 0.25659 -0.33981 C 0.25972 -0.33889 0.26284 -0.33866 0.26597 -0.33773 C 0.26805 -0.33681 0.27187 -0.33449 0.27187 -0.33426 C 0.27517 -0.33009 0.2776 -0.32986 0.28125 -0.32708 C 0.28333 -0.32731 0.28541 -0.32708 0.28732 -0.32801 C 0.28871 -0.32847 0.28958 -0.33079 0.29062 -0.33218 C 0.29514 -0.33704 0.29948 -0.3419 0.30399 -0.3463 C 0.3059 -0.34815 0.30694 -0.35162 0.30868 -0.3537 C 0.31094 -0.35671 0.31371 -0.35741 0.31597 -0.36042 C 0.31892 -0.36366 0.32118 -0.36875 0.32396 -0.37199 C 0.32969 -0.37917 0.32396 -0.36991 0.32882 -0.37755 C 0.33264 -0.3838 0.33385 -0.39074 0.33732 -0.39722 C 0.33941 -0.41435 0.33524 -0.4287 0.32465 -0.43264 C 0.31719 -0.43102 0.31753 -0.43148 0.31267 -0.42639 C 0.31094 -0.42037 0.30833 -0.41551 0.30659 -0.40903 C 0.30555 -0.40023 0.30399 -0.39282 0.30139 -0.38519 C 0.3 -0.37755 0.29913 -0.37338 0.29653 -0.3669 C 0.29531 -0.36019 0.29635 -0.36435 0.29201 -0.35486 C 0.29045 -0.35162 0.2901 -0.34745 0.28854 -0.34421 C 0.28698 -0.32361 0.28611 -0.31829 0.28923 -0.29005 C 0.29114 -0.27245 0.29844 -0.25602 0.30139 -0.23843 C 0.30034 -0.20648 0.30243 -0.20255 0.29739 -0.18194 C 0.29583 -0.16898 0.29496 -0.15486 0.29253 -0.14213 C 0.29201 -0.13866 0.28958 -0.12662 0.28802 -0.125 C 0.28403 -0.12106 0.28003 -0.11713 0.27604 -0.11412 C 0.27413 -0.11273 0.27205 -0.11204 0.26996 -0.11088 C 0.26927 -0.11065 0.26788 -0.10995 0.26788 -0.10972 C 0.26562 -0.11065 0.26319 -0.11065 0.26111 -0.11204 C 0.25989 -0.11273 0.2592 -0.11481 0.25798 -0.11644 C 0.25451 -0.12083 0.25121 -0.125 0.24791 -0.12917 C 0.2467 -0.13102 0.24583 -0.13333 0.24462 -0.13472 C 0.24271 -0.13657 0.23993 -0.13773 0.23784 -0.13912 C 0.22986 -0.13727 0.22864 -0.13333 0.22239 -0.12708 C 0.22048 -0.12269 0.21892 -0.11852 0.21719 -0.11412 C 0.21423 -0.0956 0.21423 -0.07292 0.21979 -0.05579 C 0.21927 -0.04606 0.21996 -0.0287 0.2158 -0.01898 C 0.21475 -0.01111 0.21198 -0.00417 0.21041 0.0037 C 0.21128 0.02292 0.21024 0.01921 0.21649 0.0294 C 0.22083 0.03681 0.2158 0.03171 0.22118 0.03773 C 0.22413 0.04213 0.22743 0.04421 0.23055 0.04769 C 0.23125 0.04884 0.23177 0.04954 0.23246 0.05 C 0.23333 0.05093 0.23628 0.05208 0.23524 0.05208 C 0.22864 0.05208 0.22326 0.04375 0.21719 0.03935 C 0.21041 0.03449 0.20104 0.02778 0.19583 0.02222 C 0.18646 0.01181 0.19045 0.01412 0.18507 0.01111 C 0.18177 0.00579 0.17847 0.00023 0.175 -0.00486 C 0.17344 -0.01319 0.17048 -0.01944 0.16892 -0.02778 C 0.16805 -0.03935 0.16805 -0.03634 0.16892 -0.05231 C 0.16996 -0.06574 0.18073 -0.07546 0.18646 -0.08287 C 0.19409 -0.07639 0.19097 -0.07083 0.19375 -0.05903 C 0.19479 -0.04931 0.19653 -0.04236 0.19705 -0.03218 C 0.19548 -0.0081 0.19409 0.00417 0.18298 0.02083 C 0.18194 0.02685 0.17847 0.03194 0.17569 0.03611 C 0.18021 0.06875 0.18177 0.05949 0.20104 0.07778 C 0.22413 0.1 0.25225 0.11111 0.27864 0.11736 C 0.28767 0.1162 0.29687 0.1162 0.3059 0.11505 C 0.31701 0.11343 0.33246 0.1 0.34132 0.08889 C 0.34791 0.08032 0.35625 0.07176 0.36146 0.06088 C 0.36337 0.05671 0.3651 0.05208 0.36684 0.04769 C 0.36753 0.0463 0.36875 0.04236 0.36875 0.04259 C 0.36944 0.03681 0.37014 0.03125 0.37083 0.02523 C 0.37031 0.02014 0.37014 0.01505 0.36944 0.00995 C 0.36823 -0.00046 0.36076 -0.01412 0.35416 -0.01782 C 0.34687 -0.02593 0.34045 -0.02639 0.33212 -0.02778 C 0.321 -0.02917 0.31354 -0.03218 0.30139 -0.03287 C 0.30052 -0.0331 0.29409 -0.03426 0.29253 -0.03519 C 0.28229 -0.0412 0.29357 -0.03657 0.28594 -0.03958 C 0.27795 -0.05324 0.29045 -0.03241 0.28125 -0.04491 C 0.27934 -0.04745 0.27604 -0.05394 0.27604 -0.0537 C 0.27413 -0.06019 0.27291 -0.06644 0.27118 -0.07315 C 0.26979 -0.08889 0.26805 -0.1044 0.26719 -0.1206 C 0.26684 -0.12986 0.26736 -0.14167 0.26389 -0.15 C 0.26163 -0.16111 0.25659 -0.16412 0.25052 -0.16898 C 0.24062 -0.17731 0.22916 -0.1831 0.22118 -0.1963 C 0.21962 -0.20231 0.21875 -0.20903 0.21771 -0.21551 C 0.21823 -0.22083 0.21823 -0.22639 0.21927 -0.23171 C 0.21927 -0.23264 0.22587 -0.25023 0.22656 -0.25116 C 0.22587 -0.25949 0.22621 -0.26829 0.22448 -0.27616 C 0.22344 -0.28102 0.22048 -0.28426 0.2184 -0.28796 C 0.2158 -0.29306 0.21475 -0.29931 0.2125 -0.3044 C 0.21059 -0.31435 0.21128 -0.30926 0.21041 -0.31921 C 0.21198 -0.33681 0.21371 -0.35023 0.2184 -0.36574 C 0.21996 -0.37662 0.21875 -0.37245 0.22118 -0.37894 C 0.22205 -0.38449 0.22257 -0.39028 0.22326 -0.39606 C 0.22239 -0.42731 0.22534 -0.48171 0.20243 -0.49861 C 0.19844 -0.50162 0.19392 -0.50208 0.18975 -0.50255 C 0.18663 -0.49907 0.18541 -0.49468 0.18246 -0.49097 C 0.18142 -0.48611 0.18021 -0.48542 0.18107 -0.47986 C 0.18142 -0.47801 0.18246 -0.47361 0.18246 -0.47338 C 0.18159 -0.4669 0.18055 -0.46505 0.17847 -0.45972 C 0.1776 -0.45602 0.17621 -0.45278 0.17569 -0.44907 C 0.17396 -0.43657 0.17291 -0.42292 0.16979 -0.41111 C 0.16962 -0.41065 0.16805 -0.40347 0.16701 -0.40255 C 0.16493 -0.40069 0.1625 -0.4 0.16041 -0.39815 C 0.15746 -0.3956 0.15503 -0.39259 0.15243 -0.38958 C 0.14809 -0.38495 0.14531 -0.37593 0.14166 -0.37014 C 0.13993 -0.3625 0.13663 -0.35949 0.13298 -0.35486 C 0.13368 -0.35417 0.13455 -0.35185 0.13507 -0.35278 C 0.13559 -0.3537 0.13437 -0.35556 0.13368 -0.35625 C 0.13264 -0.35671 0.13142 -0.35671 0.13021 -0.35694 C 0.12014 -0.36713 0.10989 -0.37569 0.10087 -0.38843 C 0.09618 -0.39468 0.09479 -0.40046 0.0908 -0.40694 C 0.0901 -0.41412 0.08871 -0.42106 0.0875 -0.42824 C 0.08802 -0.43704 0.08819 -0.44583 0.08889 -0.4544 C 0.08923 -0.45764 0.09166 -0.46157 0.09288 -0.46412 C 0.0967 -0.4713 0.10104 -0.48032 0.10694 -0.48241 C 0.11111 -0.48634 0.11458 -0.49051 0.11962 -0.4919 C 0.12257 -0.49444 0.12517 -0.4956 0.1283 -0.49745 C 0.1309 -0.50208 0.13541 -0.50231 0.13906 -0.50394 C 0.14757 -0.50787 0.13333 -0.50162 0.14305 -0.50694 C 0.14722 -0.50972 0.1526 -0.51065 0.15694 -0.51157 C 0.15885 -0.51088 0.16076 -0.51088 0.16232 -0.50949 C 0.16719 -0.50463 0.16284 -0.48866 0.15764 -0.48681 C 0.1493 -0.47963 0.13802 -0.47963 0.12899 -0.47894 C 0.12448 -0.47824 0.12014 -0.47731 0.11562 -0.47593 C 0.10173 -0.47708 0.08854 -0.48171 0.07482 -0.48333 C 0.07396 -0.48356 0.07309 -0.48403 0.07222 -0.48426 C 0.07014 -0.48472 0.06823 -0.48472 0.06614 -0.48542 C 0.06284 -0.48657 0.06041 -0.48889 0.05694 -0.48981 C 0.05191 -0.49375 0.04653 -0.49606 0.04149 -0.49954 C 0.03333 -0.50532 0.02604 -0.51181 0.01736 -0.51458 C 0.01406 -0.5169 0.01024 -0.51713 0.00659 -0.51782 C 0.00208 -0.5206 0.00191 -0.52083 -0.00591 -0.5169 C -0.00816 -0.51597 -0.01146 -0.51042 -0.01146 -0.51019 C -0.00868 -0.50718 -0.0066 -0.50625 -0.0033 -0.50509 C 0.00017 -0.49884 0.00434 -0.49259 0.00937 -0.48981 C 0.01198 -0.48542 0.01441 -0.48079 0.01805 -0.47894 C 0.02309 -0.46782 0.03021 -0.46157 0.0368 -0.45347 C 0.03993 -0.44954 0.04184 -0.44375 0.04479 -0.43912 C 0.04583 -0.43449 0.04791 -0.43009 0.04948 -0.42523 C 0.05069 -0.42106 0.05121 -0.41736 0.05278 -0.41319 C 0.05382 -0.40324 0.05573 -0.39306 0.05746 -0.3831 C 0.05833 -0.3787 0.06024 -0.37014 0.06024 -0.36991 C 0.05972 -0.36435 0.05955 -0.35833 0.05885 -0.35278 C 0.05798 -0.34699 0.05538 -0.34028 0.05416 -0.33449 C 0.05399 -0.33403 0.05087 -0.32708 0.05017 -0.32708 C 0.04687 -0.32569 0.0434 -0.32616 0.0401 -0.32569 C 0.02916 -0.31968 0.01753 -0.31366 0.00607 -0.31065 C 0.00052 -0.30602 -0.00556 -0.30579 -0.01146 -0.30301 C -0.0132 -0.30093 -0.01736 -0.29884 -0.01736 -0.29861 C -0.01927 -0.2956 -0.02222 -0.29259 -0.02483 -0.29005 C -0.02448 -0.28657 -0.02396 -0.28356 -0.02396 -0.28032 C -0.02379 -0.26736 -0.03073 -0.20231 -0.01389 -0.18519 C -0.01163 -0.17917 -0.00903 -0.1713 -0.00469 -0.16898 C -0.00417 -0.16852 -0.00365 -0.16782 -0.0033 -0.1669 C -0.00278 -0.16597 -0.00243 -0.16458 -0.00191 -0.16389 C 0.00052 -0.15949 0.00399 -0.15625 0.00607 -0.15093 C 0.00659 -0.14954 0.00712 -0.14792 0.00746 -0.14653 C 0.00764 -0.1456 0.00764 -0.14421 0.00798 -0.14329 C 0.00885 -0.14074 0.01076 -0.13657 0.01076 -0.13634 C 0.01146 -0.12431 0.01389 -0.10764 0.00937 -0.09676 C 0.00816 -0.09074 0.00712 -0.08495 0.00538 -0.07963 C 0.00451 -0.07176 0.00208 -0.06227 -0.0007 -0.05579 C -0.00139 -0.05162 -0.00191 -0.04838 -0.0033 -0.04491 C -0.00261 -0.04421 -0.00209 -0.04236 -0.00139 -0.04282 C -0.00087 -0.04306 0.00156 -0.04838 0.00139 -0.05069 C 0.00121 -0.05139 0.00052 -0.05162 2.5E-6 -0.05231 Z " pathEditMode="relative" rAng="0" ptsTypes="ffffffffffffffffffffffffffffffffffffffffffffffffffffffffffffffffffffffffffffffffffffffffffffffffffffffffffffffffffffffffffffffffffffffffffffffffffffffffffffffffffffffffffffffffffffffffffffffffffffffffffffffffffffff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-15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-0.03333 C 0.00295 -0.03217 0.00538 -0.03125 0.00816 -0.02917 C 0.00729 -0.02616 0.00677 -0.02361 0.00451 -0.02106 C 0.00486 -0.01967 0.00417 -0.01736 0.00538 -0.01736 C 0.02483 -0.01574 0.04445 -0.01805 0.06389 -0.01736 C 0.0757 -0.01528 0.08733 -0.01389 0.09913 -0.01273 C 0.10399 -0.01296 0.10885 -0.01319 0.11354 -0.01435 C 0.12049 -0.01597 0.11354 -0.02778 0.11163 -0.03125 C 0.10625 -0.04097 0.09445 -0.04051 0.08559 -0.04074 C 0.07309 -0.04329 0.06059 -0.03981 0.04861 -0.03588 C 0.04375 -0.03727 0.03872 -0.03773 0.0342 -0.04005 C 0.02708 -0.04329 0.02587 -0.0537 0.02153 -0.06042 C 0.01701 -0.06759 0.01059 -0.07454 0.00712 -0.08241 C 0.00226 -0.09329 -0.00035 -0.10555 -0.00451 -0.11713 C -0.00608 -0.11667 -0.00799 -0.11736 -0.00903 -0.11597 C -0.01024 -0.11458 -0.01007 -0.11204 -0.0099 -0.11042 C -0.00937 -0.10393 -0.00937 -0.09768 -0.00729 -0.0919 C -0.00451 -0.0838 0.01528 -0.08403 0.01528 -0.0838 C 0.0316 -0.09444 0.02691 -0.0875 0.03247 -0.10185 C 0.03611 -0.14005 0.02899 -0.18866 0.00712 -0.22153 C -0.00191 -0.23518 -0.01337 -0.25023 -0.02969 -0.25347 C -0.0434 -0.25162 -0.04826 -0.23958 -0.0559 -0.22893 C -0.06684 -0.21342 -0.07535 -0.19537 -0.07934 -0.17616 C -0.07847 -0.1662 -0.07986 -0.1662 -0.07309 -0.16134 C -0.05729 -0.16852 -0.05816 -0.16829 -0.05417 -0.18542 C -0.05208 -0.21227 -0.04948 -0.25162 -0.07934 -0.26111 C -0.08837 -0.25995 -0.09844 -0.26157 -0.10642 -0.25717 C -0.1158 -0.25208 -0.12326 -0.24213 -0.13073 -0.23472 C -0.14496 -0.22037 -0.15816 -0.20949 -0.17205 -0.19421 C -0.20156 -0.16204 -0.16285 -0.19398 -0.18646 -0.17523 C -0.18993 -0.16528 -0.19549 -0.15602 -0.19097 -0.14514 C -0.18976 -0.14213 -0.1816 -0.14074 -0.18021 -0.14028 C -0.17361 -0.14213 -0.16632 -0.14167 -0.16042 -0.14514 C -0.15139 -0.15046 -0.14861 -0.17546 -0.14687 -0.1838 C -0.14549 -0.21505 -0.14427 -0.23333 -0.14861 -0.27037 C -0.14983 -0.28032 -0.16493 -0.30092 -0.16858 -0.3081 C -0.17986 -0.32963 -0.19305 -0.34653 -0.21632 -0.35208 C -0.22899 -0.35046 -0.24184 -0.35046 -0.25417 -0.34745 C -0.25712 -0.34699 -0.27187 -0.33495 -0.27396 -0.33356 C -0.30017 -0.31458 -0.31059 -0.29954 -0.31979 -0.26829 C -0.32101 -0.24861 -0.32292 -0.22731 -0.31979 -0.2081 C -0.31285 -0.1662 -0.28715 -0.13634 -0.26215 -0.10486 C -0.25885 -0.10046 -0.25677 -0.0956 -0.25312 -0.0919 C -0.24323 -0.08171 -0.23021 -0.07338 -0.21979 -0.06366 C -0.22066 -0.05301 -0.22118 -0.04954 -0.22517 -0.04074 C -0.22621 -0.03518 -0.22795 -0.03032 -0.22882 -0.02477 C -0.22795 -0.01944 -0.22865 -0.01319 -0.22621 -0.0088 C -0.21545 0.0125 -0.18628 0.01505 -0.16667 0.01736 C -0.16944 0.02662 -0.17778 0.02963 -0.18472 0.03472 C -0.19566 0.0419 -0.20555 0.05093 -0.21632 0.05787 C -0.21944 0.06667 -0.21753 0.06713 -0.21076 0.0713 C -0.20642 0.0787 -0.2125 0.06968 -0.20538 0.07593 C -0.19983 0.08079 -0.20625 0.07963 -0.19826 0.08472 C -0.1875 0.09097 -0.17604 0.09421 -0.16406 0.09676 C -0.15729 0.09398 -0.15851 0.09097 -0.15677 0.08357 C -0.15434 0.05926 -0.15035 0.02894 -0.17309 0.01389 C -0.19896 0.03658 -0.15885 0.06736 -0.13871 0.07199 C -0.13055 0.07408 -0.12187 0.07408 -0.11354 0.075 C -0.09462 0.07176 -0.07517 0.07037 -0.05677 0.06458 C -0.04566 0.06111 -0.03802 0.03704 -0.03524 0.03079 C -0.01979 -0.00324 -0.0191 -0.04907 -0.01528 -0.0868 C -0.01528 -0.09143 0.00017 -0.15694 -0.02344 -0.1493 C -0.02865 -0.13125 -0.02986 -0.11296 -0.0316 -0.09444 C -0.0283 -0.05 -0.02743 -0.02153 0.00365 0.01111 C 0.00885 0.01644 0.01458 0.02222 0.02153 0.02523 C 0.03038 0.02894 0.0401 0.02847 0.04948 0.02963 C 0.05885 0.0287 0.06858 0.0294 0.07743 0.02616 C 0.1099 0.0132 0.12778 -0.03449 0.13872 -0.06528 C 0.15191 -0.1662 0.14861 -0.24722 0.14149 -0.35486 C 0.1382 -0.40625 0.11597 -0.46042 0.06754 -0.47824 C 0.02691 -0.47708 -0.01128 -0.47477 -0.05139 -0.47824 C -0.06476 -0.48264 -0.05746 -0.47986 -0.07309 -0.4868 C -0.07448 -0.4875 -0.07656 -0.48796 -0.07656 -0.48981 C -0.07656 -0.49051 -0.0743 -0.48912 -0.07309 -0.48866 C -0.04844 -0.4706 -0.02031 -0.45602 -5.55556E-7 -0.43241 C 0.00799 -0.42292 0.01129 -0.41065 0.01528 -0.39907 C 0.01441 -0.39213 0.01424 -0.38495 0.0125 -0.37778 C 0.01146 -0.37292 0.00556 -0.36528 0.0026 -0.3618 C -0.00156 -0.35671 -0.01198 -0.34097 -0.02083 -0.33796 C -0.02917 -0.34398 -0.03507 -0.35255 -0.04323 -0.3588 C -0.05937 -0.37106 -0.0776 -0.37893 -0.0974 -0.38148 C -0.10121 -0.38102 -0.10538 -0.38194 -0.10903 -0.38055 C -0.11024 -0.38032 -0.1099 -0.37824 -0.1099 -0.37685 C -0.1099 -0.36319 -0.11042 -0.36528 -0.10816 -0.3581 C -0.10712 -0.38611 -0.11302 -0.38264 -0.08837 -0.38148 C -0.08767 -0.38079 -0.08733 -0.37986 -0.08646 -0.3794 C -0.08542 -0.37893 -0.08385 -0.37917 -0.08299 -0.3787 C -0.08108 -0.37708 -0.08073 -0.3743 -0.07934 -0.37222 C -0.07708 -0.36412 -0.07708 -0.35185 -0.07118 -0.34583 C -0.0658 -0.34051 -0.0566 -0.34028 -0.04965 -0.33912 C -0.04097 -0.33981 -0.03715 -0.3375 -0.03524 -0.34583 C -0.03611 -0.37176 -0.03333 -0.36389 -0.03976 -0.37685 C -0.04288 -0.35602 -0.01979 -0.35116 -0.00538 -0.34861 C 0.01198 -0.35092 0.0158 -0.35023 0.02691 -0.3618 C 0.02726 -0.36412 0.02743 -0.36667 0.02795 -0.36944 C 0.02865 -0.37176 0.03108 -0.37407 0.03056 -0.37685 C 0.02917 -0.3831 0.02517 -0.38866 0.02257 -0.39444 C 0.01927 -0.40208 0.00816 -0.41435 0.00816 -0.41412 C -0.06233 -0.43588 -0.08646 -0.47801 -0.11267 -0.42824 C -0.1151 -0.41805 -0.11805 -0.40741 -0.1217 -0.39768 C -0.12361 -0.38333 -0.12274 -0.37014 -0.10816 -0.36736 C -0.10417 -0.36875 -0.09983 -0.36921 -0.09635 -0.37106 C -0.08351 -0.37917 -0.09583 -0.40602 -0.10451 -0.41435 C -0.12118 -0.43032 -0.14444 -0.43264 -0.1658 -0.43403 C -0.17187 -0.43356 -0.17795 -0.43403 -0.18385 -0.43333 C -0.18767 -0.43264 -0.19462 -0.4294 -0.19462 -0.42917 C -0.19792 -0.42616 -0.20139 -0.42338 -0.20451 -0.42037 C -0.20816 -0.40903 -0.20816 -0.39838 -0.21076 -0.38704 C -0.21024 -0.37986 -0.21024 -0.37268 -0.20903 -0.36551 C -0.20503 -0.34074 -0.16649 -0.34074 -0.14965 -0.33796 C -0.13715 -0.34074 -0.13021 -0.34352 -0.12083 -0.35208 C -0.11094 -0.38634 -0.13385 -0.41991 -0.16406 -0.42731 C -0.17465 -0.42731 -0.20521 -0.43333 -0.21441 -0.41829 C -0.21233 -0.40856 -0.2118 -0.39861 -0.20816 -0.38981 C -0.20625 -0.38518 -0.18733 -0.36852 -0.18472 -0.36643 C -0.1526 -0.34236 -0.14201 -0.34305 -0.0974 -0.32315 C -0.04028 -0.29745 0.01649 -0.2713 0.06667 -0.23264 C 0.07882 -0.2125 0.07431 -0.22106 0.08108 -0.20741 C 0.08264 -0.19352 0.08472 -0.1794 0.08733 -0.16597 C 0.08542 -0.14352 0.08837 -0.13704 0.0783 -0.12268 C 0.0408 -0.12801 0.00642 -0.14467 -0.0316 -0.14815 C -0.03819 -0.15023 -0.05226 -0.15208 -0.05226 -0.15185 C -0.06545 -0.14954 -0.06441 -0.14977 -0.07309 -0.14028 C -0.07448 -0.1331 -0.07743 -0.12639 -0.07934 -0.11898 C -0.08038 -0.11458 -0.08108 -0.10995 -0.08194 -0.10555 C -0.08229 -0.10393 -0.08194 -0.10185 -0.08299 -0.10092 C -0.09028 -0.09329 -0.09549 -0.08472 -0.10365 -0.07755 C -0.10503 -0.07639 -0.10729 -0.07685 -0.10903 -0.07639 C -0.1118 -0.07569 -0.11441 -0.07477 -0.11719 -0.07361 C -0.16493 -0.075 -0.17865 -0.0743 -0.21632 -0.08495 C -0.22552 -0.08403 -0.2349 -0.0838 -0.2441 -0.08241 C -0.25087 -0.08125 -0.25608 -0.07523 -0.26215 -0.07176 C -0.26684 -0.06921 -0.2724 -0.06713 -0.27656 -0.06366 C -0.27865 -0.06157 -0.27986 -0.05856 -0.28194 -0.05694 C -0.29132 -0.04861 -0.29826 -0.04467 -0.30451 -0.03333 C -0.30608 -0.025 -0.3092 -0.01713 -0.31076 -0.0088 C -0.31042 0.00394 -0.31146 0.02847 -0.30816 0.04398 C -0.30573 0.05579 -0.30521 0.05486 -0.30191 0.06366 C -0.30035 0.06829 -0.2974 0.07662 -0.2974 0.07685 C -0.29549 0.09236 -0.28715 0.10208 -0.27743 0.11366 C -0.27326 0.11852 -0.27465 0.11898 -0.26858 0.12292 C -0.26094 0.12778 -0.26111 0.12616 -0.25226 0.12847 C -0.24375 0.13102 -0.23576 0.13542 -0.22708 0.13704 C -0.22083 0.13658 -0.21441 0.13658 -0.20816 0.13519 C -0.20451 0.13426 -0.20174 0.12755 -0.19826 0.12593 C -0.19757 0.12546 -0.18854 0.12408 -0.18837 0.12408 C -0.18351 0.12431 -0.17865 0.12408 -0.17396 0.12477 C -0.17049 0.1257 -0.16823 0.12894 -0.16493 0.13056 C -0.15191 0.13588 -0.13958 0.1419 -0.12708 0.14838 C -0.12031 0.15185 -0.11163 0.15301 -0.10451 0.15625 C -0.08594 0.15509 -0.06719 0.15509 -0.04861 0.15301 C -0.03003 0.15116 0.0007 0.12778 0.00712 0.1081 C 0.01302 0.1162 0.01945 0.11991 0.02969 0.12176 C 0.03125 0.1213 0.0342 0.12269 0.0342 0.12107 C 0.0342 0.11713 0.03108 0.11412 0.02969 0.11065 C 0.0257 0.10093 0.02083 0.09421 0.01528 0.08565 C 0.01267 0.08148 0.00816 0.07338 0.00816 0.07338 C 0.00556 0.06042 0.00122 0.04954 -0.00642 0.03935 C -0.00764 0.03796 -0.01094 0.03148 -0.01267 0.02963 C -0.01597 0.02685 -0.02135 0.02431 -0.02517 0.02222 C -0.02847 0.01806 -0.03281 0.01574 -0.03785 0.01389 C -0.04028 0.01435 -0.04288 0.01574 -0.04514 0.01505 C -0.04635 0.01458 -0.04583 0.01227 -0.04601 0.01111 C -0.04687 0.00625 -0.04878 -0.00648 -0.05052 -0.01273 C -0.05573 -0.03009 -0.06667 -0.05185 -0.08472 -0.05764 C -0.09132 -0.05602 -0.09878 -0.05602 -0.10451 -0.05208 C -0.11146 -0.04768 -0.1151 -0.04421 -0.12344 -0.04259 C -0.15434 -0.04491 -0.18368 -0.05046 -0.21441 -0.05301 C -0.21753 -0.05532 -0.21979 -0.05764 -0.22257 -0.06042 C -0.225 -0.06713 -0.22882 -0.08125 -0.22882 -0.08102 C -0.23021 -0.1 -0.23108 -0.10509 -0.22882 -0.13032 C -0.2276 -0.14444 -0.21979 -0.15949 -0.21632 -0.17315 C -0.21163 -0.19213 -0.20868 -0.21342 -0.2 -0.23102 C -0.19896 -0.23727 -0.1974 -0.24329 -0.19549 -0.24954 C -0.1974 -0.26389 -0.1967 -0.27315 -0.20729 -0.28171 C -0.20955 -0.28356 -0.21267 -0.2838 -0.21528 -0.28542 C -0.22222 -0.28426 -0.22934 -0.2838 -0.23611 -0.28264 C -0.23958 -0.28194 -0.25087 -0.27268 -0.25139 -0.27222 C -0.26128 -0.26481 -0.27187 -0.25486 -0.27934 -0.24491 C -0.28055 -0.23935 -0.28229 -0.23426 -0.28385 -0.22893 C -0.28316 -0.22037 -0.28316 -0.2118 -0.28194 -0.20347 C -0.27917 -0.18449 -0.25937 -0.17592 -0.2441 -0.17153 C -0.23038 -0.17292 -0.22674 -0.17315 -0.21632 -0.17523 C -0.21354 -0.17477 -0.21076 -0.175 -0.20816 -0.1743 C -0.20677 -0.17384 -0.2059 -0.17222 -0.20451 -0.17153 C -0.19983 -0.16875 -0.19288 -0.16528 -0.1875 -0.16319 C -0.18542 -0.16389 -0.18281 -0.16435 -0.18108 -0.16597 C -0.17969 -0.16713 -0.17726 -0.17338 -0.17656 -0.17523 C -0.1717 -0.18634 -0.17656 -0.17546 -0.17031 -0.18542 C -0.16823 -0.18889 -0.16302 -0.19514 -0.16302 -0.19491 C -0.15972 -0.19467 -0.15642 -0.19491 -0.15312 -0.19421 C -0.14878 -0.19305 -0.14583 -0.18842 -0.14149 -0.18657 C -0.1375 -0.18333 -0.13385 -0.1794 -0.12969 -0.17616 C -0.12587 -0.17338 -0.1217 -0.17176 -0.11805 -0.16852 C -0.11198 -0.16366 -0.10677 -0.15787 -0.10087 -0.15301 C -0.09288 -0.1463 -0.08542 -0.14051 -0.07847 -0.1331 C -0.07691 -0.12708 -0.0743 -0.12153 -0.07205 -0.11597 C -0.07049 -0.10625 -0.06163 -0.09676 -0.05503 -0.08958 C -0.05295 -0.0875 -0.05035 -0.08449 -0.04861 -0.08241 C -0.0474 -0.08055 -0.04514 -0.07639 -0.04514 -0.07639 C -0.04479 -0.07384 -0.04462 -0.0713 -0.0441 -0.06898 C -0.04288 -0.06389 -0.04236 -0.06643 -0.03976 -0.0625 C -0.03715 -0.05856 -0.03559 -0.05278 -0.0316 -0.05023 C -0.02969 -0.04884 -0.02726 -0.04838 -0.02517 -0.04745 C -0.02309 -0.04606 -0.02118 -0.04444 -0.01892 -0.04352 C -0.01302 -0.04167 -0.00677 -0.0419 -0.00087 -0.04074 C 0.00174 -0.0368 0.00104 -0.03912 -5.55556E-7 -0.03333 Z " pathEditMode="relative" rAng="0" ptsTypes="fffffffffffffffffffffffffffffffffffffffffffffffffffffffffffffffffffffffffffffffffffffffffffffffffffffffffffffffffffffffffffffffffffffffffffffffffffffffffffffffffffffffffffffffffffffffffffffffffffffffffffffff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-13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4149 -0.09861 C -0.03507 -0.10417 -0.03819 -0.10139 -0.03229 -0.10741 C -0.03142 -0.11204 -0.02951 -0.11713 -0.02656 -0.12037 C -0.02708 -0.12593 -0.02569 -0.13172 -0.02743 -0.13635 C -0.02812 -0.13889 -0.03142 -0.13843 -0.03333 -0.13889 C -0.04028 -0.14051 -0.04653 -0.14213 -0.05382 -0.14283 C -0.05781 -0.1426 -0.06198 -0.14283 -0.06614 -0.14213 C -0.07153 -0.14098 -0.07534 -0.13473 -0.08003 -0.13218 C -0.08264 -0.12917 -0.08541 -0.12755 -0.0875 -0.12338 C -0.096 -0.13889 -0.10191 -0.15741 -0.11319 -0.16991 C -0.12343 -0.18241 -0.13715 -0.18866 -0.14826 -0.19931 C -0.15972 -0.19584 -0.15885 -0.19676 -0.16319 -0.18403 C -0.16371 -0.18264 -0.16441 -0.18148 -0.16475 -0.17986 C -0.16545 -0.17801 -0.1658 -0.17616 -0.16632 -0.17454 C -0.16684 -0.17315 -0.16927 -0.16945 -0.16823 -0.16991 C -0.16302 -0.17408 -0.16163 -0.17917 -0.15903 -0.18542 C -0.15521 -0.21343 -0.15781 -0.20162 -0.15243 -0.22107 C -0.15364 -0.23866 -0.1533 -0.25648 -0.15573 -0.27385 C -0.15677 -0.28056 -0.16649 -0.29861 -0.16979 -0.30417 C -0.19132 -0.3419 -0.2283 -0.3669 -0.26354 -0.37153 C -0.28021 -0.36528 -0.28055 -0.36736 -0.29062 -0.35394 C -0.29757 -0.33426 -0.29548 -0.34352 -0.29809 -0.32686 C -0.30052 -0.29028 -0.29479 -0.26922 -0.26666 -0.26111 C -0.23715 -0.26459 -0.24357 -0.26297 -0.22239 -0.27824 C -0.21319 -0.29167 -0.21041 -0.29838 -0.20833 -0.31621 C -0.20729 -0.32523 -0.20503 -0.34329 -0.20503 -0.34306 C -0.20642 -0.36065 -0.20659 -0.37686 -0.2118 -0.39329 C -0.21892 -0.41505 -0.21475 -0.40417 -0.22569 -0.42107 C -0.23385 -0.4338 -0.23906 -0.45023 -0.24948 -0.45926 C -0.28559 -0.49074 -0.32691 -0.5051 -0.36962 -0.51111 C -0.38368 -0.51065 -0.39948 -0.51598 -0.41163 -0.50695 C -0.41649 -0.50301 -0.42031 -0.49723 -0.42482 -0.4926 C -0.42691 -0.49028 -0.43125 -0.48611 -0.43125 -0.48588 C -0.43889 -0.46621 -0.446 -0.44699 -0.45191 -0.4257 C -0.45468 -0.41551 -0.45868 -0.40625 -0.4618 -0.3963 C -0.46389 -0.38912 -0.4684 -0.37454 -0.4684 -0.37431 C -0.471 -0.35093 -0.47014 -0.33658 -0.46753 -0.31088 C -0.46736 -0.30718 -0.46528 -0.28889 -0.46354 -0.28473 C -0.45104 -0.25463 -0.43541 -0.23195 -0.41406 -0.21227 C -0.40833 -0.20718 -0.40225 -0.20255 -0.3967 -0.19723 C -0.39253 -0.19306 -0.38871 -0.18843 -0.38437 -0.18403 C -0.37639 -0.17639 -0.36493 -0.16898 -0.35903 -0.15718 C -0.35659 -0.10811 -0.36528 -0.10023 -0.33767 -0.08241 C -0.3283 -0.08496 -0.3184 -0.08588 -0.30955 -0.08982 C -0.30503 -0.09236 -0.29496 -0.11551 -0.29236 -0.12153 C -0.28889 -0.14815 -0.28889 -0.16898 -0.29409 -0.19723 C -0.29583 -0.20718 -0.3033 -0.22894 -0.31284 -0.23287 C -0.32534 -0.22686 -0.33073 -0.21621 -0.33663 -0.20047 C -0.34774 -0.17037 -0.3526 -0.13889 -0.35642 -0.10625 C -0.35573 -0.09398 -0.3559 -0.08148 -0.35399 -0.06945 C -0.34878 -0.03727 -0.31788 -0.0294 -0.29809 -0.025 C -0.28958 -0.02732 -0.28107 -0.02871 -0.27257 -0.03148 C -0.27083 -0.03218 -0.26771 -0.03681 -0.26771 -0.03473 C -0.26771 -0.03218 -0.271 -0.03195 -0.27257 -0.03079 C -0.27448 -0.02871 -0.27587 -0.0257 -0.2776 -0.02385 C -0.28298 -0.01806 -0.28819 -0.01459 -0.29236 -0.00648 C -0.28871 0.01666 -0.28576 0.01689 -0.27343 0.03125 C -0.271 0.03402 -0.26962 0.03819 -0.26666 0.04004 C -0.26284 0.04259 -0.2401 0.04305 -0.23958 0.04305 C -0.2217 0.04791 -0.21458 0.05 -0.1993 0.03564 C -0.19462 0.01574 -0.19097 -0.00486 -0.18455 -0.02385 C -0.18159 -0.04098 -0.17847 -0.05834 -0.17378 -0.07477 C -0.16614 -0.13334 -0.17187 -0.19352 -0.18455 -0.25047 C -0.18611 -0.25741 -0.18837 -0.26459 -0.19028 -0.27199 C -0.19201 -0.27824 -0.19375 -0.28542 -0.19531 -0.29213 C -0.19739 -0.30209 -0.20104 -0.32176 -0.20104 -0.32153 C -0.19982 -0.33218 -0.19913 -0.3426 -0.19774 -0.35278 C -0.19653 -0.36343 -0.19184 -0.37477 -0.18854 -0.38426 C -0.18611 -0.3919 -0.18472 -0.40139 -0.18125 -0.40834 C -0.17968 -0.41158 -0.17725 -0.41366 -0.17552 -0.4169 C -0.16666 -0.43311 -0.15937 -0.44954 -0.14913 -0.46436 C -0.14166 -0.475 -0.13038 -0.48635 -0.11962 -0.49051 C -0.11423 -0.4926 -0.10868 -0.49352 -0.10312 -0.49491 C -0.10069 -0.49537 -0.09583 -0.49699 -0.09583 -0.49676 C -0.08298 -0.4963 -0.06979 -0.4963 -0.05694 -0.49491 C -0.046 -0.49375 -0.03437 -0.4882 -0.02326 -0.48519 C -0.02066 -0.48172 -0.01753 -0.47894 -0.0151 -0.47523 C -0.01215 -0.47084 -0.00694 -0.46111 -0.00694 -0.46088 C -0.00503 -0.45348 -0.00382 -0.44561 -0.00191 -0.4375 C -0.00139 -0.43172 -2.5E-6 -0.42616 -0.00034 -0.42014 C -0.00139 -0.40394 -0.00191 -0.3875 -0.00364 -0.37153 C -0.00764 -0.33311 -0.0526 -0.33889 -0.06944 -0.33773 C -0.08194 -0.33611 -0.0934 -0.33079 -0.10555 -0.32801 C -0.11909 -0.33426 -0.1335 -0.33889 -0.14514 -0.35093 C -0.1625 -0.36922 -0.175 -0.39121 -0.18784 -0.41482 C -0.20017 -0.4375 -0.21354 -0.4544 -0.21753 -0.48195 C -0.21701 -0.49584 -0.21718 -0.50348 -0.21406 -0.51528 C -0.21475 -0.5213 -0.21475 -0.52709 -0.2158 -0.53264 C -0.21771 -0.54306 -0.23212 -0.55579 -0.23889 -0.55857 C -0.26458 -0.56945 -0.28784 -0.57315 -0.31441 -0.5757 C -0.31962 -0.5757 -0.33611 -0.5757 -0.34409 -0.57153 C -0.36215 -0.5625 -0.37239 -0.54352 -0.38038 -0.52199 C -0.38628 -0.50672 -0.39635 -0.49283 -0.40087 -0.47662 C -0.40382 -0.46574 -0.40486 -0.4551 -0.40677 -0.44398 C -0.40538 -0.4338 -0.40434 -0.42385 -0.4026 -0.41366 C -0.40139 -0.40625 -0.396 -0.39537 -0.39357 -0.38982 C -0.39253 -0.38681 -0.39236 -0.3838 -0.39097 -0.38102 C -0.38403 -0.36598 -0.37396 -0.35348 -0.36319 -0.34329 C -0.36163 -0.34028 -0.35833 -0.33797 -0.35903 -0.33449 C -0.36093 -0.32408 -0.36909 -0.31852 -0.37534 -0.31204 C -0.38055 -0.30625 -0.38489 -0.29954 -0.39028 -0.29445 C -0.39427 -0.29098 -0.4026 -0.28473 -0.4026 -0.28449 C -0.40538 -0.27963 -0.4085 -0.27639 -0.4125 -0.27269 C -0.41406 -0.26991 -0.41562 -0.2669 -0.41736 -0.26412 C -0.41823 -0.26297 -0.41996 -0.25996 -0.41996 -0.25973 C -0.42187 -0.25186 -0.41996 -0.25973 -0.42396 -0.24468 C -0.4243 -0.24398 -0.42482 -0.24167 -0.42482 -0.24144 C -0.42552 -0.23056 -0.42552 -0.21922 -0.42725 -0.20811 C -0.42639 -0.16991 -0.42673 -0.13218 -0.3993 -0.10834 C -0.39323 -0.10348 -0.3875 -0.09584 -0.38038 -0.09468 C -0.37031 -0.09213 -0.35937 -0.09074 -0.35 -0.08449 C -0.3401 -0.06273 -0.33246 -0.04236 -0.33021 -0.01736 C -0.33055 -0.00834 -0.33073 0.00046 -0.33177 0.00949 C -0.33246 0.01527 -0.33437 0.01805 -0.33663 0.02268 C -0.34323 0.03657 -0.35208 0.05301 -0.36545 0.05486 C -0.37118 0.05555 -0.37708 0.05555 -0.38281 0.05602 C -0.38906 0.0581 -0.39878 0.0618 -0.40347 0.06782 C -0.39097 0.09722 -0.37066 0.12338 -0.34409 0.12777 C -0.33802 0.12662 -0.33194 0.12639 -0.32604 0.1243 C -0.32187 0.12268 -0.32066 0.11412 -0.31857 0.11018 C -0.31632 0.10602 -0.31302 0.1037 -0.31041 0.10046 C -0.30764 0.08541 -0.30885 0.07222 -0.31284 0.05949 C -0.31371 0.05671 -0.31406 0.05416 -0.31441 0.05185 C -0.31475 0.05 -0.31493 0.04814 -0.31545 0.04652 C -0.31649 0.04282 -0.32135 0.03773 -0.31788 0.04004 C -0.31128 0.04398 -0.30573 0.05301 -0.29965 0.0581 C -0.28507 0.07129 -0.29878 0.05625 -0.28663 0.06898 C -0.27847 0.07777 -0.27031 0.08727 -0.2618 0.0949 C -0.2526 0.10301 -0.23906 0.10717 -0.2283 0.10902 C -0.20712 0.10486 -0.19913 0.10162 -0.18698 0.0787 C -0.18246 0.0699 -0.17916 0.05787 -0.17639 0.04838 C -0.17534 0.04514 -0.17309 0.03773 -0.17309 0.03796 C -0.1717 0.0199 -0.17187 0.00949 -0.17309 -0.00973 C -0.17413 -0.00486 -0.17153 -0.00371 -0.16979 0.00092 C -0.16319 -0.0007 -0.16493 -0.00324 -0.16319 -0.01204 C -0.16684 -0.05834 -0.16597 -0.05324 -0.18125 -0.09098 C -0.18385 -0.09723 -0.18698 -0.10718 -0.19028 -0.11273 C -0.1934 -0.1176 -0.20104 -0.12593 -0.20104 -0.1257 C -0.21076 -0.12153 -0.20729 -0.11389 -0.20833 -0.10209 C -0.20677 -0.08843 -0.20903 -0.07732 -0.1993 -0.07269 C -0.196 -0.07963 -0.19583 -0.08496 -0.19531 -0.09329 C -0.19982 -0.13611 -0.21215 -0.16829 -0.24531 -0.17986 C -0.26267 -0.17894 -0.26007 -0.18195 -0.26857 -0.16806 C -0.26996 -0.16227 -0.27066 -0.15648 -0.27187 -0.1507 C -0.271 -0.14329 -0.27083 -0.13542 -0.26927 -0.12801 C -0.26857 -0.12361 -0.25729 -0.10811 -0.25538 -0.1051 C -0.24462 -0.09098 -0.25034 -0.09908 -0.23889 -0.08889 C -0.23298 -0.08357 -0.22725 -0.07824 -0.22153 -0.07269 C -0.21562 -0.06736 -0.20868 -0.06389 -0.20278 -0.05857 C -0.19409 -0.05116 -0.18559 -0.04283 -0.17795 -0.03357 C -0.1743 -0.0294 -0.17031 -0.02269 -0.16736 -0.01736 C -0.16597 -0.01482 -0.16562 -0.01135 -0.16406 -0.0088 C -0.15468 0.00602 -0.14236 0.0287 -0.12708 0.03217 C -0.11788 0.0375 -0.10816 0.03287 -0.09896 0.02916 C -0.09583 0.025 -0.08975 0.02199 -0.08507 0.02014 C -0.07951 0.01574 -0.08628 0.0206 -0.07621 0.01736 C -0.07343 0.01643 -0.06944 0.01342 -0.06701 0.01203 C -0.0618 0.00439 -0.05694 -0.00324 -0.05225 -0.01088 C -0.04878 -0.01574 -0.04514 -0.01945 -0.04236 -0.025 C -0.04305 -0.02963 -0.04253 -0.03519 -0.04462 -0.03912 C -0.05538 -0.05764 -0.071 -0.0713 -0.0842 -0.08658 C -0.08802 -0.09098 -0.09236 -0.09491 -0.09583 -0.09977 C -0.10278 -0.11088 -0.11041 -0.12639 -0.12205 -0.12917 C -0.13021 -0.12338 -0.12864 -0.13473 -0.12795 -0.14283 C -0.12621 -0.15556 -0.12274 -0.16806 -0.11962 -0.17986 C -0.11996 -0.18311 -0.12083 -0.22269 -0.12361 -0.2375 C -0.12552 -0.24653 -0.13038 -0.25949 -0.13437 -0.26736 C -0.1375 -0.27361 -0.1408 -0.27755 -0.14271 -0.28473 C -0.13906 -0.29607 -0.13264 -0.29954 -0.12465 -0.30533 C -0.11319 -0.31366 -0.10312 -0.31922 -0.0908 -0.3257 C -0.08142 -0.33102 -0.07343 -0.33912 -0.06389 -0.34329 C -0.0533 -0.33357 -0.04618 -0.31505 -0.03993 -0.30093 C -0.0368 -0.28773 -0.03472 -0.27523 -0.03229 -0.26204 C -0.03316 -0.25186 -0.03333 -0.24213 -0.0342 -0.23195 C -0.0342 -0.23079 -0.03593 -0.22199 -0.03663 -0.21898 C -0.0368 -0.21713 -0.03732 -0.21343 -0.03732 -0.2132 C -0.03385 -0.20903 -0.02864 -0.21273 -0.02413 -0.21459 C -0.01962 -0.21019 -0.02066 -0.20602 -0.0184 -0.19931 C -0.01701 -0.19561 -0.01562 -0.1919 -0.01423 -0.18866 C -0.01371 -0.18704 -0.01267 -0.18403 -0.01267 -0.1838 C -0.0059 -0.18866 -0.00729 -0.20047 -0.00434 -0.20926 C 0.0007 -0.22477 0.00573 -0.23611 0.00868 -0.25209 C 0.00834 -0.26343 0.00834 -0.27477 0.00712 -0.28565 C 0.00504 -0.30949 -0.01319 -0.32732 -0.0283 -0.33681 C -0.0342 -0.3338 -0.0342 -0.3301 -0.03819 -0.32385 C -0.04305 -0.31621 -0.04948 -0.30903 -0.05625 -0.30533 C -0.06614 -0.30648 -0.07587 -0.30949 -0.08593 -0.31088 C -0.0967 -0.31459 -0.10798 -0.3169 -0.11875 -0.31852 C -0.13333 -0.32292 -0.13923 -0.32894 -0.15087 -0.34005 C -0.15191 -0.34098 -0.15364 -0.34074 -0.15503 -0.34098 C -0.15885 -0.3419 -0.16632 -0.34329 -0.16632 -0.34306 C -0.17239 -0.3426 -0.17864 -0.34283 -0.18455 -0.34098 C -0.1875 -0.34028 -0.1901 -0.3375 -0.19271 -0.33565 C -0.19861 -0.33195 -0.20468 -0.3294 -0.21093 -0.32801 C -0.22482 -0.32986 -0.23524 -0.33079 -0.24791 -0.33449 C -0.25052 -0.33542 -0.25347 -0.33611 -0.25607 -0.33681 C -0.26111 -0.3375 -0.27083 -0.33912 -0.27083 -0.33889 C -0.28437 -0.3382 -0.29548 -0.33681 -0.30868 -0.33773 C -0.31805 -0.34306 -0.31684 -0.34074 -0.3309 -0.33912 C -0.33784 -0.32709 -0.32899 -0.34167 -0.33663 -0.33125 C -0.34132 -0.325 -0.34409 -0.31598 -0.34739 -0.30857 C -0.34965 -0.29653 -0.3526 -0.28496 -0.35399 -0.27269 C -0.35243 -0.25463 -0.34826 -0.24468 -0.33507 -0.23635 C -0.33246 -0.23264 -0.32951 -0.22894 -0.32604 -0.22755 C -0.32326 -0.22153 -0.31649 -0.21598 -0.31128 -0.21343 C -0.31701 -0.21065 -0.31875 -0.22361 -0.32031 -0.22871 C -0.32222 -0.24121 -0.32708 -0.24885 -0.33177 -0.2588 C -0.33611 -0.26875 -0.33993 -0.27755 -0.34496 -0.28681 C -0.35208 -0.30023 -0.35833 -0.31273 -0.36632 -0.3257 C -0.36788 -0.32824 -0.37343 -0.33727 -0.37534 -0.33912 C -0.38177 -0.34491 -0.40816 -0.36528 -0.41649 -0.36829 C -0.42187 -0.37014 -0.42708 -0.37246 -0.43212 -0.3757 C -0.43767 -0.37477 -0.43975 -0.37593 -0.44132 -0.36922 C -0.44236 -0.36436 -0.44444 -0.35394 -0.44444 -0.35371 C -0.446 -0.33287 -0.44305 -0.3132 -0.42725 -0.30533 C -0.41736 -0.30625 -0.40729 -0.30672 -0.39757 -0.30857 C -0.39184 -0.30949 -0.38732 -0.32153 -0.38437 -0.32686 C -0.38038 -0.33403 -0.37621 -0.34028 -0.37222 -0.34746 C -0.36909 -0.35324 -0.36389 -0.35718 -0.36059 -0.36273 C -0.35764 -0.36806 -0.35555 -0.37732 -0.35399 -0.38334 C -0.3526 -0.39398 -0.34948 -0.40417 -0.34826 -0.41482 C -0.34826 -0.41898 -0.3651 -0.51898 -0.33264 -0.5294 C -0.32968 -0.53334 -0.32812 -0.53542 -0.32448 -0.5382 C -0.31597 -0.53658 -0.32014 -0.53936 -0.31545 -0.5294 C -0.31389 -0.52639 -0.31041 -0.51991 -0.31041 -0.51968 C -0.30989 -0.51713 -0.3092 -0.51482 -0.30868 -0.51227 C -0.30781 -0.50648 -0.30625 -0.49491 -0.30625 -0.49468 C -0.30729 -0.47986 -0.31024 -0.46436 -0.31284 -0.44931 C -0.31406 -0.43449 -0.31371 -0.41829 -0.31614 -0.40394 C -0.31597 -0.40023 -0.31597 -0.39653 -0.31545 -0.39329 C -0.31528 -0.39213 -0.31423 -0.3919 -0.31371 -0.39098 C -0.31163 -0.38658 -0.31059 -0.38125 -0.30868 -0.37686 C -0.30607 -0.36945 -0.30156 -0.36459 -0.29896 -0.35741 C -0.29583 -0.35648 -0.28993 -0.3551 -0.28732 -0.35394 C -0.28472 -0.35278 -0.2835 -0.34977 -0.2809 -0.34861 C -0.27604 -0.34306 -0.28264 -0.35139 -0.2776 -0.34213 C -0.27465 -0.33727 -0.27083 -0.33172 -0.26771 -0.32686 C -0.25937 -0.31436 -0.24861 -0.30186 -0.23732 -0.29445 C -0.23177 -0.28727 -0.22604 -0.27917 -0.21823 -0.27639 C -0.21284 -0.26829 -0.20659 -0.2625 -0.1993 -0.25764 C -0.19548 -0.25486 -0.19357 -0.25093 -0.18958 -0.24931 C -0.18698 -0.24584 -0.18559 -0.24468 -0.18212 -0.24398 C -0.18125 -0.24236 -0.18021 -0.24121 -0.17951 -0.23936 C -0.17916 -0.2382 -0.17916 -0.23727 -0.17882 -0.23635 C -0.17656 -0.23172 -0.17274 -0.22894 -0.17048 -0.22408 C -0.16528 -0.2132 -0.15972 -0.20047 -0.15087 -0.19398 C -0.1493 -0.18542 -0.14201 -0.18102 -0.13715 -0.1757 C -0.13107 -0.16968 -0.11788 -0.15371 -0.11163 -0.14954 C -0.10833 -0.14769 -0.10521 -0.14607 -0.10243 -0.14398 C -0.09739 -0.14051 -0.09705 -0.13704 -0.0908 -0.13473 C -0.08507 -0.12709 -0.07743 -0.12107 -0.07014 -0.11598 C -0.06875 -0.11505 -0.06753 -0.11412 -0.06614 -0.11273 C -0.06475 -0.11135 -0.06423 -0.10949 -0.06267 -0.10834 C -0.05989 -0.10602 -0.05312 -0.10255 -0.04965 -0.10093 C -0.04826 -0.1 -0.04462 -0.09861 -0.04462 -0.09838 C -0.04253 -0.09561 -0.04357 -0.09561 -0.04149 -0.09861 Z " pathEditMode="relative" rAng="0" ptsTypes="ffffffffffffffffffffffffffffffffffffffffffffffffffffffffffffffffffffffffffffffffffffffffffffffffffffffffffffffffffffffffffffffffffffffffffffffffffffffffffffffffffffffffffffffffffffffffffffffffffffffffffffffffffffffffffffffffffffffffffffffffffffffffffffffff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3681 -0.0331 C -0.04063 -0.03866 -0.04011 -0.0456 -0.04115 -0.05324 C -0.04237 -0.06273 -0.04428 -0.07292 -0.04723 -0.08148 C -0.04775 -0.08704 -0.04809 -0.08982 -0.05018 -0.09398 C -0.05105 -0.09931 -0.05174 -0.10486 -0.05313 -0.10996 C -0.054 -0.11273 -0.05608 -0.11829 -0.05608 -0.11829 C -0.05782 -0.13287 -0.05487 -0.15625 -0.04862 -0.16875 C -0.04827 -0.1713 -0.04809 -0.17361 -0.04723 -0.17616 C -0.04688 -0.17685 -0.04549 -0.17732 -0.04497 -0.17801 C -0.04184 -0.18241 -0.04115 -0.18287 -0.03681 -0.18542 C -0.03403 -0.18704 -0.0316 -0.19005 -0.02848 -0.19074 C -0.02379 -0.19167 -0.0191 -0.1926 -0.01441 -0.19375 C -0.00591 -0.1926 -0.00782 -0.1926 -0.00157 -0.1875 C 0.00104 -0.18172 -0.00053 -0.18542 0.00208 -0.17616 C 0.00277 -0.17315 0.0059 -0.16875 0.0059 -0.16852 C 0.00746 -0.15926 0.00989 -0.13426 0.01319 -0.12662 C 0.01284 -0.11991 0.0125 -0.11343 0.0118 -0.10672 C 0.01128 -0.10278 0.01024 -0.10278 0.00868 -0.10047 C 0.00364 -0.09121 -0.0033 -0.08912 -0.01146 -0.08773 C -0.0283 -0.07986 -0.04184 -0.0801 -0.06059 -0.07732 C -0.07223 -0.07547 -0.08351 -0.07199 -0.09497 -0.06991 C -0.10296 -0.06644 -0.11025 -0.06204 -0.11823 -0.05834 C -0.12344 -0.05093 -0.11841 -0.05672 -0.12639 -0.05209 C -0.13334 -0.04838 -0.1382 -0.04005 -0.14584 -0.03843 C -0.16858 -0.02616 -0.20487 -0.02986 -0.22796 -0.02894 C -0.2349 -0.02778 -0.24514 -0.02824 -0.25191 -0.02385 C -0.25816 -0.00972 -0.24566 0.00648 -0.23994 0.01736 C -0.23907 0.02245 -0.23316 0.02986 -0.23316 0.03009 C -0.2316 0.03379 -0.22969 0.03611 -0.22865 0.04028 C -0.22379 0.03727 -0.2224 0.03773 -0.2198 0.03078 C -0.21632 0.02222 -0.22153 0.02824 -0.21667 0.02361 C -0.21511 0.01018 -0.21737 -0.00463 -0.22414 -0.01435 C -0.2257 -0.01968 -0.22657 -0.02361 -0.23004 -0.02685 C -0.23125 -0.03195 -0.23316 -0.03472 -0.23612 -0.03727 C -0.2375 -0.04121 -0.23698 -0.04144 -0.23924 -0.04375 C -0.24063 -0.04514 -0.24358 -0.04792 -0.24358 -0.04769 C -0.24653 -0.03912 -0.25365 -0.03704 -0.26007 -0.03542 C -0.27275 -0.02824 -0.26372 -0.03241 -0.28837 -0.03125 C -0.29132 -0.03033 -0.29445 -0.02986 -0.29723 -0.02894 C -0.29966 -0.02801 -0.30174 -0.02685 -0.304 -0.02593 C -0.30469 -0.02547 -0.30643 -0.02477 -0.30643 -0.02454 C -0.30573 -0.0213 -0.30573 -0.0176 -0.30469 -0.01435 C -0.30417 -0.01227 -0.29896 -0.0051 -0.29809 -0.00371 C -0.28924 0.00717 -0.28212 0.01597 -0.27119 0.02245 C -0.26615 0.02569 -0.26164 0.02731 -0.25625 0.02893 C -0.25434 0.0294 -0.25018 0.03078 -0.25018 0.03102 C -0.24462 0.03935 -0.25296 0.02754 -0.24271 0.03703 C -0.2408 0.03889 -0.23924 0.04213 -0.2375 0.04467 C -0.23021 0.05486 -0.22379 0.06643 -0.21667 0.07731 C -0.21546 0.08148 -0.21441 0.08541 -0.21372 0.08981 C -0.21407 0.09815 -0.21407 0.10648 -0.21511 0.11481 C -0.2158 0.1206 -0.22066 0.1287 -0.22344 0.13264 C -0.23664 0.15208 -0.25191 0.15717 -0.26962 0.16412 C -0.27917 0.16342 -0.28872 0.16319 -0.29809 0.16203 C -0.3 0.1618 -0.3033 0.15856 -0.30556 0.15787 C -0.30747 0.15694 -0.31146 0.15578 -0.31146 0.15602 C -0.31424 0.15625 -0.31737 0.15463 -0.3198 0.15671 C -0.32084 0.15787 -0.3191 0.16041 -0.31823 0.16203 C -0.31667 0.16574 -0.31389 0.16875 -0.31146 0.17153 C -0.30591 0.17847 -0.30157 0.18773 -0.29584 0.19467 C -0.29046 0.20069 -0.2908 0.19907 -0.28455 0.20416 C -0.27969 0.2081 -0.27587 0.21273 -0.27032 0.21458 C -0.26372 0.22014 -0.25573 0.22268 -0.24809 0.22407 C -0.24254 0.22361 -0.23664 0.22615 -0.2316 0.22291 C -0.22796 0.22037 -0.22587 0.20879 -0.225 0.20301 C -0.22414 0.18333 -0.2283 0.17708 -0.21737 0.18078 C -0.21372 0.18611 -0.21146 0.1912 -0.20921 0.19745 C -0.20834 0.20278 -0.20747 0.20717 -0.20695 0.2125 C -0.20764 0.21736 -0.20851 0.22361 -0.2099 0.22824 C -0.21042 0.2294 -0.21112 0.23032 -0.21146 0.23125 C -0.21216 0.2324 -0.21268 0.23333 -0.21303 0.23449 C -0.21355 0.23634 -0.21355 0.23889 -0.21441 0.24074 C -0.21598 0.24444 -0.21928 0.24791 -0.22119 0.25139 C -0.22327 0.25509 -0.22414 0.25949 -0.2257 0.26389 C -0.22535 0.27315 -0.22553 0.28264 -0.225 0.29236 C -0.22362 0.3118 -0.20382 0.33541 -0.19046 0.33842 C -0.15539 0.33611 -0.1691 0.33634 -0.15174 0.3331 C -0.14601 0.33426 -0.14254 0.33541 -0.13681 0.33217 C -0.13525 0.33125 -0.13316 0.32708 -0.13316 0.32731 C -0.13247 0.32338 -0.13021 0.32037 -0.13004 0.31643 C -0.12917 0.2956 -0.1323 0.28565 -0.13837 0.26921 C -0.14098 0.26203 -0.14132 0.25486 -0.14428 0.24815 C -0.14688 0.23264 -0.15434 0.21389 -0.16598 0.20926 C -0.17032 0.20532 -0.17205 0.20602 -0.17796 0.20509 C -0.17882 0.20509 -0.19219 0.20393 -0.1875 0.21041 C -0.17969 0.20347 -0.1757 0.18518 -0.17205 0.17361 C -0.17032 0.16805 -0.16684 0.16389 -0.16441 0.15879 C -0.16355 0.15694 -0.16146 0.15833 -0.1599 0.15787 C -0.15313 0.15625 -0.14653 0.1537 -0.13976 0.15254 C -0.13403 0.14653 -0.12917 0.13958 -0.12414 0.13264 C -0.12119 0.1199 -0.11737 0.10324 -0.12414 0.09282 C -0.12275 0.11365 -0.11997 0.13773 -0.11441 0.15787 C -0.11337 0.16134 -0.10886 0.17083 -0.10764 0.17361 C -0.10573 0.17824 -0.10365 0.18403 -0.10018 0.18727 C -0.09532 0.19213 -0.0908 0.19398 -0.08542 0.19653 C -0.08369 0.19815 -0.08073 0.19815 -0.08004 0.20069 C -0.07865 0.20671 -0.07865 0.21296 -0.07796 0.21852 C -0.07744 0.22268 -0.07483 0.225 -0.07344 0.22824 C -0.06945 0.2368 -0.06962 0.24583 -0.06216 0.25046 C -0.05487 0.23981 -0.05695 0.2456 -0.05469 0.23449 C -0.05469 0.23194 -0.05018 0.16088 -0.06059 0.13889 C -0.06337 0.12453 -0.06962 0.1118 -0.07622 0.10023 C -0.08195 0.09051 -0.08473 0.07847 -0.0875 0.06666 C -0.0882 0.05972 -0.08889 0.05324 -0.09046 0.04676 C -0.09132 0.03449 -0.09028 0.00926 -0.10313 0.00671 C -0.10625 0.00625 -0.10903 0.00625 -0.11216 0.00578 C -0.11615 0.00463 -0.11962 0.00301 -0.12327 0.00046 C -0.13091 -0.00996 -0.13837 -0.01621 -0.14879 -0.01968 C -0.16303 -0.0169 -0.17639 -0.01042 -0.19046 -0.0081 C -0.20799 -0.0007 -0.22205 -0.0125 -0.23837 -0.01528 C -0.24341 -0.01482 -0.24879 -0.01574 -0.254 -0.01435 C -0.25556 -0.01389 -0.25643 -0.01135 -0.25764 -0.00996 C -0.26355 -0.00486 -0.27032 2.59259E-6 -0.27639 0.00463 C -0.30313 -0.01088 -0.325 -0.04329 -0.3533 -0.05417 C -0.354 -0.0551 -0.35469 -0.05672 -0.35556 -0.05741 C -0.35625 -0.0581 -0.3573 -0.05787 -0.35782 -0.05834 C -0.36042 -0.06135 -0.36233 -0.06644 -0.36441 -0.06991 C -0.36355 -0.07292 -0.36337 -0.07616 -0.36164 -0.07824 C -0.36025 -0.07986 -0.35799 -0.0794 -0.35625 -0.0794 C -0.34775 -0.0794 -0.33941 -0.07871 -0.33091 -0.07824 C -0.33073 -0.07824 -0.31737 -0.07639 -0.31667 -0.07616 C -0.29966 -0.07014 -0.32414 -0.075 -0.30556 -0.07199 C -0.29671 -0.06898 -0.30157 -0.07014 -0.29063 -0.06898 C -0.29132 -0.05741 -0.29167 -0.0456 -0.29289 -0.03426 C -0.29341 -0.02894 -0.30556 -0.02385 -0.30782 -0.02269 C -0.31476 -0.01875 -0.3224 -0.0125 -0.32796 -0.00486 C -0.33143 2.59259E-6 -0.33351 0.00602 -0.33681 0.01111 C -0.34428 0.03541 -0.35365 0.05903 -0.35938 0.08449 C -0.36285 0.10092 -0.36268 0.12361 -0.3698 0.13796 C -0.37153 0.1456 -0.37084 0.14213 -0.37188 0.14861 C -0.37153 0.15347 -0.37153 0.15833 -0.37049 0.16319 C -0.3691 0.16967 -0.36407 0.17453 -0.36077 0.1787 C -0.35434 0.18727 -0.35487 0.18819 -0.34671 0.19051 C -0.34514 0.19004 -0.34358 0.19028 -0.34219 0.18935 C -0.33664 0.18657 -0.33577 0.17106 -0.3316 0.16528 C -0.33021 0.16319 -0.32796 0.16203 -0.32657 0.15995 C -0.3191 0.16088 -0.31129 0.15972 -0.304 0.16319 C -0.27848 0.175 -0.31216 0.16157 -0.29219 0.16944 C -0.28768 0.17361 -0.28195 0.17592 -0.27796 0.18078 C -0.26962 0.19051 -0.25973 0.20301 -0.254 0.21551 C -0.24844 0.22778 -0.24358 0.24097 -0.23837 0.25347 C -0.23351 0.26435 -0.22796 0.27407 -0.2257 0.28703 C -0.22587 0.29398 -0.2257 0.30185 -0.22639 0.30903 C -0.22657 0.3118 -0.23403 0.32662 -0.23542 0.33217 C -0.23438 0.33773 -0.23507 0.34467 -0.23247 0.34907 C -0.23004 0.35301 -0.22744 0.35231 -0.22414 0.35416 C -0.21459 0.36041 -0.20504 0.36551 -0.19497 0.37014 C -0.18473 0.3743 -0.20053 0.37014 -0.18299 0.37407 C -0.17934 0.375 -0.17205 0.37639 -0.17205 0.37662 C -0.16893 0.37546 -0.1658 0.37523 -0.16285 0.37407 C -0.16094 0.37338 -0.15973 0.36967 -0.15782 0.36898 C -0.15417 0.36782 -0.15018 0.36759 -0.14653 0.3669 C -0.1441 0.36458 -0.14184 0.36296 -0.13907 0.3618 C -0.13559 0.35486 -0.13559 0.34907 -0.13386 0.34166 C -0.13473 0.3324 -0.13525 0.31805 -0.13907 0.31018 C -0.1415 0.29606 -0.13959 0.30115 -0.14271 0.29421 C -0.14237 0.29028 -0.14254 0.28588 -0.14132 0.28194 C -0.14063 0.2794 -0.13455 0.275 -0.13316 0.2743 C -0.12657 0.2706 -0.12066 0.26875 -0.11372 0.26713 C -0.11164 0.26759 -0.10955 0.26713 -0.10764 0.26828 C -0.10556 0.26944 -0.10174 0.27315 -0.10174 0.27338 C -0.09879 0.28055 -0.0941 0.28889 -0.09202 0.29629 C -0.08959 0.30509 -0.08924 0.31597 -0.0882 0.32477 C -0.08803 0.33287 -0.08803 0.35 -0.08612 0.35972 C -0.08542 0.36296 -0.08438 0.36643 -0.0823 0.36805 C -0.08004 0.36967 -0.07483 0.37014 -0.07483 0.37014 C -0.05747 0.36736 -0.04723 0.37199 -0.03907 0.34907 C -0.03716 0.33634 -0.03768 0.33102 -0.04428 0.32176 C -0.03785 0.34606 -0.04601 0.31828 -0.03907 0.33426 C -0.03837 0.33541 -0.03889 0.33727 -0.03837 0.33842 C -0.03542 0.3449 -0.01841 0.3574 -0.01355 0.35833 C -0.00816 0.35926 -0.00261 0.35995 0.00277 0.3618 C 0.00798 0.36713 0.00694 0.36759 0.01684 0.36065 C 0.01788 0.36018 0.01736 0.35764 0.0177 0.35625 C 0.01857 0.35393 0.01944 0.35162 0.02066 0.35023 C 0.02187 0.34884 0.02378 0.34884 0.02517 0.34791 C 0.02864 0.34097 0.03125 0.33472 0.0335 0.32708 C 0.03506 0.31065 0.03524 0.28865 0.02881 0.27315 C 0.02777 0.2706 0.02118 0.26041 0.01927 0.2574 C 0.01527 0.2412 0.0118 0.22407 0.00364 0.21041 C -0.00278 0.19977 -0.01164 0.19213 -0.01893 0.1831 C -0.02414 0.17639 -0.0257 0.16666 -0.03091 0.15995 C -0.03507 0.14097 -0.01928 0.13403 -0.0099 0.12847 C 0.00451 0.11111 -0.01303 0.13102 0.00364 0.1162 C 0.01631 0.1044 0.00607 0.10972 0.01545 0.10555 C 0.02031 0.10115 0.02552 0.09768 0.03125 0.09606 C 0.07534 0.09791 0.04444 0.09444 0.0618 0.10231 C 0.06736 0.11041 0.07413 0.1162 0.07968 0.1243 C 0.08211 0.12754 0.08472 0.13125 0.08715 0.13472 C 0.08784 0.13565 0.08941 0.13796 0.08941 0.13819 C 0.0927 0.15162 0.09253 0.19143 0.08333 0.20717 C 0.08159 0.21065 0.07326 0.21528 0.07152 0.21643 C 0.06822 0.21898 0.06562 0.22407 0.0625 0.22615 C 0.05954 0.22847 0.05104 0.23194 0.04756 0.23356 C 0.04253 0.23796 0.03819 0.23588 0.03263 0.23449 C 0.02447 0.2287 0.0177 0.21967 0.01024 0.2125 C 0.00607 0.20833 0.00121 0.20648 -0.0033 0.20301 C -0.00782 0.19907 -0.01233 0.19537 -0.01737 0.19236 C -0.02188 0.18657 -0.02796 0.19004 -0.03386 0.19051 C -0.03785 0.1949 -0.04254 0.19606 -0.04653 0.20069 C -0.04757 0.20208 -0.05625 0.21342 -0.05921 0.21551 C -0.06389 0.21898 -0.07101 0.21898 -0.07622 0.22106 C -0.08629 0.22453 -0.07987 0.22176 -0.09046 0.22407 C -0.09323 0.22453 -0.09879 0.22615 -0.09879 0.22639 C -0.10799 0.22523 -0.11841 0.22893 -0.12639 0.22199 C -0.12813 0.22014 -0.12934 0.21759 -0.13091 0.21551 C -0.13282 0.21296 -0.13612 0.21203 -0.13837 0.20926 C -0.14514 0.20023 -0.15382 0.19143 -0.16216 0.18611 C -0.16563 0.1787 -0.17066 0.17731 -0.17553 0.17268 C -0.17934 0.16875 -0.18542 0.15694 -0.18837 0.15162 C -0.19098 0.14699 -0.19306 0.1412 -0.19584 0.1368 C -0.19775 0.13379 -0.20174 0.12847 -0.20174 0.1287 C -0.20313 0.12453 -0.20417 0.12199 -0.20625 0.11921 C -0.20712 0.11319 -0.20782 0.1118 -0.21059 0.10764 C -0.21233 0.09722 -0.2191 0.08865 -0.22344 0.08032 C -0.2316 0.06458 -0.24011 0.04907 -0.24879 0.03403 C -0.25035 0.0243 -0.24827 0.03634 -0.25191 0.02361 C -0.25365 0.0169 -0.25348 0.00949 -0.25556 0.00254 C -0.25452 -0.00926 -0.25487 -0.01435 -0.25261 -0.02385 C -0.24896 -0.03889 -0.24254 -0.05347 -0.2375 -0.06783 C -0.23195 -0.0838 -0.22987 -0.10371 -0.22257 -0.11829 C -0.21945 -0.13172 -0.2165 -0.14074 -0.21441 -0.1551 C -0.21372 -0.15996 -0.21303 -0.16991 -0.21303 -0.16968 C -0.21268 -0.18542 -0.21615 -0.21111 -0.20851 -0.22732 C -0.20504 -0.2426 -0.18334 -0.2382 -0.17639 -0.23889 C -0.14792 -0.23727 -0.14844 -0.23704 -0.12865 -0.23148 C -0.12587 -0.22847 -0.12327 -0.22824 -0.12032 -0.22523 C -0.11702 -0.22199 -0.11546 -0.2176 -0.11216 -0.21482 C -0.11094 -0.20996 -0.1099 -0.20764 -0.10921 -0.20232 C -0.10973 -0.17639 -0.10955 -0.15047 -0.11077 -0.12477 C -0.11077 -0.12107 -0.1132 -0.11829 -0.11441 -0.11505 C -0.11771 -0.10602 -0.12101 -0.09398 -0.12639 -0.08681 C -0.12778 -0.08264 -0.12813 -0.0801 -0.13091 -0.07732 C -0.13455 -0.06621 -0.12969 -0.07847 -0.13455 -0.07107 C -0.13577 -0.06922 -0.13646 -0.06644 -0.1375 -0.06482 C -0.14184 -0.05764 -0.14948 -0.05347 -0.15539 -0.05 C -0.15782 -0.04699 -0.16285 -0.0426 -0.16285 -0.04236 C -0.17362 -0.01343 -0.15434 0.01157 -0.1375 0.02361 C -0.13178 0.02754 -0.12448 0.02731 -0.11823 0.02986 C -0.11164 0.0294 -0.10487 0.03102 -0.09879 0.02778 C -0.09549 0.02592 -0.09428 0.02453 -0.09046 0.02361 C -0.08542 0.02569 -0.08473 0.03727 -0.08386 0.04352 C -0.08178 0.05625 -0.07952 0.06921 -0.07483 0.08032 C -0.07396 0.08495 -0.07448 0.0875 -0.07119 0.08032 C -0.06737 0.07222 -0.06667 0.0618 -0.06441 0.05301 C -0.0632 0.02407 -0.06025 -0.00672 -0.06667 -0.03426 C -0.06771 -0.05047 -0.0724 -0.06574 -0.07553 -0.08148 C -0.07605 -0.0882 -0.07657 -0.09306 -0.07796 -0.09931 C -0.07882 -0.11019 -0.07969 -0.12153 -0.07553 -0.13102 C -0.07379 -0.14329 -0.06962 -0.15533 -0.06823 -0.1676 C -0.06615 -0.18334 -0.06441 -0.20857 -0.05313 -0.21806 C -0.04983 -0.22084 -0.04341 -0.2206 -0.04046 -0.22107 C -0.02396 -0.22871 -0.01424 -0.21528 -0.004 -0.20093 C 0.00191 -0.19306 0.0052 -0.18357 0.01024 -0.17477 C 0.02031 -0.15787 0.02951 -0.13935 0.03802 -0.12037 C 0.04045 -0.11482 0.04131 -0.1081 0.04392 -0.10255 C 0.04427 -0.10047 0.04548 -0.09861 0.04548 -0.0963 C 0.04513 -0.08102 0.04479 -0.06528 0.04392 -0.05 C 0.04357 -0.04514 0.03958 -0.03681 0.03628 -0.03542 C 0.03194 -0.03357 0.02881 -0.03357 0.02517 -0.02894 C 0.02135 -0.02431 0.01736 -0.01644 0.0125 -0.01435 C 0.01024 -0.01088 0.01111 -0.01111 0.00659 -0.0132 C 0.00086 -0.01621 -0.00348 -0.02222 -0.00903 -0.02477 C -0.01511 -0.02431 -0.03386 -0.02222 -0.03837 -0.02477 C -0.04011 -0.02616 -0.03733 -0.03033 -0.03681 -0.0331 Z " pathEditMode="relative" rAng="0" ptsTypes="fffffffffffffffffffffffffffffffffffffffffffffffffffffffffffffffffffffffffffffffffffffffffffffffffffffffffffffffffffffffffffffffffffffffffffffffffffffffffffffffffffffffffffffffffffffffffffffffffffffffffffffffffffffffffffffffffffffffffffffffffffffffffffffffffffffffff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00" y="100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729 -0.08519 C -0.00486 -0.0875 -0.00208 -0.08843 0.00017 -0.09074 C 0.0033 -0.09398 0.00156 -0.09445 0.00538 -0.0963 C 0.00746 -0.09722 0.0099 -0.09745 0.01215 -0.09861 C 0.01406 -0.09815 0.01632 -0.09884 0.01806 -0.09745 C 0.01996 -0.0963 0.025 -0.08773 0.02639 -0.08519 C 0.02726 -0.07894 0.02656 -0.07222 0.02778 -0.06597 C 0.02795 -0.06505 0.02865 -0.06782 0.02917 -0.06852 C 0.03056 -0.07014 0.03229 -0.0713 0.03368 -0.07292 C 0.04479 -0.08634 0.03212 -0.07292 0.03958 -0.08079 C 0.04705 -0.11435 0.03924 -0.15278 0.02326 -0.17685 C 0.02535 -0.12708 0.03108 -0.0838 0.05521 -0.04722 C 0.06128 -0.0382 0.07049 -0.02778 0.0783 -0.02361 C 0.08351 -0.02083 0.09479 -0.01921 0.09479 -0.01898 C 0.10521 -0.02083 0.11024 -0.0162 0.11267 -0.02917 C 0.11059 -0.04769 0.11285 -0.04445 0.10365 -0.04954 C 0.09653 -0.0463 0.09115 -0.04421 0.08507 -0.03843 C 0.07083 -0.01019 0.09896 0.00671 0.11337 0.01296 C 0.11806 0.01481 0.12274 0.01597 0.12743 0.01736 C 0.12847 0.01736 0.15885 0.02245 0.16181 0.00509 C 0.16128 -0.00463 0.16128 -0.01482 0.16024 -0.02477 C 0.15955 -0.03171 0.15347 -0.03935 0.14983 -0.04259 C 0.13611 -0.05509 0.11927 -0.05695 0.10365 -0.05833 C 0.08281 -0.05671 0.06181 -0.05671 0.04115 -0.0537 C 0.02552 -0.05162 0.02118 -0.02407 0.01719 -0.00718 C 0.01528 0.01805 0.01528 0.01412 0.01719 0.05787 C 0.01892 0.0912 0.03646 0.11273 0.05087 0.1338 C 0.05399 0.13819 0.05608 0.14491 0.05972 0.14838 C 0.08715 0.17268 0.11059 0.18356 0.14097 0.18981 C 0.15104 0.18773 0.16146 0.1868 0.17153 0.18403 C 0.1809 0.18148 0.18958 0.1713 0.19809 0.16505 C 0.20174 0.15972 0.20226 0.16968 0.20347 0.17407 C 0.20451 0.18171 0.2059 0.18704 0.20868 0.19421 C 0.21128 0.2081 0.21319 0.22176 0.21615 0.23565 C 0.21545 0.24838 0.21476 0.26088 0.21371 0.27315 C 0.21215 0.29491 0.19913 0.31134 0.18698 0.31991 C 0.17604 0.3162 0.17552 0.30995 0.16771 0.29583 C 0.15833 0.27893 0.14861 0.25602 0.13715 0.24213 C 0.13455 0.23866 0.1316 0.23588 0.12899 0.23194 C 0.12795 0.22986 0.12708 0.22801 0.12604 0.22616 C 0.11736 0.21458 0.10434 0.2081 0.0941 0.20208 C 0.09149 0.20046 0.0849 0.19514 0.08142 0.19421 C 0.07257 0.19213 0.06337 0.1919 0.05451 0.19074 C 0.04028 0.19143 0.03056 0.1868 0.01962 0.1963 C 0.01562 0.20509 0.01632 0.21042 0.01441 0.21991 C 0.0151 0.23981 0.01302 0.2419 0.02465 0.24676 C 0.05035 0.24375 0.06024 0.2412 0.08576 0.24213 C 0.08802 0.24236 0.09028 0.24329 0.09236 0.24444 C 0.09809 0.24676 0.10972 0.25231 0.10972 0.25255 C 0.12187 0.26505 0.13698 0.27477 0.14687 0.29236 C 0.15226 0.30139 0.1559 0.3162 0.15799 0.32778 C 0.15851 0.33657 0.16007 0.34907 0.1566 0.35648 C 0.14931 0.37268 0.12483 0.37268 0.11337 0.375 C 0.10868 0.37523 0.10399 0.37778 0.09913 0.37778 C 0.08663 0.37917 0.07396 0.37917 0.06128 0.37917 C 0.04288 0.37407 0.05087 0.37639 0.03733 0.37268 C 0.01632 0.35995 0.0125 0.33009 0.00538 0.30139 C 0.00069 0.28218 -0.00538 0.26366 -0.00938 0.24444 C -0.01458 0.21968 -0.02431 0.18125 -0.04444 0.17639 C -0.05365 0.17685 -0.06285 0.17477 -0.07188 0.17755 C -0.07517 0.17824 -0.07934 0.18634 -0.07934 0.18657 C -0.08177 0.19282 -0.08316 0.19977 -0.08542 0.20648 C -0.08629 0.21296 -0.08767 0.21852 -0.08837 0.22546 C -0.08785 0.2412 -0.08681 0.26366 -0.08108 0.27893 C -0.08021 0.28125 -0.07847 0.28241 -0.07726 0.28449 C -0.07691 0.28518 -0.06736 0.30255 -0.06458 0.30579 C -0.0474 0.32384 -0.03125 0.32986 -0.01094 0.33495 C -0.00851 0.33403 -0.00556 0.33403 -0.00347 0.33148 C -0.00191 0.3287 -0.00139 0.32523 -0.00122 0.32245 C -0.00035 0.30995 -0.00087 0.29722 -0.00052 0.28449 C -0.00017 0.27361 5.55556E-7 0.2625 0.00156 0.25231 C 0.0066 0.22083 0.01337 0.17755 0.03299 0.15949 C 0.04514 0.14838 0.05937 0.1463 0.07326 0.14375 C 0.10486 0.14815 0.13785 0.14722 0.16771 0.16412 C 0.17917 0.1706 0.20312 0.18565 0.21094 0.1963 C 0.21753 0.20532 0.22344 0.21319 0.23177 0.21736 C 0.24236 0.20949 0.24583 0.18981 0.25486 0.17755 C 0.26736 0.16018 0.28125 0.14352 0.29496 0.12824 C 0.30799 0.11412 0.32639 0.12014 0.33819 0.10255 C 0.3526 0.04653 0.31076 0.00023 0.28455 -0.02824 C 0.28108 -0.03195 0.27865 -0.03704 0.27569 -0.04144 C 0.2724 -0.0463 0.26771 -0.04815 0.26441 -0.05278 C 0.26024 -0.05833 0.25746 -0.0669 0.25174 -0.06945 C 0.24566 -0.06273 0.24358 -0.05579 0.23854 -0.04722 C 0.23715 -0.04259 0.23611 -0.0382 0.23472 -0.0338 C 0.23385 -0.03102 0.23264 -0.02894 0.23177 -0.02593 C 0.22969 -0.01968 0.22778 -0.00185 0.22205 0.00093 C 0.21701 -0.00417 0.2125 -0.00532 0.20712 -0.00833 C 0.19896 -0.01296 0.18715 -0.02014 0.17882 -0.02708 C 0.17257 -0.03218 0.16736 -0.03982 0.16181 -0.04607 C 0.15955 -0.05417 0.15764 -0.06296 0.1566 -0.07176 C 0.1559 -0.07732 0.15503 -0.08843 0.15503 -0.0882 C 0.1559 -0.10394 0.15746 -0.11458 0.1625 -0.12778 C 0.1651 -0.13426 0.16562 -0.13472 0.16927 -0.14213 C 0.16996 -0.14352 0.17153 -0.14653 0.17153 -0.1463 C 0.17257 -0.1537 0.17951 -0.16343 0.18246 -0.17014 C 0.18854 -0.18333 0.1934 -0.21157 0.20486 -0.21713 C 0.21128 -0.22338 0.21684 -0.22454 0.22431 -0.22708 C 0.2342 -0.22616 0.24427 -0.22593 0.25417 -0.22361 C 0.27569 -0.21875 0.29392 -0.18403 0.30625 -0.15995 C 0.30955 -0.13357 0.29514 -0.10903 0.27865 -0.10185 C 0.27326 -0.09954 0.26701 -0.09861 0.26146 -0.09745 C 0.25087 -0.09259 0.24045 -0.08982 0.22951 -0.08843 C 0.21059 -0.08403 0.19201 -0.08542 0.17292 -0.08634 C 0.16215 -0.10255 0.15608 -0.12384 0.14531 -0.14005 C 0.14271 -0.14931 0.13924 -0.15579 0.13559 -0.16458 C 0.12743 -0.1838 0.12049 -0.20718 0.10521 -0.21713 C 0.09392 -0.22431 0.09132 -0.22338 0.08056 -0.22477 C 0.05799 -0.23218 0.03142 -0.23241 0.01354 -0.20787 C 0.00729 -0.19931 0.0033 -0.18727 0.00017 -0.1757 C -0.00139 -0.16991 -0.00417 -0.15787 -0.00417 -0.15764 C -0.00538 -0.14398 -0.00677 -0.1375 -0.00504 -0.12431 C -0.00417 -0.11829 -0.00069 -0.11412 0.00156 -0.10972 C 0.01076 -0.09282 0.02656 -0.07801 0.04115 -0.07407 C 0.04653 -0.06875 0.04444 -0.07153 0.04774 -0.06597 C 0.04601 -0.04514 0.04271 -0.00532 0.02552 0.00093 C 0.01424 -0.00347 0.00556 -0.01389 -0.00417 -0.02361 C -0.01372 -0.0331 -0.01163 -0.0294 -0.02361 -0.03843 C -0.03229 -0.04468 -0.04184 -0.05556 -0.05191 -0.05833 C -0.05781 -0.06389 -0.06007 -0.0507 -0.06163 -0.04398 C -0.06319 -0.02824 -0.06406 -0.02384 -0.06007 -0.00139 C -0.05868 0.00555 -0.05556 0.01157 -0.0526 0.01736 C -0.04757 0.02731 -0.04201 0.04028 -0.03472 0.04676 C -0.00868 0.0706 0.03142 0.07245 0.0441 0.12153 C 0.04062 0.15417 0.03368 0.13518 0.00087 0.13148 C -0.01337 0.12708 -0.02847 0.12477 -0.04219 0.13264 C -0.04792 0.14143 -0.04028 0.13055 -0.04809 0.13819 C -0.05139 0.14143 -0.05087 0.14352 -0.05347 0.14722 C -0.05712 0.15278 -0.05417 0.1463 -0.05712 0.15185 C -0.06129 0.15926 -0.06372 0.16829 -0.06823 0.175 C -0.07396 0.19537 -0.07049 0.22106 -0.06979 0.2412 C -0.06962 0.24606 -0.06823 0.25555 -0.06823 0.25579 C -0.06684 0.31458 -0.06858 0.40278 -0.01615 0.4118 C 0.00278 0.40532 0.00625 0.4081 0.01354 0.38518 C 0.0158 0.36667 0.0191 0.32593 0.03368 0.31875 C 0.03837 0.31389 0.03906 0.31597 0.04566 0.31713 C 0.05486 0.33102 0.05937 0.3412 0.0717 0.35278 C 0.08611 0.36667 0.09809 0.37986 0.1059 0.40278 C 0.10851 0.41921 0.10226 0.43032 0.11267 0.43958 C 0.11736 0.43935 0.12205 0.43935 0.12674 0.43773 C 0.14149 0.43194 0.15087 0.39143 0.15729 0.37407 C 0.15833 0.36643 0.15781 0.35787 0.16024 0.35139 C 0.16354 0.34259 0.16545 0.33518 0.16771 0.32569 C 0.16753 0.31991 0.1684 0.31366 0.16684 0.30741 C 0.16476 0.29861 0.1592 0.29861 0.15503 0.29468 C 0.16128 0.31134 0.17049 0.31597 0.18246 0.31991 C 0.20087 0.3162 0.20573 0.325 0.20937 0.3044 C 0.20816 0.28009 0.2099 0.25463 0.20191 0.2331 C 0.2 0.22801 0.19583 0.21343 0.19062 0.21111 C 0.18316 0.21435 0.18576 0.21458 0.18177 0.2243 C 0.18073 0.23472 0.17899 0.2456 0.17812 0.25602 C 0.17917 0.27245 0.1783 0.28866 0.18177 0.3037 C 0.19271 0.35139 0.22205 0.38542 0.25556 0.38912 C 0.25712 0.38912 0.27153 0.3868 0.27569 0.38264 C 0.28246 0.37523 0.29149 0.3625 0.29566 0.35139 C 0.30712 0.32153 0.29236 0.35139 0.30382 0.3287 C 0.31076 0.30093 0.32101 0.27477 0.32552 0.24468 C 0.32483 0.23611 0.325 0.22731 0.32326 0.21852 C 0.32274 0.21574 0.32031 0.21435 0.31875 0.2118 C 0.30799 0.19444 0.30174 0.19745 0.28681 0.19305 C 0.28472 0.19375 0.28264 0.19398 0.28073 0.19537 C 0.27812 0.19722 0.27326 0.20301 0.27326 0.20324 C 0.26996 0.21065 0.26979 0.21597 0.26892 0.22546 C 0.26962 0.23704 0.26996 0.24861 0.27118 0.25995 C 0.27413 0.28704 0.29028 0.31736 0.30625 0.33009 C 0.32031 0.32523 0.31059 0.32639 0.32118 0.31991 C 0.32778 0.30995 0.33003 0.28241 0.33212 0.26875 C 0.3309 0.25463 0.33056 0.24028 0.32847 0.22616 C 0.32222 0.18657 0.2967 0.16921 0.27413 0.15718 C 0.2599 0.14977 0.24653 0.13912 0.23108 0.13819 C 0.21875 0.1375 0.2066 0.1375 0.19444 0.13727 C 0.21441 0.12569 0.23681 0.11944 0.25764 0.11366 C 0.27049 0.10995 0.28385 0.10972 0.29635 0.10486 C 0.30121 0.10301 0.3059 0.10069 0.31059 0.0993 C 0.31615 0.09745 0.32778 0.09468 0.32778 0.09491 C 0.32969 0.09329 0.33698 0.08866 0.33889 0.08472 C 0.33976 0.08264 0.34028 0.07801 0.34028 0.07824 C 0.3401 0.06829 0.3401 0.05856 0.33958 0.04884 C 0.33924 0.0412 0.33681 0.0338 0.33524 0.02639 C 0.33073 0.00718 0.32292 -0.01968 0.3092 -0.02824 C 0.30451 -0.03102 0.29774 -0.03195 0.29271 -0.03264 C 0.28455 -0.02894 0.27951 -0.02222 0.27187 -0.01597 C 0.26927 -0.01366 0.26736 -0.00972 0.26441 -0.00972 C 0.24757 -0.00833 0.23073 -0.00764 0.21371 -0.00718 C 0.20469 -0.00579 0.19479 -0.00764 0.18628 -0.00417 C 0.17969 0.00671 0.17795 0.01597 0.17361 0.02893 C 0.17274 0.03773 0.1691 0.05856 0.16406 0.06458 C 0.16024 0.06921 0.15451 0.06643 0.14983 0.06667 C 0.1441 0.06852 0.13958 0.07315 0.1342 0.07569 C 0.13021 0.07778 0.12569 0.07755 0.12153 0.07893 C 0.10903 0.07847 0.09653 0.0787 0.0842 0.07685 C 0.08333 0.07662 0.08385 0.07454 0.08351 0.07338 C 0.08264 0.07037 0.08056 0.06458 0.08056 0.06481 C 0.08056 0.06435 0.07934 0.05509 0.07917 0.0544 C 0.07569 0.0463 0.06684 0.0456 0.06198 0.04329 C 0.05903 0.0419 0.05677 0.03912 0.05382 0.03773 C 0.05139 0.03426 0.04965 0.03171 0.04635 0.02986 C 0.04444 0.02569 0.04149 0.0213 0.03819 0.01991 C 0.03611 0.01528 0.03299 0.01157 0.03003 0.00856 C 0.0276 0.00231 0.02639 -0.00463 0.02396 -0.01042 C 0.02205 -0.01551 0.01875 -0.0213 0.0158 -0.02593 C 0.01441 -0.03195 0.01285 -0.03935 0.0099 -0.04398 C 0.00781 -0.05324 0.0092 -0.04861 0.00538 -0.05718 C 0.00434 -0.05949 0.00156 -0.06296 0.00156 -0.06273 C -0.00226 -0.07523 0.0033 -0.05903 -0.00278 -0.07176 C -0.0033 -0.07269 -0.00295 -0.07431 -0.00347 -0.07523 C -0.0059 -0.07986 -0.0059 -0.07523 -0.0059 -0.07847 L -0.00729 -0.08519 Z " pathEditMode="relative" rAng="0" ptsTypes="ffffffffffffffffffffffffffffffffffffffffffffffffffffffffffffffffffffffffffffffffffffffffffffffffffffffffffffffffffffffffffffffffffffffffffffffffffffffffffffffffffffffffffffffffffffffffffffffffffffffffffffffAf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0" y="18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5"/>
          <p:cNvSpPr>
            <a:spLocks noChangeArrowheads="1"/>
          </p:cNvSpPr>
          <p:nvPr/>
        </p:nvSpPr>
        <p:spPr bwMode="auto">
          <a:xfrm>
            <a:off x="4211638" y="4868863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Oval 6"/>
          <p:cNvSpPr>
            <a:spLocks noChangeArrowheads="1"/>
          </p:cNvSpPr>
          <p:nvPr/>
        </p:nvSpPr>
        <p:spPr bwMode="auto">
          <a:xfrm>
            <a:off x="6011863" y="3429000"/>
            <a:ext cx="433387" cy="431800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Oval 7"/>
          <p:cNvSpPr>
            <a:spLocks noChangeArrowheads="1"/>
          </p:cNvSpPr>
          <p:nvPr/>
        </p:nvSpPr>
        <p:spPr bwMode="auto">
          <a:xfrm>
            <a:off x="8388350" y="2492375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Oval 8"/>
          <p:cNvSpPr>
            <a:spLocks noChangeArrowheads="1"/>
          </p:cNvSpPr>
          <p:nvPr/>
        </p:nvSpPr>
        <p:spPr bwMode="auto">
          <a:xfrm>
            <a:off x="6804025" y="2492375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8" name="Oval 9"/>
          <p:cNvSpPr>
            <a:spLocks noChangeArrowheads="1"/>
          </p:cNvSpPr>
          <p:nvPr/>
        </p:nvSpPr>
        <p:spPr bwMode="auto">
          <a:xfrm>
            <a:off x="6732588" y="3933825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5148263" y="3933825"/>
            <a:ext cx="431800" cy="4318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5F5F5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680" name="Oval 11"/>
          <p:cNvSpPr>
            <a:spLocks noChangeArrowheads="1"/>
          </p:cNvSpPr>
          <p:nvPr/>
        </p:nvSpPr>
        <p:spPr bwMode="auto">
          <a:xfrm>
            <a:off x="5219700" y="2492375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" name="Oval 12"/>
          <p:cNvSpPr>
            <a:spLocks noChangeArrowheads="1"/>
          </p:cNvSpPr>
          <p:nvPr/>
        </p:nvSpPr>
        <p:spPr bwMode="auto">
          <a:xfrm>
            <a:off x="8388350" y="3933825"/>
            <a:ext cx="431800" cy="431800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2" name="Oval 13"/>
          <p:cNvSpPr>
            <a:spLocks noChangeArrowheads="1"/>
          </p:cNvSpPr>
          <p:nvPr/>
        </p:nvSpPr>
        <p:spPr bwMode="auto">
          <a:xfrm>
            <a:off x="7885113" y="4868863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3" name="Oval 14"/>
          <p:cNvSpPr>
            <a:spLocks noChangeArrowheads="1"/>
          </p:cNvSpPr>
          <p:nvPr/>
        </p:nvSpPr>
        <p:spPr bwMode="auto">
          <a:xfrm>
            <a:off x="6084888" y="4941888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4" name="Line 15"/>
          <p:cNvSpPr>
            <a:spLocks noChangeShapeType="1"/>
          </p:cNvSpPr>
          <p:nvPr/>
        </p:nvSpPr>
        <p:spPr bwMode="auto">
          <a:xfrm>
            <a:off x="5724525" y="270827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5" name="Line 16"/>
          <p:cNvSpPr>
            <a:spLocks noChangeShapeType="1"/>
          </p:cNvSpPr>
          <p:nvPr/>
        </p:nvSpPr>
        <p:spPr bwMode="auto">
          <a:xfrm>
            <a:off x="7308850" y="2708275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6" name="Line 17"/>
          <p:cNvSpPr>
            <a:spLocks noChangeShapeType="1"/>
          </p:cNvSpPr>
          <p:nvPr/>
        </p:nvSpPr>
        <p:spPr bwMode="auto">
          <a:xfrm>
            <a:off x="5364163" y="2997200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7" name="Line 18"/>
          <p:cNvSpPr>
            <a:spLocks noChangeShapeType="1"/>
          </p:cNvSpPr>
          <p:nvPr/>
        </p:nvSpPr>
        <p:spPr bwMode="auto">
          <a:xfrm>
            <a:off x="7019925" y="3068638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8" name="Line 19"/>
          <p:cNvSpPr>
            <a:spLocks noChangeShapeType="1"/>
          </p:cNvSpPr>
          <p:nvPr/>
        </p:nvSpPr>
        <p:spPr bwMode="auto">
          <a:xfrm>
            <a:off x="8604250" y="3068638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Line 20"/>
          <p:cNvSpPr>
            <a:spLocks noChangeShapeType="1"/>
          </p:cNvSpPr>
          <p:nvPr/>
        </p:nvSpPr>
        <p:spPr bwMode="auto">
          <a:xfrm>
            <a:off x="5724525" y="4149725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0" name="Line 21"/>
          <p:cNvSpPr>
            <a:spLocks noChangeShapeType="1"/>
          </p:cNvSpPr>
          <p:nvPr/>
        </p:nvSpPr>
        <p:spPr bwMode="auto">
          <a:xfrm>
            <a:off x="7308850" y="4149725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Line 22"/>
          <p:cNvSpPr>
            <a:spLocks noChangeShapeType="1"/>
          </p:cNvSpPr>
          <p:nvPr/>
        </p:nvSpPr>
        <p:spPr bwMode="auto">
          <a:xfrm flipH="1">
            <a:off x="4572000" y="270827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23"/>
          <p:cNvSpPr>
            <a:spLocks noChangeShapeType="1"/>
          </p:cNvSpPr>
          <p:nvPr/>
        </p:nvSpPr>
        <p:spPr bwMode="auto">
          <a:xfrm flipH="1">
            <a:off x="6443663" y="2708275"/>
            <a:ext cx="576262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3" name="Line 24"/>
          <p:cNvSpPr>
            <a:spLocks noChangeShapeType="1"/>
          </p:cNvSpPr>
          <p:nvPr/>
        </p:nvSpPr>
        <p:spPr bwMode="auto">
          <a:xfrm flipH="1">
            <a:off x="8172450" y="2708275"/>
            <a:ext cx="4318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4" name="Line 25"/>
          <p:cNvSpPr>
            <a:spLocks noChangeShapeType="1"/>
          </p:cNvSpPr>
          <p:nvPr/>
        </p:nvSpPr>
        <p:spPr bwMode="auto">
          <a:xfrm>
            <a:off x="4427538" y="3860800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5" name="Line 26"/>
          <p:cNvSpPr>
            <a:spLocks noChangeShapeType="1"/>
          </p:cNvSpPr>
          <p:nvPr/>
        </p:nvSpPr>
        <p:spPr bwMode="auto">
          <a:xfrm flipV="1">
            <a:off x="4643438" y="4365625"/>
            <a:ext cx="5048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6" name="Line 27"/>
          <p:cNvSpPr>
            <a:spLocks noChangeShapeType="1"/>
          </p:cNvSpPr>
          <p:nvPr/>
        </p:nvSpPr>
        <p:spPr bwMode="auto">
          <a:xfrm>
            <a:off x="4716463" y="5157788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7" name="Line 28"/>
          <p:cNvSpPr>
            <a:spLocks noChangeShapeType="1"/>
          </p:cNvSpPr>
          <p:nvPr/>
        </p:nvSpPr>
        <p:spPr bwMode="auto">
          <a:xfrm flipH="1">
            <a:off x="6516688" y="4365625"/>
            <a:ext cx="287337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8" name="Line 29"/>
          <p:cNvSpPr>
            <a:spLocks noChangeShapeType="1"/>
          </p:cNvSpPr>
          <p:nvPr/>
        </p:nvSpPr>
        <p:spPr bwMode="auto">
          <a:xfrm flipH="1">
            <a:off x="8316913" y="4365625"/>
            <a:ext cx="2159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9" name="Line 30"/>
          <p:cNvSpPr>
            <a:spLocks noChangeShapeType="1"/>
          </p:cNvSpPr>
          <p:nvPr/>
        </p:nvSpPr>
        <p:spPr bwMode="auto">
          <a:xfrm>
            <a:off x="6804025" y="5157788"/>
            <a:ext cx="108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0" name="Line 31"/>
          <p:cNvSpPr>
            <a:spLocks noChangeShapeType="1"/>
          </p:cNvSpPr>
          <p:nvPr/>
        </p:nvSpPr>
        <p:spPr bwMode="auto">
          <a:xfrm>
            <a:off x="4716463" y="3644900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1" name="Line 32"/>
          <p:cNvSpPr>
            <a:spLocks noChangeShapeType="1"/>
          </p:cNvSpPr>
          <p:nvPr/>
        </p:nvSpPr>
        <p:spPr bwMode="auto">
          <a:xfrm>
            <a:off x="6659563" y="3644900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2" name="Line 33"/>
          <p:cNvSpPr>
            <a:spLocks noChangeShapeType="1"/>
          </p:cNvSpPr>
          <p:nvPr/>
        </p:nvSpPr>
        <p:spPr bwMode="auto">
          <a:xfrm>
            <a:off x="6300788" y="3933825"/>
            <a:ext cx="0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3" name="Line 34"/>
          <p:cNvSpPr>
            <a:spLocks noChangeShapeType="1"/>
          </p:cNvSpPr>
          <p:nvPr/>
        </p:nvSpPr>
        <p:spPr bwMode="auto">
          <a:xfrm>
            <a:off x="8101013" y="3933825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4" name="Line 35"/>
          <p:cNvSpPr>
            <a:spLocks noChangeShapeType="1"/>
          </p:cNvSpPr>
          <p:nvPr/>
        </p:nvSpPr>
        <p:spPr bwMode="auto">
          <a:xfrm>
            <a:off x="5364163" y="4005263"/>
            <a:ext cx="0" cy="287337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5" name="Line 36"/>
          <p:cNvSpPr>
            <a:spLocks noChangeShapeType="1"/>
          </p:cNvSpPr>
          <p:nvPr/>
        </p:nvSpPr>
        <p:spPr bwMode="auto">
          <a:xfrm>
            <a:off x="5219700" y="4149725"/>
            <a:ext cx="288925" cy="0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6" name="Line 37"/>
          <p:cNvSpPr>
            <a:spLocks noChangeShapeType="1"/>
          </p:cNvSpPr>
          <p:nvPr/>
        </p:nvSpPr>
        <p:spPr bwMode="auto">
          <a:xfrm>
            <a:off x="6227763" y="3500438"/>
            <a:ext cx="0" cy="288925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7" name="Line 38"/>
          <p:cNvSpPr>
            <a:spLocks noChangeShapeType="1"/>
          </p:cNvSpPr>
          <p:nvPr/>
        </p:nvSpPr>
        <p:spPr bwMode="auto">
          <a:xfrm>
            <a:off x="6084888" y="3644900"/>
            <a:ext cx="287337" cy="0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8" name="Oval 39"/>
          <p:cNvSpPr>
            <a:spLocks noChangeArrowheads="1"/>
          </p:cNvSpPr>
          <p:nvPr/>
        </p:nvSpPr>
        <p:spPr bwMode="auto">
          <a:xfrm>
            <a:off x="5580063" y="2997200"/>
            <a:ext cx="431800" cy="215900"/>
          </a:xfrm>
          <a:prstGeom prst="ellipse">
            <a:avLst/>
          </a:prstGeom>
          <a:gradFill rotWithShape="1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-</a:t>
            </a:r>
          </a:p>
        </p:txBody>
      </p:sp>
      <p:sp>
        <p:nvSpPr>
          <p:cNvPr id="28709" name="Oval 43"/>
          <p:cNvSpPr>
            <a:spLocks noChangeArrowheads="1"/>
          </p:cNvSpPr>
          <p:nvPr/>
        </p:nvSpPr>
        <p:spPr bwMode="auto">
          <a:xfrm>
            <a:off x="7380288" y="3068638"/>
            <a:ext cx="431800" cy="215900"/>
          </a:xfrm>
          <a:prstGeom prst="ellipse">
            <a:avLst/>
          </a:prstGeom>
          <a:gradFill rotWithShape="1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-</a:t>
            </a:r>
          </a:p>
        </p:txBody>
      </p:sp>
      <p:sp>
        <p:nvSpPr>
          <p:cNvPr id="28710" name="Line 45"/>
          <p:cNvSpPr>
            <a:spLocks noChangeShapeType="1"/>
          </p:cNvSpPr>
          <p:nvPr/>
        </p:nvSpPr>
        <p:spPr bwMode="auto">
          <a:xfrm>
            <a:off x="8459788" y="4149725"/>
            <a:ext cx="288925" cy="0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11" name="Line 46"/>
          <p:cNvSpPr>
            <a:spLocks noChangeShapeType="1"/>
          </p:cNvSpPr>
          <p:nvPr/>
        </p:nvSpPr>
        <p:spPr bwMode="auto">
          <a:xfrm>
            <a:off x="8604250" y="4005263"/>
            <a:ext cx="0" cy="287337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971550" y="2462213"/>
            <a:ext cx="4000500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2800" b="1" dirty="0">
              <a:solidFill>
                <a:srgbClr val="FFFF01"/>
              </a:solidFill>
            </a:endParaRPr>
          </a:p>
          <a:p>
            <a:pPr>
              <a:buClr>
                <a:schemeClr val="bg2"/>
              </a:buClr>
              <a:buSzPct val="70000"/>
              <a:buFont typeface="Wingdings" pitchFamily="2" charset="2"/>
              <a:buBlip>
                <a:blip r:embed="rId2"/>
              </a:buBlip>
              <a:defRPr/>
            </a:pPr>
            <a:r>
              <a:rPr lang="ru-RU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1. нейтральные атомы</a:t>
            </a:r>
          </a:p>
          <a:p>
            <a:pPr>
              <a:buClr>
                <a:schemeClr val="bg2"/>
              </a:buClr>
              <a:buSzPct val="70000"/>
              <a:buFont typeface="Wingdings" pitchFamily="2" charset="2"/>
              <a:buBlip>
                <a:blip r:embed="rId2"/>
              </a:buBlip>
              <a:defRPr/>
            </a:pP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2. положительно</a:t>
            </a:r>
          </a:p>
          <a:p>
            <a:pPr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заряженные ионы</a:t>
            </a:r>
          </a:p>
          <a:p>
            <a:pPr>
              <a:buClr>
                <a:schemeClr val="bg2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Clr>
                <a:schemeClr val="bg2"/>
              </a:buClr>
              <a:buFont typeface="Wingdings" pitchFamily="2" charset="2"/>
              <a:buNone/>
              <a:defRPr/>
            </a:pPr>
            <a:endParaRPr lang="ru-RU" sz="2400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bg2"/>
              </a:buClr>
              <a:defRPr/>
            </a:pPr>
            <a:endParaRPr lang="en-US" sz="2400" u="sng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bg2"/>
              </a:buClr>
              <a:defRPr/>
            </a:pPr>
            <a:endParaRPr lang="en-US" sz="2400" u="sng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bg2"/>
              </a:buClr>
              <a:defRPr/>
            </a:pPr>
            <a:r>
              <a:rPr lang="ru-RU" sz="24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 свободно перемещаются по кристаллической решетке</a:t>
            </a:r>
          </a:p>
        </p:txBody>
      </p:sp>
      <p:sp>
        <p:nvSpPr>
          <p:cNvPr id="20529" name="Rectangle 49"/>
          <p:cNvSpPr>
            <a:spLocks noGrp="1" noRot="1" noChangeArrowheads="1"/>
          </p:cNvSpPr>
          <p:nvPr>
            <p:ph type="title"/>
          </p:nvPr>
        </p:nvSpPr>
        <p:spPr>
          <a:xfrm>
            <a:off x="1403350" y="692150"/>
            <a:ext cx="7388225" cy="7032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Металлическая кристаллическая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решетка</a:t>
            </a:r>
          </a:p>
        </p:txBody>
      </p:sp>
      <p:sp>
        <p:nvSpPr>
          <p:cNvPr id="28714" name="Oval 56"/>
          <p:cNvSpPr>
            <a:spLocks noChangeArrowheads="1"/>
          </p:cNvSpPr>
          <p:nvPr/>
        </p:nvSpPr>
        <p:spPr bwMode="auto">
          <a:xfrm>
            <a:off x="5508625" y="4508500"/>
            <a:ext cx="431800" cy="215900"/>
          </a:xfrm>
          <a:prstGeom prst="ellipse">
            <a:avLst/>
          </a:prstGeom>
          <a:gradFill rotWithShape="1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-</a:t>
            </a:r>
          </a:p>
        </p:txBody>
      </p:sp>
      <p:sp>
        <p:nvSpPr>
          <p:cNvPr id="28715" name="Oval 57"/>
          <p:cNvSpPr>
            <a:spLocks noChangeArrowheads="1"/>
          </p:cNvSpPr>
          <p:nvPr/>
        </p:nvSpPr>
        <p:spPr bwMode="auto">
          <a:xfrm>
            <a:off x="7524750" y="4221163"/>
            <a:ext cx="431800" cy="215900"/>
          </a:xfrm>
          <a:prstGeom prst="ellipse">
            <a:avLst/>
          </a:prstGeom>
          <a:gradFill rotWithShape="1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-</a:t>
            </a:r>
          </a:p>
        </p:txBody>
      </p:sp>
      <p:sp>
        <p:nvSpPr>
          <p:cNvPr id="28716" name="Oval 58"/>
          <p:cNvSpPr>
            <a:spLocks noChangeArrowheads="1"/>
          </p:cNvSpPr>
          <p:nvPr/>
        </p:nvSpPr>
        <p:spPr bwMode="auto">
          <a:xfrm>
            <a:off x="7812088" y="3429000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17" name="Oval 59"/>
          <p:cNvSpPr>
            <a:spLocks noChangeArrowheads="1"/>
          </p:cNvSpPr>
          <p:nvPr/>
        </p:nvSpPr>
        <p:spPr bwMode="auto">
          <a:xfrm>
            <a:off x="4140200" y="3357563"/>
            <a:ext cx="431800" cy="4318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285875" y="285750"/>
            <a:ext cx="7400925" cy="714375"/>
          </a:xfrm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кристаллических решеток</a:t>
            </a:r>
          </a:p>
        </p:txBody>
      </p:sp>
      <p:pic>
        <p:nvPicPr>
          <p:cNvPr id="29699" name="Picture 7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143000"/>
            <a:ext cx="1852612" cy="5113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635375" y="3286125"/>
            <a:ext cx="5508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Кубическая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объемноцентрированная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Li, Na, K,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Rb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Cs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938" y="1628775"/>
            <a:ext cx="535463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Кубическая гранецентрированная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Ca,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Sr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Fl,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Pb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275" y="5157788"/>
            <a:ext cx="2413000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Гексагональная</a:t>
            </a:r>
          </a:p>
          <a:p>
            <a:pPr>
              <a:defRPr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Mg, Zn, Os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913" y="260350"/>
            <a:ext cx="7499350" cy="1143000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сможете…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625" y="5929313"/>
            <a:ext cx="30003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урока ???</a:t>
            </a: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6500813" y="1500188"/>
            <a:ext cx="2571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Свежие идеи</a:t>
            </a:r>
          </a:p>
        </p:txBody>
      </p:sp>
      <p:sp>
        <p:nvSpPr>
          <p:cNvPr id="13317" name="TextBox 9"/>
          <p:cNvSpPr txBox="1">
            <a:spLocks noChangeArrowheads="1"/>
          </p:cNvSpPr>
          <p:nvPr/>
        </p:nvSpPr>
        <p:spPr bwMode="auto">
          <a:xfrm>
            <a:off x="3923928" y="5445224"/>
            <a:ext cx="197201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Общение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318" name="TextBox 10"/>
          <p:cNvSpPr txBox="1">
            <a:spLocks noChangeArrowheads="1"/>
          </p:cNvSpPr>
          <p:nvPr/>
        </p:nvSpPr>
        <p:spPr bwMode="auto">
          <a:xfrm rot="1057620">
            <a:off x="5901754" y="4281022"/>
            <a:ext cx="34142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Единомышленники</a:t>
            </a:r>
          </a:p>
        </p:txBody>
      </p:sp>
      <p:pic>
        <p:nvPicPr>
          <p:cNvPr id="13319" name="Picture 2" descr="C:\Users\Кирилл\Desktop\idealightbulb02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2000250"/>
            <a:ext cx="1428750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Содержимое 5" descr="negocjacje_cen_handshak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73969">
            <a:off x="6276975" y="4972050"/>
            <a:ext cx="1947863" cy="1293813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3321" name="Содержимое 21" descr="8994401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3643313"/>
            <a:ext cx="257175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Содержимое 5" descr="dreamstime_336148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E7E5E6"/>
              </a:clrFrom>
              <a:clrTo>
                <a:srgbClr val="E7E5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1643063"/>
            <a:ext cx="23574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TextBox 18"/>
          <p:cNvSpPr txBox="1">
            <a:spLocks noChangeArrowheads="1"/>
          </p:cNvSpPr>
          <p:nvPr/>
        </p:nvSpPr>
        <p:spPr bwMode="auto">
          <a:xfrm>
            <a:off x="4143375" y="3000375"/>
            <a:ext cx="21568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Помощь</a:t>
            </a:r>
          </a:p>
        </p:txBody>
      </p:sp>
      <p:pic>
        <p:nvPicPr>
          <p:cNvPr id="13324" name="Содержимое 3" descr="2b37d679cfb2d65fc806afd4087153b6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4543425"/>
            <a:ext cx="2605087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ая выноска 17"/>
          <p:cNvSpPr/>
          <p:nvPr/>
        </p:nvSpPr>
        <p:spPr>
          <a:xfrm rot="20417475">
            <a:off x="571500" y="1928813"/>
            <a:ext cx="2643188" cy="1541462"/>
          </a:xfrm>
          <a:prstGeom prst="wedgeRect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урока: «……»</a:t>
            </a:r>
          </a:p>
        </p:txBody>
      </p:sp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214563" y="1000125"/>
            <a:ext cx="4257675" cy="68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Металлический блеск</a:t>
            </a:r>
          </a:p>
        </p:txBody>
      </p:sp>
      <p:pic>
        <p:nvPicPr>
          <p:cNvPr id="15368" name="Picture 8" descr="WASH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1643063"/>
            <a:ext cx="5122862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3" name="Object 2"/>
          <p:cNvGraphicFramePr>
            <a:graphicFrameLocks noChangeAspect="1"/>
          </p:cNvGraphicFramePr>
          <p:nvPr/>
        </p:nvGraphicFramePr>
        <p:xfrm>
          <a:off x="2154238" y="1296988"/>
          <a:ext cx="6478587" cy="55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2143125" y="1000125"/>
            <a:ext cx="521493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Температура плавления</a:t>
            </a:r>
            <a:r>
              <a:rPr lang="en-US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различная 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2214563" y="1000125"/>
            <a:ext cx="5819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Плотность металлов  различная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2143125" y="1643063"/>
            <a:ext cx="2714625" cy="2663825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связана со смещением слоев кристаллической решетки относительно друг друга 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429256" y="1785926"/>
            <a:ext cx="3071834" cy="287337"/>
            <a:chOff x="2971" y="1117"/>
            <a:chExt cx="2223" cy="22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5" name="Line 4"/>
            <p:cNvSpPr>
              <a:spLocks noChangeShapeType="1"/>
            </p:cNvSpPr>
            <p:nvPr/>
          </p:nvSpPr>
          <p:spPr bwMode="auto">
            <a:xfrm>
              <a:off x="3198" y="1207"/>
              <a:ext cx="1814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2971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3379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3787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4195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4604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4967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429256" y="2357430"/>
            <a:ext cx="3071834" cy="287337"/>
            <a:chOff x="2971" y="1117"/>
            <a:chExt cx="2223" cy="22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3" name="Line 17"/>
            <p:cNvSpPr>
              <a:spLocks noChangeShapeType="1"/>
            </p:cNvSpPr>
            <p:nvPr/>
          </p:nvSpPr>
          <p:spPr bwMode="auto">
            <a:xfrm>
              <a:off x="3198" y="1207"/>
              <a:ext cx="1814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2971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5" name="Oval 19"/>
            <p:cNvSpPr>
              <a:spLocks noChangeArrowheads="1"/>
            </p:cNvSpPr>
            <p:nvPr/>
          </p:nvSpPr>
          <p:spPr bwMode="auto">
            <a:xfrm>
              <a:off x="3379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6" name="Oval 20"/>
            <p:cNvSpPr>
              <a:spLocks noChangeArrowheads="1"/>
            </p:cNvSpPr>
            <p:nvPr/>
          </p:nvSpPr>
          <p:spPr bwMode="auto">
            <a:xfrm>
              <a:off x="3787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7" name="Oval 21"/>
            <p:cNvSpPr>
              <a:spLocks noChangeArrowheads="1"/>
            </p:cNvSpPr>
            <p:nvPr/>
          </p:nvSpPr>
          <p:spPr bwMode="auto">
            <a:xfrm>
              <a:off x="4195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8" name="Oval 22"/>
            <p:cNvSpPr>
              <a:spLocks noChangeArrowheads="1"/>
            </p:cNvSpPr>
            <p:nvPr/>
          </p:nvSpPr>
          <p:spPr bwMode="auto">
            <a:xfrm>
              <a:off x="4604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9" name="Oval 23"/>
            <p:cNvSpPr>
              <a:spLocks noChangeArrowheads="1"/>
            </p:cNvSpPr>
            <p:nvPr/>
          </p:nvSpPr>
          <p:spPr bwMode="auto">
            <a:xfrm>
              <a:off x="4967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5429256" y="2857496"/>
            <a:ext cx="3071834" cy="287337"/>
            <a:chOff x="2971" y="1117"/>
            <a:chExt cx="2223" cy="22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1" name="Line 25"/>
            <p:cNvSpPr>
              <a:spLocks noChangeShapeType="1"/>
            </p:cNvSpPr>
            <p:nvPr/>
          </p:nvSpPr>
          <p:spPr bwMode="auto">
            <a:xfrm>
              <a:off x="3198" y="1207"/>
              <a:ext cx="1814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2" name="Oval 26"/>
            <p:cNvSpPr>
              <a:spLocks noChangeArrowheads="1"/>
            </p:cNvSpPr>
            <p:nvPr/>
          </p:nvSpPr>
          <p:spPr bwMode="auto">
            <a:xfrm>
              <a:off x="2971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3" name="Oval 27"/>
            <p:cNvSpPr>
              <a:spLocks noChangeArrowheads="1"/>
            </p:cNvSpPr>
            <p:nvPr/>
          </p:nvSpPr>
          <p:spPr bwMode="auto">
            <a:xfrm>
              <a:off x="3379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4" name="Oval 28"/>
            <p:cNvSpPr>
              <a:spLocks noChangeArrowheads="1"/>
            </p:cNvSpPr>
            <p:nvPr/>
          </p:nvSpPr>
          <p:spPr bwMode="auto">
            <a:xfrm>
              <a:off x="3787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5" name="Oval 29"/>
            <p:cNvSpPr>
              <a:spLocks noChangeArrowheads="1"/>
            </p:cNvSpPr>
            <p:nvPr/>
          </p:nvSpPr>
          <p:spPr bwMode="auto">
            <a:xfrm>
              <a:off x="4195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6" name="Oval 30"/>
            <p:cNvSpPr>
              <a:spLocks noChangeArrowheads="1"/>
            </p:cNvSpPr>
            <p:nvPr/>
          </p:nvSpPr>
          <p:spPr bwMode="auto">
            <a:xfrm>
              <a:off x="4604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7" name="Oval 31"/>
            <p:cNvSpPr>
              <a:spLocks noChangeArrowheads="1"/>
            </p:cNvSpPr>
            <p:nvPr/>
          </p:nvSpPr>
          <p:spPr bwMode="auto">
            <a:xfrm>
              <a:off x="4967" y="1117"/>
              <a:ext cx="227" cy="22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48" name="Oval 35"/>
          <p:cNvSpPr>
            <a:spLocks noChangeArrowheads="1"/>
          </p:cNvSpPr>
          <p:nvPr/>
        </p:nvSpPr>
        <p:spPr bwMode="auto">
          <a:xfrm>
            <a:off x="3916363" y="4945063"/>
            <a:ext cx="360362" cy="35877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49" name="Oval 36"/>
          <p:cNvSpPr>
            <a:spLocks noChangeArrowheads="1"/>
          </p:cNvSpPr>
          <p:nvPr/>
        </p:nvSpPr>
        <p:spPr bwMode="auto">
          <a:xfrm>
            <a:off x="4564063" y="4945063"/>
            <a:ext cx="360362" cy="35877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0" name="Oval 37"/>
          <p:cNvSpPr>
            <a:spLocks noChangeArrowheads="1"/>
          </p:cNvSpPr>
          <p:nvPr/>
        </p:nvSpPr>
        <p:spPr bwMode="auto">
          <a:xfrm>
            <a:off x="5211763" y="4945063"/>
            <a:ext cx="360362" cy="35877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1" name="Oval 38"/>
          <p:cNvSpPr>
            <a:spLocks noChangeArrowheads="1"/>
          </p:cNvSpPr>
          <p:nvPr/>
        </p:nvSpPr>
        <p:spPr bwMode="auto">
          <a:xfrm>
            <a:off x="5859463" y="4945063"/>
            <a:ext cx="360362" cy="35877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2" name="Oval 39"/>
          <p:cNvSpPr>
            <a:spLocks noChangeArrowheads="1"/>
          </p:cNvSpPr>
          <p:nvPr/>
        </p:nvSpPr>
        <p:spPr bwMode="auto">
          <a:xfrm>
            <a:off x="6508750" y="4945063"/>
            <a:ext cx="360363" cy="35877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7085013" y="4945063"/>
            <a:ext cx="360362" cy="35877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4" name="Oval 41"/>
          <p:cNvSpPr>
            <a:spLocks noChangeArrowheads="1"/>
          </p:cNvSpPr>
          <p:nvPr/>
        </p:nvSpPr>
        <p:spPr bwMode="auto">
          <a:xfrm>
            <a:off x="7661275" y="4945063"/>
            <a:ext cx="360363" cy="35877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5" name="Oval 42"/>
          <p:cNvSpPr>
            <a:spLocks noChangeArrowheads="1"/>
          </p:cNvSpPr>
          <p:nvPr/>
        </p:nvSpPr>
        <p:spPr bwMode="auto">
          <a:xfrm>
            <a:off x="3917950" y="5592763"/>
            <a:ext cx="360363" cy="35877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6" name="Oval 43"/>
          <p:cNvSpPr>
            <a:spLocks noChangeArrowheads="1"/>
          </p:cNvSpPr>
          <p:nvPr/>
        </p:nvSpPr>
        <p:spPr bwMode="auto">
          <a:xfrm>
            <a:off x="4565650" y="5592763"/>
            <a:ext cx="360363" cy="35877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7" name="Oval 44"/>
          <p:cNvSpPr>
            <a:spLocks noChangeArrowheads="1"/>
          </p:cNvSpPr>
          <p:nvPr/>
        </p:nvSpPr>
        <p:spPr bwMode="auto">
          <a:xfrm>
            <a:off x="5213350" y="5592763"/>
            <a:ext cx="360363" cy="35877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8" name="Oval 45"/>
          <p:cNvSpPr>
            <a:spLocks noChangeArrowheads="1"/>
          </p:cNvSpPr>
          <p:nvPr/>
        </p:nvSpPr>
        <p:spPr bwMode="auto">
          <a:xfrm>
            <a:off x="5861050" y="5592763"/>
            <a:ext cx="360363" cy="35877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9" name="Oval 46"/>
          <p:cNvSpPr>
            <a:spLocks noChangeArrowheads="1"/>
          </p:cNvSpPr>
          <p:nvPr/>
        </p:nvSpPr>
        <p:spPr bwMode="auto">
          <a:xfrm>
            <a:off x="6510338" y="5592763"/>
            <a:ext cx="360362" cy="35877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0" name="Oval 47"/>
          <p:cNvSpPr>
            <a:spLocks noChangeArrowheads="1"/>
          </p:cNvSpPr>
          <p:nvPr/>
        </p:nvSpPr>
        <p:spPr bwMode="auto">
          <a:xfrm>
            <a:off x="7086600" y="5592763"/>
            <a:ext cx="360363" cy="35877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1" name="Oval 48"/>
          <p:cNvSpPr>
            <a:spLocks noChangeArrowheads="1"/>
          </p:cNvSpPr>
          <p:nvPr/>
        </p:nvSpPr>
        <p:spPr bwMode="auto">
          <a:xfrm>
            <a:off x="7662863" y="5592763"/>
            <a:ext cx="360362" cy="35877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2143125" y="1000125"/>
            <a:ext cx="5357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Пластичность и ковкость металлов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Прямоугольник 224"/>
          <p:cNvSpPr>
            <a:spLocks noChangeArrowheads="1"/>
          </p:cNvSpPr>
          <p:nvPr/>
        </p:nvSpPr>
        <p:spPr bwMode="auto">
          <a:xfrm>
            <a:off x="2214563" y="1000125"/>
            <a:ext cx="2738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Теплопроводность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Прямоугольник 225"/>
          <p:cNvSpPr/>
          <p:nvPr/>
        </p:nvSpPr>
        <p:spPr>
          <a:xfrm>
            <a:off x="2143125" y="1643063"/>
            <a:ext cx="2857500" cy="3052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обусловлена большой подвижностью электронов, которые сталкиваясь с колеблющимися атомами и ионами обмениваются с ними энергией.   	Происходит выравнивание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тем-пературы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всему куску металла </a:t>
            </a:r>
          </a:p>
        </p:txBody>
      </p:sp>
      <p:pic>
        <p:nvPicPr>
          <p:cNvPr id="367" name="Picture 5" descr="26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643446"/>
            <a:ext cx="2357454" cy="1357321"/>
          </a:xfrm>
          <a:prstGeom prst="roundRect">
            <a:avLst/>
          </a:prstGeom>
          <a:noFill/>
        </p:spPr>
      </p:pic>
      <p:sp>
        <p:nvSpPr>
          <p:cNvPr id="368" name="Куб 367"/>
          <p:cNvSpPr/>
          <p:nvPr/>
        </p:nvSpPr>
        <p:spPr>
          <a:xfrm>
            <a:off x="5857875" y="1714500"/>
            <a:ext cx="2286000" cy="3429000"/>
          </a:xfrm>
          <a:prstGeom prst="cub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9" name="Овал 368"/>
          <p:cNvSpPr/>
          <p:nvPr/>
        </p:nvSpPr>
        <p:spPr>
          <a:xfrm>
            <a:off x="5857875" y="4857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0" name="Овал 369"/>
          <p:cNvSpPr/>
          <p:nvPr/>
        </p:nvSpPr>
        <p:spPr>
          <a:xfrm>
            <a:off x="6143625" y="4857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1" name="Овал 370"/>
          <p:cNvSpPr/>
          <p:nvPr/>
        </p:nvSpPr>
        <p:spPr>
          <a:xfrm>
            <a:off x="6429375" y="4857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2" name="Овал 371"/>
          <p:cNvSpPr/>
          <p:nvPr/>
        </p:nvSpPr>
        <p:spPr>
          <a:xfrm>
            <a:off x="6715125" y="4857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3" name="Овал 372"/>
          <p:cNvSpPr/>
          <p:nvPr/>
        </p:nvSpPr>
        <p:spPr>
          <a:xfrm>
            <a:off x="7000875" y="4857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4" name="Овал 373"/>
          <p:cNvSpPr/>
          <p:nvPr/>
        </p:nvSpPr>
        <p:spPr>
          <a:xfrm>
            <a:off x="7286625" y="4857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5" name="Овал 374"/>
          <p:cNvSpPr/>
          <p:nvPr/>
        </p:nvSpPr>
        <p:spPr>
          <a:xfrm rot="19298163">
            <a:off x="7951788" y="440213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6" name="Овал 375"/>
          <p:cNvSpPr/>
          <p:nvPr/>
        </p:nvSpPr>
        <p:spPr>
          <a:xfrm rot="19298163">
            <a:off x="7758113" y="455612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7" name="Овал 376"/>
          <p:cNvSpPr/>
          <p:nvPr/>
        </p:nvSpPr>
        <p:spPr>
          <a:xfrm rot="19298163">
            <a:off x="7562850" y="471011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5" name="Группа 377"/>
          <p:cNvGrpSpPr/>
          <p:nvPr/>
        </p:nvGrpSpPr>
        <p:grpSpPr>
          <a:xfrm rot="18831503">
            <a:off x="5899005" y="1876026"/>
            <a:ext cx="745670" cy="233514"/>
            <a:chOff x="3357554" y="5429264"/>
            <a:chExt cx="857256" cy="285752"/>
          </a:xfrm>
          <a:solidFill>
            <a:schemeClr val="bg1">
              <a:lumMod val="75000"/>
            </a:schemeClr>
          </a:solidFill>
        </p:grpSpPr>
        <p:sp>
          <p:nvSpPr>
            <p:cNvPr id="379" name="Овал 378"/>
            <p:cNvSpPr/>
            <p:nvPr/>
          </p:nvSpPr>
          <p:spPr>
            <a:xfrm>
              <a:off x="3929058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643306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357554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6" name="Группа 381"/>
          <p:cNvGrpSpPr/>
          <p:nvPr/>
        </p:nvGrpSpPr>
        <p:grpSpPr>
          <a:xfrm rot="18831503">
            <a:off x="6184757" y="1876027"/>
            <a:ext cx="745670" cy="233512"/>
            <a:chOff x="3357554" y="5429264"/>
            <a:chExt cx="857256" cy="285752"/>
          </a:xfrm>
          <a:solidFill>
            <a:schemeClr val="bg1">
              <a:lumMod val="75000"/>
            </a:schemeClr>
          </a:solidFill>
        </p:grpSpPr>
        <p:sp>
          <p:nvSpPr>
            <p:cNvPr id="383" name="Овал 382"/>
            <p:cNvSpPr/>
            <p:nvPr/>
          </p:nvSpPr>
          <p:spPr>
            <a:xfrm>
              <a:off x="3929058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4" name="Овал 383"/>
            <p:cNvSpPr/>
            <p:nvPr/>
          </p:nvSpPr>
          <p:spPr>
            <a:xfrm>
              <a:off x="3643306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5" name="Овал 384"/>
            <p:cNvSpPr/>
            <p:nvPr/>
          </p:nvSpPr>
          <p:spPr>
            <a:xfrm>
              <a:off x="3357554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7" name="Группа 385"/>
          <p:cNvGrpSpPr/>
          <p:nvPr/>
        </p:nvGrpSpPr>
        <p:grpSpPr>
          <a:xfrm rot="18831503">
            <a:off x="6470509" y="1876028"/>
            <a:ext cx="745670" cy="233512"/>
            <a:chOff x="3357554" y="5429264"/>
            <a:chExt cx="857256" cy="285752"/>
          </a:xfrm>
          <a:solidFill>
            <a:schemeClr val="bg1">
              <a:lumMod val="75000"/>
            </a:schemeClr>
          </a:solidFill>
        </p:grpSpPr>
        <p:sp>
          <p:nvSpPr>
            <p:cNvPr id="387" name="Овал 386"/>
            <p:cNvSpPr/>
            <p:nvPr/>
          </p:nvSpPr>
          <p:spPr>
            <a:xfrm>
              <a:off x="3929058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8" name="Овал 387"/>
            <p:cNvSpPr/>
            <p:nvPr/>
          </p:nvSpPr>
          <p:spPr>
            <a:xfrm>
              <a:off x="3643306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" name="Овал 388"/>
            <p:cNvSpPr/>
            <p:nvPr/>
          </p:nvSpPr>
          <p:spPr>
            <a:xfrm>
              <a:off x="3357554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" name="Группа 389"/>
          <p:cNvGrpSpPr/>
          <p:nvPr/>
        </p:nvGrpSpPr>
        <p:grpSpPr>
          <a:xfrm rot="18831503">
            <a:off x="6756261" y="1876028"/>
            <a:ext cx="745670" cy="233512"/>
            <a:chOff x="3357554" y="5429264"/>
            <a:chExt cx="857256" cy="285752"/>
          </a:xfrm>
          <a:solidFill>
            <a:schemeClr val="bg1">
              <a:lumMod val="75000"/>
            </a:schemeClr>
          </a:solidFill>
        </p:grpSpPr>
        <p:sp>
          <p:nvSpPr>
            <p:cNvPr id="391" name="Овал 390"/>
            <p:cNvSpPr/>
            <p:nvPr/>
          </p:nvSpPr>
          <p:spPr>
            <a:xfrm>
              <a:off x="3929058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2" name="Овал 391"/>
            <p:cNvSpPr/>
            <p:nvPr/>
          </p:nvSpPr>
          <p:spPr>
            <a:xfrm>
              <a:off x="3643306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3" name="Овал 392"/>
            <p:cNvSpPr/>
            <p:nvPr/>
          </p:nvSpPr>
          <p:spPr>
            <a:xfrm>
              <a:off x="3357554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9" name="Группа 393"/>
          <p:cNvGrpSpPr/>
          <p:nvPr/>
        </p:nvGrpSpPr>
        <p:grpSpPr>
          <a:xfrm rot="18831503">
            <a:off x="7042012" y="1876029"/>
            <a:ext cx="745670" cy="233512"/>
            <a:chOff x="3357554" y="5429264"/>
            <a:chExt cx="857256" cy="285752"/>
          </a:xfrm>
          <a:solidFill>
            <a:schemeClr val="bg1">
              <a:lumMod val="75000"/>
            </a:schemeClr>
          </a:solidFill>
        </p:grpSpPr>
        <p:sp>
          <p:nvSpPr>
            <p:cNvPr id="395" name="Овал 394"/>
            <p:cNvSpPr/>
            <p:nvPr/>
          </p:nvSpPr>
          <p:spPr>
            <a:xfrm>
              <a:off x="3929058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6" name="Овал 395"/>
            <p:cNvSpPr/>
            <p:nvPr/>
          </p:nvSpPr>
          <p:spPr>
            <a:xfrm>
              <a:off x="3643306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7" name="Овал 396"/>
            <p:cNvSpPr/>
            <p:nvPr/>
          </p:nvSpPr>
          <p:spPr>
            <a:xfrm>
              <a:off x="3357554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0" name="Группа 397"/>
          <p:cNvGrpSpPr/>
          <p:nvPr/>
        </p:nvGrpSpPr>
        <p:grpSpPr>
          <a:xfrm rot="18831503">
            <a:off x="7327764" y="1876028"/>
            <a:ext cx="745670" cy="233512"/>
            <a:chOff x="3357554" y="5429264"/>
            <a:chExt cx="857256" cy="285752"/>
          </a:xfrm>
          <a:solidFill>
            <a:schemeClr val="bg1">
              <a:lumMod val="75000"/>
            </a:schemeClr>
          </a:solidFill>
        </p:grpSpPr>
        <p:sp>
          <p:nvSpPr>
            <p:cNvPr id="399" name="Овал 398"/>
            <p:cNvSpPr/>
            <p:nvPr/>
          </p:nvSpPr>
          <p:spPr>
            <a:xfrm>
              <a:off x="3929058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00" name="Овал 399"/>
            <p:cNvSpPr/>
            <p:nvPr/>
          </p:nvSpPr>
          <p:spPr>
            <a:xfrm>
              <a:off x="3643306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01" name="Овал 400"/>
            <p:cNvSpPr/>
            <p:nvPr/>
          </p:nvSpPr>
          <p:spPr>
            <a:xfrm>
              <a:off x="3357554" y="5429264"/>
              <a:ext cx="285752" cy="285752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02" name="Овал 401"/>
          <p:cNvSpPr/>
          <p:nvPr/>
        </p:nvSpPr>
        <p:spPr>
          <a:xfrm>
            <a:off x="5857875" y="4572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3" name="Овал 402"/>
          <p:cNvSpPr/>
          <p:nvPr/>
        </p:nvSpPr>
        <p:spPr>
          <a:xfrm>
            <a:off x="6143625" y="4572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4" name="Овал 403"/>
          <p:cNvSpPr/>
          <p:nvPr/>
        </p:nvSpPr>
        <p:spPr>
          <a:xfrm>
            <a:off x="6429375" y="4572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5" name="Овал 404"/>
          <p:cNvSpPr/>
          <p:nvPr/>
        </p:nvSpPr>
        <p:spPr>
          <a:xfrm>
            <a:off x="6715125" y="4572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6" name="Овал 405"/>
          <p:cNvSpPr/>
          <p:nvPr/>
        </p:nvSpPr>
        <p:spPr>
          <a:xfrm>
            <a:off x="7000875" y="4572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7" name="Овал 406"/>
          <p:cNvSpPr/>
          <p:nvPr/>
        </p:nvSpPr>
        <p:spPr>
          <a:xfrm>
            <a:off x="7286625" y="4572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8" name="Овал 407"/>
          <p:cNvSpPr/>
          <p:nvPr/>
        </p:nvSpPr>
        <p:spPr>
          <a:xfrm rot="19298163">
            <a:off x="7951788" y="411638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9" name="Овал 408"/>
          <p:cNvSpPr/>
          <p:nvPr/>
        </p:nvSpPr>
        <p:spPr>
          <a:xfrm rot="19298163">
            <a:off x="7758113" y="427037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" name="Овал 409"/>
          <p:cNvSpPr/>
          <p:nvPr/>
        </p:nvSpPr>
        <p:spPr>
          <a:xfrm rot="19298163">
            <a:off x="7562850" y="442436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1" name="Овал 410"/>
          <p:cNvSpPr/>
          <p:nvPr/>
        </p:nvSpPr>
        <p:spPr>
          <a:xfrm>
            <a:off x="5857875" y="4286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2" name="Овал 411"/>
          <p:cNvSpPr/>
          <p:nvPr/>
        </p:nvSpPr>
        <p:spPr>
          <a:xfrm>
            <a:off x="6143625" y="4286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3" name="Овал 412"/>
          <p:cNvSpPr/>
          <p:nvPr/>
        </p:nvSpPr>
        <p:spPr>
          <a:xfrm>
            <a:off x="6429375" y="4286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4" name="Овал 413"/>
          <p:cNvSpPr/>
          <p:nvPr/>
        </p:nvSpPr>
        <p:spPr>
          <a:xfrm>
            <a:off x="6715125" y="4286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5" name="Овал 414"/>
          <p:cNvSpPr/>
          <p:nvPr/>
        </p:nvSpPr>
        <p:spPr>
          <a:xfrm>
            <a:off x="7000875" y="4286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6" name="Овал 415"/>
          <p:cNvSpPr/>
          <p:nvPr/>
        </p:nvSpPr>
        <p:spPr>
          <a:xfrm>
            <a:off x="7286625" y="4286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7" name="Овал 416"/>
          <p:cNvSpPr/>
          <p:nvPr/>
        </p:nvSpPr>
        <p:spPr>
          <a:xfrm rot="19298163">
            <a:off x="7951788" y="383063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8" name="Овал 417"/>
          <p:cNvSpPr/>
          <p:nvPr/>
        </p:nvSpPr>
        <p:spPr>
          <a:xfrm rot="19298163">
            <a:off x="7758113" y="398462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9" name="Овал 418"/>
          <p:cNvSpPr/>
          <p:nvPr/>
        </p:nvSpPr>
        <p:spPr>
          <a:xfrm rot="19298163">
            <a:off x="7562850" y="413861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0" name="Овал 419"/>
          <p:cNvSpPr/>
          <p:nvPr/>
        </p:nvSpPr>
        <p:spPr>
          <a:xfrm>
            <a:off x="5857875" y="4000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1" name="Овал 420"/>
          <p:cNvSpPr/>
          <p:nvPr/>
        </p:nvSpPr>
        <p:spPr>
          <a:xfrm>
            <a:off x="6143625" y="4000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2" name="Овал 421"/>
          <p:cNvSpPr/>
          <p:nvPr/>
        </p:nvSpPr>
        <p:spPr>
          <a:xfrm>
            <a:off x="6429375" y="4000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3" name="Овал 422"/>
          <p:cNvSpPr/>
          <p:nvPr/>
        </p:nvSpPr>
        <p:spPr>
          <a:xfrm>
            <a:off x="6715125" y="4000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4" name="Овал 423"/>
          <p:cNvSpPr/>
          <p:nvPr/>
        </p:nvSpPr>
        <p:spPr>
          <a:xfrm>
            <a:off x="7000875" y="4000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5" name="Овал 424"/>
          <p:cNvSpPr/>
          <p:nvPr/>
        </p:nvSpPr>
        <p:spPr>
          <a:xfrm>
            <a:off x="7286625" y="4000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6" name="Овал 425"/>
          <p:cNvSpPr/>
          <p:nvPr/>
        </p:nvSpPr>
        <p:spPr>
          <a:xfrm rot="19298163">
            <a:off x="7951788" y="354488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7" name="Овал 426"/>
          <p:cNvSpPr/>
          <p:nvPr/>
        </p:nvSpPr>
        <p:spPr>
          <a:xfrm rot="19298163">
            <a:off x="7758113" y="369887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8" name="Овал 427"/>
          <p:cNvSpPr/>
          <p:nvPr/>
        </p:nvSpPr>
        <p:spPr>
          <a:xfrm rot="19298163">
            <a:off x="7562850" y="385286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9" name="Овал 428"/>
          <p:cNvSpPr/>
          <p:nvPr/>
        </p:nvSpPr>
        <p:spPr>
          <a:xfrm>
            <a:off x="5857875" y="3714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0" name="Овал 429"/>
          <p:cNvSpPr/>
          <p:nvPr/>
        </p:nvSpPr>
        <p:spPr>
          <a:xfrm>
            <a:off x="6143625" y="3714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1" name="Овал 430"/>
          <p:cNvSpPr/>
          <p:nvPr/>
        </p:nvSpPr>
        <p:spPr>
          <a:xfrm>
            <a:off x="6429375" y="3714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2" name="Овал 431"/>
          <p:cNvSpPr/>
          <p:nvPr/>
        </p:nvSpPr>
        <p:spPr>
          <a:xfrm>
            <a:off x="6715125" y="3714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3" name="Овал 432"/>
          <p:cNvSpPr/>
          <p:nvPr/>
        </p:nvSpPr>
        <p:spPr>
          <a:xfrm>
            <a:off x="7000875" y="3714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4" name="Овал 433"/>
          <p:cNvSpPr/>
          <p:nvPr/>
        </p:nvSpPr>
        <p:spPr>
          <a:xfrm>
            <a:off x="7286625" y="3714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5" name="Овал 434"/>
          <p:cNvSpPr/>
          <p:nvPr/>
        </p:nvSpPr>
        <p:spPr>
          <a:xfrm rot="19298163">
            <a:off x="7951788" y="325913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6" name="Овал 435"/>
          <p:cNvSpPr/>
          <p:nvPr/>
        </p:nvSpPr>
        <p:spPr>
          <a:xfrm rot="19298163">
            <a:off x="7758113" y="341312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7" name="Овал 436"/>
          <p:cNvSpPr/>
          <p:nvPr/>
        </p:nvSpPr>
        <p:spPr>
          <a:xfrm rot="19298163">
            <a:off x="7562850" y="356711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8" name="Овал 437"/>
          <p:cNvSpPr/>
          <p:nvPr/>
        </p:nvSpPr>
        <p:spPr>
          <a:xfrm>
            <a:off x="5857875" y="3429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9" name="Овал 438"/>
          <p:cNvSpPr/>
          <p:nvPr/>
        </p:nvSpPr>
        <p:spPr>
          <a:xfrm>
            <a:off x="6143625" y="3429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0" name="Овал 439"/>
          <p:cNvSpPr/>
          <p:nvPr/>
        </p:nvSpPr>
        <p:spPr>
          <a:xfrm>
            <a:off x="6429375" y="3429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1" name="Овал 440"/>
          <p:cNvSpPr/>
          <p:nvPr/>
        </p:nvSpPr>
        <p:spPr>
          <a:xfrm>
            <a:off x="6715125" y="3429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2" name="Овал 441"/>
          <p:cNvSpPr/>
          <p:nvPr/>
        </p:nvSpPr>
        <p:spPr>
          <a:xfrm>
            <a:off x="7000875" y="3429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3" name="Овал 442"/>
          <p:cNvSpPr/>
          <p:nvPr/>
        </p:nvSpPr>
        <p:spPr>
          <a:xfrm>
            <a:off x="7286625" y="3429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4" name="Овал 443"/>
          <p:cNvSpPr/>
          <p:nvPr/>
        </p:nvSpPr>
        <p:spPr>
          <a:xfrm rot="19298163">
            <a:off x="7951788" y="297338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5" name="Овал 444"/>
          <p:cNvSpPr/>
          <p:nvPr/>
        </p:nvSpPr>
        <p:spPr>
          <a:xfrm rot="19298163">
            <a:off x="7758113" y="312737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6" name="Овал 445"/>
          <p:cNvSpPr/>
          <p:nvPr/>
        </p:nvSpPr>
        <p:spPr>
          <a:xfrm rot="19298163">
            <a:off x="7562850" y="328136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7" name="Овал 446"/>
          <p:cNvSpPr/>
          <p:nvPr/>
        </p:nvSpPr>
        <p:spPr>
          <a:xfrm>
            <a:off x="5857875" y="3143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8" name="Овал 447"/>
          <p:cNvSpPr/>
          <p:nvPr/>
        </p:nvSpPr>
        <p:spPr>
          <a:xfrm>
            <a:off x="6143625" y="3143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9" name="Овал 448"/>
          <p:cNvSpPr/>
          <p:nvPr/>
        </p:nvSpPr>
        <p:spPr>
          <a:xfrm>
            <a:off x="6429375" y="3143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0" name="Овал 449"/>
          <p:cNvSpPr/>
          <p:nvPr/>
        </p:nvSpPr>
        <p:spPr>
          <a:xfrm>
            <a:off x="6715125" y="3143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1" name="Овал 450"/>
          <p:cNvSpPr/>
          <p:nvPr/>
        </p:nvSpPr>
        <p:spPr>
          <a:xfrm>
            <a:off x="7000875" y="3143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2" name="Овал 451"/>
          <p:cNvSpPr/>
          <p:nvPr/>
        </p:nvSpPr>
        <p:spPr>
          <a:xfrm>
            <a:off x="7286625" y="31432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3" name="Овал 452"/>
          <p:cNvSpPr/>
          <p:nvPr/>
        </p:nvSpPr>
        <p:spPr>
          <a:xfrm rot="19298163">
            <a:off x="7951788" y="268763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4" name="Овал 453"/>
          <p:cNvSpPr/>
          <p:nvPr/>
        </p:nvSpPr>
        <p:spPr>
          <a:xfrm rot="19298163">
            <a:off x="7758113" y="284162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5" name="Овал 454"/>
          <p:cNvSpPr/>
          <p:nvPr/>
        </p:nvSpPr>
        <p:spPr>
          <a:xfrm rot="19298163">
            <a:off x="7562850" y="299561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6" name="Овал 455"/>
          <p:cNvSpPr/>
          <p:nvPr/>
        </p:nvSpPr>
        <p:spPr>
          <a:xfrm>
            <a:off x="5857875" y="2857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7" name="Овал 456"/>
          <p:cNvSpPr/>
          <p:nvPr/>
        </p:nvSpPr>
        <p:spPr>
          <a:xfrm>
            <a:off x="6143625" y="2857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8" name="Овал 457"/>
          <p:cNvSpPr/>
          <p:nvPr/>
        </p:nvSpPr>
        <p:spPr>
          <a:xfrm>
            <a:off x="6429375" y="2857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9" name="Овал 458"/>
          <p:cNvSpPr/>
          <p:nvPr/>
        </p:nvSpPr>
        <p:spPr>
          <a:xfrm>
            <a:off x="6715125" y="2857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0" name="Овал 459"/>
          <p:cNvSpPr/>
          <p:nvPr/>
        </p:nvSpPr>
        <p:spPr>
          <a:xfrm>
            <a:off x="7000875" y="2857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1" name="Овал 460"/>
          <p:cNvSpPr/>
          <p:nvPr/>
        </p:nvSpPr>
        <p:spPr>
          <a:xfrm>
            <a:off x="7286625" y="28575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2" name="Овал 461"/>
          <p:cNvSpPr/>
          <p:nvPr/>
        </p:nvSpPr>
        <p:spPr>
          <a:xfrm rot="19298163">
            <a:off x="7951788" y="240188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3" name="Овал 462"/>
          <p:cNvSpPr/>
          <p:nvPr/>
        </p:nvSpPr>
        <p:spPr>
          <a:xfrm rot="19298163">
            <a:off x="7758113" y="255587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4" name="Овал 463"/>
          <p:cNvSpPr/>
          <p:nvPr/>
        </p:nvSpPr>
        <p:spPr>
          <a:xfrm rot="19298163">
            <a:off x="7562850" y="270986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5" name="Овал 464"/>
          <p:cNvSpPr/>
          <p:nvPr/>
        </p:nvSpPr>
        <p:spPr>
          <a:xfrm>
            <a:off x="5857875" y="2571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6" name="Овал 465"/>
          <p:cNvSpPr/>
          <p:nvPr/>
        </p:nvSpPr>
        <p:spPr>
          <a:xfrm>
            <a:off x="6143625" y="2571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7" name="Овал 466"/>
          <p:cNvSpPr/>
          <p:nvPr/>
        </p:nvSpPr>
        <p:spPr>
          <a:xfrm>
            <a:off x="6429375" y="2571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8" name="Овал 467"/>
          <p:cNvSpPr/>
          <p:nvPr/>
        </p:nvSpPr>
        <p:spPr>
          <a:xfrm>
            <a:off x="6715125" y="2571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9" name="Овал 468"/>
          <p:cNvSpPr/>
          <p:nvPr/>
        </p:nvSpPr>
        <p:spPr>
          <a:xfrm>
            <a:off x="7000875" y="2571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0" name="Овал 469"/>
          <p:cNvSpPr/>
          <p:nvPr/>
        </p:nvSpPr>
        <p:spPr>
          <a:xfrm>
            <a:off x="7286625" y="257175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1" name="Овал 470"/>
          <p:cNvSpPr/>
          <p:nvPr/>
        </p:nvSpPr>
        <p:spPr>
          <a:xfrm rot="19298163">
            <a:off x="7951788" y="211613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2" name="Овал 471"/>
          <p:cNvSpPr/>
          <p:nvPr/>
        </p:nvSpPr>
        <p:spPr>
          <a:xfrm rot="19298163">
            <a:off x="7758113" y="227012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3" name="Овал 472"/>
          <p:cNvSpPr/>
          <p:nvPr/>
        </p:nvSpPr>
        <p:spPr>
          <a:xfrm rot="19298163">
            <a:off x="7562850" y="242411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4" name="Овал 473"/>
          <p:cNvSpPr/>
          <p:nvPr/>
        </p:nvSpPr>
        <p:spPr>
          <a:xfrm>
            <a:off x="5857875" y="2286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5" name="Овал 474"/>
          <p:cNvSpPr/>
          <p:nvPr/>
        </p:nvSpPr>
        <p:spPr>
          <a:xfrm>
            <a:off x="6143625" y="2286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6" name="Овал 475"/>
          <p:cNvSpPr/>
          <p:nvPr/>
        </p:nvSpPr>
        <p:spPr>
          <a:xfrm>
            <a:off x="6429375" y="2286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7" name="Овал 476"/>
          <p:cNvSpPr/>
          <p:nvPr/>
        </p:nvSpPr>
        <p:spPr>
          <a:xfrm>
            <a:off x="6715125" y="2286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8" name="Овал 477"/>
          <p:cNvSpPr/>
          <p:nvPr/>
        </p:nvSpPr>
        <p:spPr>
          <a:xfrm>
            <a:off x="7000875" y="2286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9" name="Овал 478"/>
          <p:cNvSpPr/>
          <p:nvPr/>
        </p:nvSpPr>
        <p:spPr>
          <a:xfrm>
            <a:off x="7286625" y="2286000"/>
            <a:ext cx="285750" cy="2857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0" name="Овал 479"/>
          <p:cNvSpPr/>
          <p:nvPr/>
        </p:nvSpPr>
        <p:spPr>
          <a:xfrm rot="19298163">
            <a:off x="7951788" y="1830388"/>
            <a:ext cx="249237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1" name="Овал 480"/>
          <p:cNvSpPr/>
          <p:nvPr/>
        </p:nvSpPr>
        <p:spPr>
          <a:xfrm rot="19298163">
            <a:off x="7758113" y="1984375"/>
            <a:ext cx="2476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2" name="Овал 481"/>
          <p:cNvSpPr/>
          <p:nvPr/>
        </p:nvSpPr>
        <p:spPr>
          <a:xfrm rot="19298163">
            <a:off x="7562850" y="2138363"/>
            <a:ext cx="249238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1" name="Группа 971"/>
          <p:cNvGrpSpPr>
            <a:grpSpLocks/>
          </p:cNvGrpSpPr>
          <p:nvPr/>
        </p:nvGrpSpPr>
        <p:grpSpPr bwMode="auto">
          <a:xfrm>
            <a:off x="2857500" y="2214563"/>
            <a:ext cx="2857500" cy="3929062"/>
            <a:chOff x="1619250" y="2133600"/>
            <a:chExt cx="2593975" cy="3598863"/>
          </a:xfrm>
        </p:grpSpPr>
        <p:sp>
          <p:nvSpPr>
            <p:cNvPr id="973" name="Oval 10"/>
            <p:cNvSpPr>
              <a:spLocks noChangeArrowheads="1"/>
            </p:cNvSpPr>
            <p:nvPr/>
          </p:nvSpPr>
          <p:spPr bwMode="auto">
            <a:xfrm>
              <a:off x="1619250" y="4292918"/>
              <a:ext cx="433771" cy="43186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12" name="Группа 63"/>
            <p:cNvGrpSpPr>
              <a:grpSpLocks/>
            </p:cNvGrpSpPr>
            <p:nvPr/>
          </p:nvGrpSpPr>
          <p:grpSpPr bwMode="auto">
            <a:xfrm>
              <a:off x="1619250" y="2133600"/>
              <a:ext cx="2593975" cy="3598863"/>
              <a:chOff x="1619250" y="2133600"/>
              <a:chExt cx="2593975" cy="3598863"/>
            </a:xfrm>
          </p:grpSpPr>
          <p:sp>
            <p:nvSpPr>
              <p:cNvPr id="975" name="Oval 4"/>
              <p:cNvSpPr>
                <a:spLocks noChangeArrowheads="1"/>
              </p:cNvSpPr>
              <p:nvPr/>
            </p:nvSpPr>
            <p:spPr bwMode="auto">
              <a:xfrm>
                <a:off x="1619250" y="2133600"/>
                <a:ext cx="433771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6" name="Oval 5"/>
              <p:cNvSpPr>
                <a:spLocks noChangeArrowheads="1"/>
              </p:cNvSpPr>
              <p:nvPr/>
            </p:nvSpPr>
            <p:spPr bwMode="auto">
              <a:xfrm>
                <a:off x="2628018" y="2133600"/>
                <a:ext cx="432329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7" name="Oval 6"/>
              <p:cNvSpPr>
                <a:spLocks noChangeArrowheads="1"/>
              </p:cNvSpPr>
              <p:nvPr/>
            </p:nvSpPr>
            <p:spPr bwMode="auto">
              <a:xfrm>
                <a:off x="3779455" y="2133600"/>
                <a:ext cx="433770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8" name="Oval 7"/>
              <p:cNvSpPr>
                <a:spLocks noChangeArrowheads="1"/>
              </p:cNvSpPr>
              <p:nvPr/>
            </p:nvSpPr>
            <p:spPr bwMode="auto">
              <a:xfrm>
                <a:off x="1619250" y="3212532"/>
                <a:ext cx="433771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9" name="Oval 8"/>
              <p:cNvSpPr>
                <a:spLocks noChangeArrowheads="1"/>
              </p:cNvSpPr>
              <p:nvPr/>
            </p:nvSpPr>
            <p:spPr bwMode="auto">
              <a:xfrm>
                <a:off x="2700073" y="3212532"/>
                <a:ext cx="432329" cy="43331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80" name="Oval 9"/>
              <p:cNvSpPr>
                <a:spLocks noChangeArrowheads="1"/>
              </p:cNvSpPr>
              <p:nvPr/>
            </p:nvSpPr>
            <p:spPr bwMode="auto">
              <a:xfrm>
                <a:off x="3779455" y="3212532"/>
                <a:ext cx="433770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81" name="Oval 11"/>
              <p:cNvSpPr>
                <a:spLocks noChangeArrowheads="1"/>
              </p:cNvSpPr>
              <p:nvPr/>
            </p:nvSpPr>
            <p:spPr bwMode="auto">
              <a:xfrm>
                <a:off x="1619250" y="5300600"/>
                <a:ext cx="433771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82" name="Oval 12"/>
              <p:cNvSpPr>
                <a:spLocks noChangeArrowheads="1"/>
              </p:cNvSpPr>
              <p:nvPr/>
            </p:nvSpPr>
            <p:spPr bwMode="auto">
              <a:xfrm>
                <a:off x="2700073" y="4292918"/>
                <a:ext cx="433771" cy="4318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83" name="Oval 13"/>
              <p:cNvSpPr>
                <a:spLocks noChangeArrowheads="1"/>
              </p:cNvSpPr>
              <p:nvPr/>
            </p:nvSpPr>
            <p:spPr bwMode="auto">
              <a:xfrm>
                <a:off x="3779455" y="4292918"/>
                <a:ext cx="433770" cy="4318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84" name="Oval 14"/>
              <p:cNvSpPr>
                <a:spLocks noChangeArrowheads="1"/>
              </p:cNvSpPr>
              <p:nvPr/>
            </p:nvSpPr>
            <p:spPr bwMode="auto">
              <a:xfrm>
                <a:off x="2700073" y="5300600"/>
                <a:ext cx="433771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85" name="Oval 15"/>
              <p:cNvSpPr>
                <a:spLocks noChangeArrowheads="1"/>
              </p:cNvSpPr>
              <p:nvPr/>
            </p:nvSpPr>
            <p:spPr bwMode="auto">
              <a:xfrm>
                <a:off x="3779455" y="5300600"/>
                <a:ext cx="433770" cy="4318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3298825" y="4154488"/>
            <a:ext cx="298450" cy="358775"/>
            <a:chOff x="4558" y="935"/>
            <a:chExt cx="181" cy="181"/>
          </a:xfrm>
        </p:grpSpPr>
        <p:sp>
          <p:nvSpPr>
            <p:cNvPr id="2250" name="Oval 23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1" name="Rectangle 24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" name="Group 25"/>
          <p:cNvGrpSpPr>
            <a:grpSpLocks/>
          </p:cNvGrpSpPr>
          <p:nvPr/>
        </p:nvGrpSpPr>
        <p:grpSpPr bwMode="auto">
          <a:xfrm>
            <a:off x="3429000" y="5286375"/>
            <a:ext cx="300038" cy="358775"/>
            <a:chOff x="4558" y="935"/>
            <a:chExt cx="181" cy="181"/>
          </a:xfrm>
        </p:grpSpPr>
        <p:sp>
          <p:nvSpPr>
            <p:cNvPr id="2248" name="Oval 26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9" name="Rectangle 27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3286125" y="2786063"/>
            <a:ext cx="300038" cy="358775"/>
            <a:chOff x="4558" y="935"/>
            <a:chExt cx="181" cy="181"/>
          </a:xfrm>
        </p:grpSpPr>
        <p:sp>
          <p:nvSpPr>
            <p:cNvPr id="2246" name="Oval 35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7" name="Rectangle 36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429125" y="3929063"/>
            <a:ext cx="300038" cy="358775"/>
            <a:chOff x="4558" y="935"/>
            <a:chExt cx="181" cy="181"/>
          </a:xfrm>
        </p:grpSpPr>
        <p:sp>
          <p:nvSpPr>
            <p:cNvPr id="2244" name="Oval 20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5" name="Rectangle 21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28"/>
          <p:cNvGrpSpPr>
            <a:grpSpLocks/>
          </p:cNvGrpSpPr>
          <p:nvPr/>
        </p:nvGrpSpPr>
        <p:grpSpPr bwMode="auto">
          <a:xfrm>
            <a:off x="4722813" y="5230813"/>
            <a:ext cx="298450" cy="358775"/>
            <a:chOff x="4558" y="935"/>
            <a:chExt cx="181" cy="181"/>
          </a:xfrm>
        </p:grpSpPr>
        <p:sp>
          <p:nvSpPr>
            <p:cNvPr id="2242" name="Oval 29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3" name="Rectangle 30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" name="Group 31"/>
          <p:cNvGrpSpPr>
            <a:grpSpLocks/>
          </p:cNvGrpSpPr>
          <p:nvPr/>
        </p:nvGrpSpPr>
        <p:grpSpPr bwMode="auto">
          <a:xfrm>
            <a:off x="4643438" y="2714625"/>
            <a:ext cx="300037" cy="358775"/>
            <a:chOff x="4558" y="935"/>
            <a:chExt cx="181" cy="181"/>
          </a:xfrm>
        </p:grpSpPr>
        <p:sp>
          <p:nvSpPr>
            <p:cNvPr id="2240" name="Oval 32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1" name="Rectangle 33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" name="Group 43"/>
          <p:cNvGrpSpPr>
            <a:grpSpLocks/>
          </p:cNvGrpSpPr>
          <p:nvPr/>
        </p:nvGrpSpPr>
        <p:grpSpPr bwMode="auto">
          <a:xfrm>
            <a:off x="5000625" y="1928813"/>
            <a:ext cx="300038" cy="358775"/>
            <a:chOff x="4558" y="935"/>
            <a:chExt cx="181" cy="181"/>
          </a:xfrm>
        </p:grpSpPr>
        <p:sp>
          <p:nvSpPr>
            <p:cNvPr id="2238" name="Oval 44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9" name="Rectangle 45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46"/>
          <p:cNvGrpSpPr>
            <a:grpSpLocks/>
          </p:cNvGrpSpPr>
          <p:nvPr/>
        </p:nvGrpSpPr>
        <p:grpSpPr bwMode="auto">
          <a:xfrm>
            <a:off x="5715000" y="5429250"/>
            <a:ext cx="300038" cy="358775"/>
            <a:chOff x="4558" y="935"/>
            <a:chExt cx="181" cy="181"/>
          </a:xfrm>
        </p:grpSpPr>
        <p:sp>
          <p:nvSpPr>
            <p:cNvPr id="2236" name="Oval 47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7" name="Rectangle 48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4" name="Group 52"/>
          <p:cNvGrpSpPr>
            <a:grpSpLocks/>
          </p:cNvGrpSpPr>
          <p:nvPr/>
        </p:nvGrpSpPr>
        <p:grpSpPr bwMode="auto">
          <a:xfrm>
            <a:off x="5786438" y="2714625"/>
            <a:ext cx="300037" cy="358775"/>
            <a:chOff x="4558" y="935"/>
            <a:chExt cx="181" cy="181"/>
          </a:xfrm>
        </p:grpSpPr>
        <p:sp>
          <p:nvSpPr>
            <p:cNvPr id="2234" name="Oval 53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5" name="Rectangle 54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2" name="Group 55"/>
          <p:cNvGrpSpPr>
            <a:grpSpLocks/>
          </p:cNvGrpSpPr>
          <p:nvPr/>
        </p:nvGrpSpPr>
        <p:grpSpPr bwMode="auto">
          <a:xfrm>
            <a:off x="5699125" y="4603750"/>
            <a:ext cx="298450" cy="357188"/>
            <a:chOff x="4558" y="935"/>
            <a:chExt cx="181" cy="181"/>
          </a:xfrm>
        </p:grpSpPr>
        <p:sp>
          <p:nvSpPr>
            <p:cNvPr id="2232" name="Oval 56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3" name="Rectangle 57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58"/>
          <p:cNvGrpSpPr>
            <a:grpSpLocks/>
          </p:cNvGrpSpPr>
          <p:nvPr/>
        </p:nvGrpSpPr>
        <p:grpSpPr bwMode="auto">
          <a:xfrm>
            <a:off x="5772150" y="3525838"/>
            <a:ext cx="300038" cy="357187"/>
            <a:chOff x="4558" y="935"/>
            <a:chExt cx="181" cy="181"/>
          </a:xfrm>
        </p:grpSpPr>
        <p:sp>
          <p:nvSpPr>
            <p:cNvPr id="2230" name="Oval 59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1" name="Rectangle 60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3" name="Group 46"/>
          <p:cNvGrpSpPr>
            <a:grpSpLocks/>
          </p:cNvGrpSpPr>
          <p:nvPr/>
        </p:nvGrpSpPr>
        <p:grpSpPr bwMode="auto">
          <a:xfrm>
            <a:off x="5715000" y="5429250"/>
            <a:ext cx="300038" cy="358775"/>
            <a:chOff x="4558" y="935"/>
            <a:chExt cx="181" cy="181"/>
          </a:xfrm>
        </p:grpSpPr>
        <p:sp>
          <p:nvSpPr>
            <p:cNvPr id="2228" name="Oval 47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29" name="Rectangle 48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2" name="Group 52"/>
          <p:cNvGrpSpPr>
            <a:grpSpLocks/>
          </p:cNvGrpSpPr>
          <p:nvPr/>
        </p:nvGrpSpPr>
        <p:grpSpPr bwMode="auto">
          <a:xfrm>
            <a:off x="5786438" y="2714625"/>
            <a:ext cx="300037" cy="358775"/>
            <a:chOff x="4558" y="935"/>
            <a:chExt cx="181" cy="181"/>
          </a:xfrm>
        </p:grpSpPr>
        <p:sp>
          <p:nvSpPr>
            <p:cNvPr id="2226" name="Oval 53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27" name="Rectangle 54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3" name="Group 55"/>
          <p:cNvGrpSpPr>
            <a:grpSpLocks/>
          </p:cNvGrpSpPr>
          <p:nvPr/>
        </p:nvGrpSpPr>
        <p:grpSpPr bwMode="auto">
          <a:xfrm>
            <a:off x="5699125" y="4603750"/>
            <a:ext cx="298450" cy="357188"/>
            <a:chOff x="4558" y="935"/>
            <a:chExt cx="181" cy="181"/>
          </a:xfrm>
        </p:grpSpPr>
        <p:sp>
          <p:nvSpPr>
            <p:cNvPr id="2224" name="Oval 56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25" name="Rectangle 57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4" name="Group 58"/>
          <p:cNvGrpSpPr>
            <a:grpSpLocks/>
          </p:cNvGrpSpPr>
          <p:nvPr/>
        </p:nvGrpSpPr>
        <p:grpSpPr bwMode="auto">
          <a:xfrm>
            <a:off x="5772150" y="3525838"/>
            <a:ext cx="300038" cy="357187"/>
            <a:chOff x="4558" y="935"/>
            <a:chExt cx="181" cy="181"/>
          </a:xfrm>
        </p:grpSpPr>
        <p:sp>
          <p:nvSpPr>
            <p:cNvPr id="2222" name="Oval 59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23" name="Rectangle 60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5" name="Group 46"/>
          <p:cNvGrpSpPr>
            <a:grpSpLocks/>
          </p:cNvGrpSpPr>
          <p:nvPr/>
        </p:nvGrpSpPr>
        <p:grpSpPr bwMode="auto">
          <a:xfrm>
            <a:off x="5715000" y="5429250"/>
            <a:ext cx="300038" cy="358775"/>
            <a:chOff x="4558" y="935"/>
            <a:chExt cx="181" cy="181"/>
          </a:xfrm>
        </p:grpSpPr>
        <p:sp>
          <p:nvSpPr>
            <p:cNvPr id="2220" name="Oval 47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21" name="Rectangle 48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6" name="Group 52"/>
          <p:cNvGrpSpPr>
            <a:grpSpLocks/>
          </p:cNvGrpSpPr>
          <p:nvPr/>
        </p:nvGrpSpPr>
        <p:grpSpPr bwMode="auto">
          <a:xfrm>
            <a:off x="5786438" y="2714625"/>
            <a:ext cx="300037" cy="358775"/>
            <a:chOff x="4558" y="935"/>
            <a:chExt cx="181" cy="181"/>
          </a:xfrm>
        </p:grpSpPr>
        <p:sp>
          <p:nvSpPr>
            <p:cNvPr id="2218" name="Oval 53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19" name="Rectangle 54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7" name="Group 55"/>
          <p:cNvGrpSpPr>
            <a:grpSpLocks/>
          </p:cNvGrpSpPr>
          <p:nvPr/>
        </p:nvGrpSpPr>
        <p:grpSpPr bwMode="auto">
          <a:xfrm>
            <a:off x="5699125" y="4603750"/>
            <a:ext cx="298450" cy="357188"/>
            <a:chOff x="4558" y="935"/>
            <a:chExt cx="181" cy="181"/>
          </a:xfrm>
        </p:grpSpPr>
        <p:sp>
          <p:nvSpPr>
            <p:cNvPr id="2216" name="Oval 56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17" name="Rectangle 57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8" name="Group 58"/>
          <p:cNvGrpSpPr>
            <a:grpSpLocks/>
          </p:cNvGrpSpPr>
          <p:nvPr/>
        </p:nvGrpSpPr>
        <p:grpSpPr bwMode="auto">
          <a:xfrm>
            <a:off x="5772150" y="3525838"/>
            <a:ext cx="300038" cy="357187"/>
            <a:chOff x="4558" y="935"/>
            <a:chExt cx="181" cy="181"/>
          </a:xfrm>
        </p:grpSpPr>
        <p:sp>
          <p:nvSpPr>
            <p:cNvPr id="2214" name="Oval 59"/>
            <p:cNvSpPr>
              <a:spLocks noChangeArrowheads="1"/>
            </p:cNvSpPr>
            <p:nvPr/>
          </p:nvSpPr>
          <p:spPr bwMode="auto">
            <a:xfrm>
              <a:off x="4558" y="935"/>
              <a:ext cx="181" cy="18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15" name="Rectangle 60"/>
            <p:cNvSpPr>
              <a:spLocks noChangeArrowheads="1"/>
            </p:cNvSpPr>
            <p:nvPr/>
          </p:nvSpPr>
          <p:spPr bwMode="auto">
            <a:xfrm flipV="1">
              <a:off x="4604" y="1026"/>
              <a:ext cx="90" cy="4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9" name="Group 145"/>
          <p:cNvGrpSpPr>
            <a:grpSpLocks/>
          </p:cNvGrpSpPr>
          <p:nvPr/>
        </p:nvGrpSpPr>
        <p:grpSpPr bwMode="auto">
          <a:xfrm>
            <a:off x="2143125" y="1428750"/>
            <a:ext cx="4500563" cy="4827588"/>
            <a:chOff x="204" y="618"/>
            <a:chExt cx="3312" cy="3176"/>
          </a:xfrm>
        </p:grpSpPr>
        <p:grpSp>
          <p:nvGrpSpPr>
            <p:cNvPr id="2203" name="Group 134"/>
            <p:cNvGrpSpPr>
              <a:grpSpLocks/>
            </p:cNvGrpSpPr>
            <p:nvPr/>
          </p:nvGrpSpPr>
          <p:grpSpPr bwMode="auto">
            <a:xfrm>
              <a:off x="204" y="845"/>
              <a:ext cx="3312" cy="2949"/>
              <a:chOff x="158" y="799"/>
              <a:chExt cx="3312" cy="2949"/>
            </a:xfrm>
          </p:grpSpPr>
          <p:sp>
            <p:nvSpPr>
              <p:cNvPr id="2210" name="Line 135"/>
              <p:cNvSpPr>
                <a:spLocks noChangeShapeType="1"/>
              </p:cNvSpPr>
              <p:nvPr/>
            </p:nvSpPr>
            <p:spPr bwMode="auto">
              <a:xfrm>
                <a:off x="431" y="1071"/>
                <a:ext cx="0" cy="2677"/>
              </a:xfrm>
              <a:prstGeom prst="line">
                <a:avLst/>
              </a:prstGeom>
              <a:noFill/>
              <a:ln w="762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1" name="Line 136"/>
              <p:cNvSpPr>
                <a:spLocks noChangeShapeType="1"/>
              </p:cNvSpPr>
              <p:nvPr/>
            </p:nvSpPr>
            <p:spPr bwMode="auto">
              <a:xfrm>
                <a:off x="3061" y="1117"/>
                <a:ext cx="0" cy="2631"/>
              </a:xfrm>
              <a:prstGeom prst="line">
                <a:avLst/>
              </a:prstGeom>
              <a:noFill/>
              <a:ln w="76200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2" name="Text Box 137"/>
              <p:cNvSpPr txBox="1">
                <a:spLocks noChangeArrowheads="1"/>
              </p:cNvSpPr>
              <p:nvPr/>
            </p:nvSpPr>
            <p:spPr bwMode="auto">
              <a:xfrm>
                <a:off x="158" y="799"/>
                <a:ext cx="318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3200">
                    <a:solidFill>
                      <a:srgbClr val="FF3300"/>
                    </a:solidFill>
                    <a:latin typeface="Arial Black" pitchFamily="34" charset="0"/>
                  </a:rPr>
                  <a:t>+</a:t>
                </a:r>
              </a:p>
            </p:txBody>
          </p:sp>
          <p:sp>
            <p:nvSpPr>
              <p:cNvPr id="2213" name="Text Box 138"/>
              <p:cNvSpPr txBox="1">
                <a:spLocks noChangeArrowheads="1"/>
              </p:cNvSpPr>
              <p:nvPr/>
            </p:nvSpPr>
            <p:spPr bwMode="auto">
              <a:xfrm>
                <a:off x="3152" y="845"/>
                <a:ext cx="318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3200">
                    <a:solidFill>
                      <a:srgbClr val="00FFFF"/>
                    </a:solidFill>
                    <a:latin typeface="Arial Black" pitchFamily="34" charset="0"/>
                  </a:rPr>
                  <a:t>-</a:t>
                </a:r>
              </a:p>
            </p:txBody>
          </p:sp>
        </p:grpSp>
        <p:grpSp>
          <p:nvGrpSpPr>
            <p:cNvPr id="2204" name="Group 139"/>
            <p:cNvGrpSpPr>
              <a:grpSpLocks/>
            </p:cNvGrpSpPr>
            <p:nvPr/>
          </p:nvGrpSpPr>
          <p:grpSpPr bwMode="auto">
            <a:xfrm>
              <a:off x="476" y="618"/>
              <a:ext cx="2645" cy="608"/>
              <a:chOff x="476" y="572"/>
              <a:chExt cx="2645" cy="608"/>
            </a:xfrm>
          </p:grpSpPr>
          <p:sp>
            <p:nvSpPr>
              <p:cNvPr id="2205" name="Freeform 140"/>
              <p:cNvSpPr>
                <a:spLocks/>
              </p:cNvSpPr>
              <p:nvPr/>
            </p:nvSpPr>
            <p:spPr bwMode="auto">
              <a:xfrm>
                <a:off x="476" y="618"/>
                <a:ext cx="2645" cy="562"/>
              </a:xfrm>
              <a:custGeom>
                <a:avLst/>
                <a:gdLst>
                  <a:gd name="T0" fmla="*/ 9 w 2645"/>
                  <a:gd name="T1" fmla="*/ 506 h 562"/>
                  <a:gd name="T2" fmla="*/ 37 w 2645"/>
                  <a:gd name="T3" fmla="*/ 323 h 562"/>
                  <a:gd name="T4" fmla="*/ 86 w 2645"/>
                  <a:gd name="T5" fmla="*/ 246 h 562"/>
                  <a:gd name="T6" fmla="*/ 149 w 2645"/>
                  <a:gd name="T7" fmla="*/ 169 h 562"/>
                  <a:gd name="T8" fmla="*/ 184 w 2645"/>
                  <a:gd name="T9" fmla="*/ 134 h 562"/>
                  <a:gd name="T10" fmla="*/ 255 w 2645"/>
                  <a:gd name="T11" fmla="*/ 120 h 562"/>
                  <a:gd name="T12" fmla="*/ 500 w 2645"/>
                  <a:gd name="T13" fmla="*/ 155 h 562"/>
                  <a:gd name="T14" fmla="*/ 529 w 2645"/>
                  <a:gd name="T15" fmla="*/ 246 h 562"/>
                  <a:gd name="T16" fmla="*/ 486 w 2645"/>
                  <a:gd name="T17" fmla="*/ 372 h 562"/>
                  <a:gd name="T18" fmla="*/ 332 w 2645"/>
                  <a:gd name="T19" fmla="*/ 387 h 562"/>
                  <a:gd name="T20" fmla="*/ 318 w 2645"/>
                  <a:gd name="T21" fmla="*/ 372 h 562"/>
                  <a:gd name="T22" fmla="*/ 297 w 2645"/>
                  <a:gd name="T23" fmla="*/ 365 h 562"/>
                  <a:gd name="T24" fmla="*/ 290 w 2645"/>
                  <a:gd name="T25" fmla="*/ 344 h 562"/>
                  <a:gd name="T26" fmla="*/ 276 w 2645"/>
                  <a:gd name="T27" fmla="*/ 323 h 562"/>
                  <a:gd name="T28" fmla="*/ 332 w 2645"/>
                  <a:gd name="T29" fmla="*/ 148 h 562"/>
                  <a:gd name="T30" fmla="*/ 479 w 2645"/>
                  <a:gd name="T31" fmla="*/ 77 h 562"/>
                  <a:gd name="T32" fmla="*/ 838 w 2645"/>
                  <a:gd name="T33" fmla="*/ 35 h 562"/>
                  <a:gd name="T34" fmla="*/ 999 w 2645"/>
                  <a:gd name="T35" fmla="*/ 42 h 562"/>
                  <a:gd name="T36" fmla="*/ 1105 w 2645"/>
                  <a:gd name="T37" fmla="*/ 77 h 562"/>
                  <a:gd name="T38" fmla="*/ 1161 w 2645"/>
                  <a:gd name="T39" fmla="*/ 120 h 562"/>
                  <a:gd name="T40" fmla="*/ 1196 w 2645"/>
                  <a:gd name="T41" fmla="*/ 204 h 562"/>
                  <a:gd name="T42" fmla="*/ 1189 w 2645"/>
                  <a:gd name="T43" fmla="*/ 274 h 562"/>
                  <a:gd name="T44" fmla="*/ 1147 w 2645"/>
                  <a:gd name="T45" fmla="*/ 316 h 562"/>
                  <a:gd name="T46" fmla="*/ 1097 w 2645"/>
                  <a:gd name="T47" fmla="*/ 330 h 562"/>
                  <a:gd name="T48" fmla="*/ 957 w 2645"/>
                  <a:gd name="T49" fmla="*/ 309 h 562"/>
                  <a:gd name="T50" fmla="*/ 929 w 2645"/>
                  <a:gd name="T51" fmla="*/ 260 h 562"/>
                  <a:gd name="T52" fmla="*/ 999 w 2645"/>
                  <a:gd name="T53" fmla="*/ 99 h 562"/>
                  <a:gd name="T54" fmla="*/ 1112 w 2645"/>
                  <a:gd name="T55" fmla="*/ 63 h 562"/>
                  <a:gd name="T56" fmla="*/ 1238 w 2645"/>
                  <a:gd name="T57" fmla="*/ 42 h 562"/>
                  <a:gd name="T58" fmla="*/ 1540 w 2645"/>
                  <a:gd name="T59" fmla="*/ 28 h 562"/>
                  <a:gd name="T60" fmla="*/ 1744 w 2645"/>
                  <a:gd name="T61" fmla="*/ 99 h 562"/>
                  <a:gd name="T62" fmla="*/ 1800 w 2645"/>
                  <a:gd name="T63" fmla="*/ 204 h 562"/>
                  <a:gd name="T64" fmla="*/ 1765 w 2645"/>
                  <a:gd name="T65" fmla="*/ 274 h 562"/>
                  <a:gd name="T66" fmla="*/ 1673 w 2645"/>
                  <a:gd name="T67" fmla="*/ 316 h 562"/>
                  <a:gd name="T68" fmla="*/ 1547 w 2645"/>
                  <a:gd name="T69" fmla="*/ 281 h 562"/>
                  <a:gd name="T70" fmla="*/ 1505 w 2645"/>
                  <a:gd name="T71" fmla="*/ 232 h 562"/>
                  <a:gd name="T72" fmla="*/ 1547 w 2645"/>
                  <a:gd name="T73" fmla="*/ 106 h 562"/>
                  <a:gd name="T74" fmla="*/ 1744 w 2645"/>
                  <a:gd name="T75" fmla="*/ 63 h 562"/>
                  <a:gd name="T76" fmla="*/ 1877 w 2645"/>
                  <a:gd name="T77" fmla="*/ 21 h 562"/>
                  <a:gd name="T78" fmla="*/ 2039 w 2645"/>
                  <a:gd name="T79" fmla="*/ 28 h 562"/>
                  <a:gd name="T80" fmla="*/ 2109 w 2645"/>
                  <a:gd name="T81" fmla="*/ 63 h 562"/>
                  <a:gd name="T82" fmla="*/ 2257 w 2645"/>
                  <a:gd name="T83" fmla="*/ 106 h 562"/>
                  <a:gd name="T84" fmla="*/ 2327 w 2645"/>
                  <a:gd name="T85" fmla="*/ 148 h 562"/>
                  <a:gd name="T86" fmla="*/ 2355 w 2645"/>
                  <a:gd name="T87" fmla="*/ 232 h 562"/>
                  <a:gd name="T88" fmla="*/ 2299 w 2645"/>
                  <a:gd name="T89" fmla="*/ 295 h 562"/>
                  <a:gd name="T90" fmla="*/ 2228 w 2645"/>
                  <a:gd name="T91" fmla="*/ 323 h 562"/>
                  <a:gd name="T92" fmla="*/ 2102 w 2645"/>
                  <a:gd name="T93" fmla="*/ 225 h 562"/>
                  <a:gd name="T94" fmla="*/ 2130 w 2645"/>
                  <a:gd name="T95" fmla="*/ 106 h 562"/>
                  <a:gd name="T96" fmla="*/ 2193 w 2645"/>
                  <a:gd name="T97" fmla="*/ 56 h 562"/>
                  <a:gd name="T98" fmla="*/ 2404 w 2645"/>
                  <a:gd name="T99" fmla="*/ 106 h 562"/>
                  <a:gd name="T100" fmla="*/ 2460 w 2645"/>
                  <a:gd name="T101" fmla="*/ 162 h 562"/>
                  <a:gd name="T102" fmla="*/ 2502 w 2645"/>
                  <a:gd name="T103" fmla="*/ 176 h 562"/>
                  <a:gd name="T104" fmla="*/ 2523 w 2645"/>
                  <a:gd name="T105" fmla="*/ 197 h 562"/>
                  <a:gd name="T106" fmla="*/ 2545 w 2645"/>
                  <a:gd name="T107" fmla="*/ 211 h 562"/>
                  <a:gd name="T108" fmla="*/ 2594 w 2645"/>
                  <a:gd name="T109" fmla="*/ 260 h 562"/>
                  <a:gd name="T110" fmla="*/ 2643 w 2645"/>
                  <a:gd name="T111" fmla="*/ 408 h 562"/>
                  <a:gd name="T112" fmla="*/ 2643 w 2645"/>
                  <a:gd name="T113" fmla="*/ 562 h 56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645"/>
                  <a:gd name="T172" fmla="*/ 0 h 562"/>
                  <a:gd name="T173" fmla="*/ 2645 w 2645"/>
                  <a:gd name="T174" fmla="*/ 562 h 56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645" h="562">
                    <a:moveTo>
                      <a:pt x="9" y="506"/>
                    </a:moveTo>
                    <a:cubicBezTo>
                      <a:pt x="29" y="445"/>
                      <a:pt x="0" y="378"/>
                      <a:pt x="37" y="323"/>
                    </a:cubicBezTo>
                    <a:cubicBezTo>
                      <a:pt x="46" y="288"/>
                      <a:pt x="65" y="274"/>
                      <a:pt x="86" y="246"/>
                    </a:cubicBezTo>
                    <a:cubicBezTo>
                      <a:pt x="99" y="207"/>
                      <a:pt x="124" y="199"/>
                      <a:pt x="149" y="169"/>
                    </a:cubicBezTo>
                    <a:cubicBezTo>
                      <a:pt x="163" y="152"/>
                      <a:pt x="160" y="142"/>
                      <a:pt x="184" y="134"/>
                    </a:cubicBezTo>
                    <a:cubicBezTo>
                      <a:pt x="207" y="126"/>
                      <a:pt x="232" y="126"/>
                      <a:pt x="255" y="120"/>
                    </a:cubicBezTo>
                    <a:cubicBezTo>
                      <a:pt x="458" y="128"/>
                      <a:pt x="384" y="116"/>
                      <a:pt x="500" y="155"/>
                    </a:cubicBezTo>
                    <a:cubicBezTo>
                      <a:pt x="509" y="189"/>
                      <a:pt x="522" y="210"/>
                      <a:pt x="529" y="246"/>
                    </a:cubicBezTo>
                    <a:cubicBezTo>
                      <a:pt x="524" y="305"/>
                      <a:pt x="542" y="353"/>
                      <a:pt x="486" y="372"/>
                    </a:cubicBezTo>
                    <a:cubicBezTo>
                      <a:pt x="435" y="408"/>
                      <a:pt x="402" y="392"/>
                      <a:pt x="332" y="387"/>
                    </a:cubicBezTo>
                    <a:cubicBezTo>
                      <a:pt x="327" y="382"/>
                      <a:pt x="324" y="376"/>
                      <a:pt x="318" y="372"/>
                    </a:cubicBezTo>
                    <a:cubicBezTo>
                      <a:pt x="312" y="368"/>
                      <a:pt x="302" y="370"/>
                      <a:pt x="297" y="365"/>
                    </a:cubicBezTo>
                    <a:cubicBezTo>
                      <a:pt x="292" y="360"/>
                      <a:pt x="293" y="351"/>
                      <a:pt x="290" y="344"/>
                    </a:cubicBezTo>
                    <a:cubicBezTo>
                      <a:pt x="286" y="336"/>
                      <a:pt x="281" y="330"/>
                      <a:pt x="276" y="323"/>
                    </a:cubicBezTo>
                    <a:cubicBezTo>
                      <a:pt x="264" y="265"/>
                      <a:pt x="264" y="171"/>
                      <a:pt x="332" y="148"/>
                    </a:cubicBezTo>
                    <a:cubicBezTo>
                      <a:pt x="361" y="105"/>
                      <a:pt x="429" y="85"/>
                      <a:pt x="479" y="77"/>
                    </a:cubicBezTo>
                    <a:cubicBezTo>
                      <a:pt x="570" y="17"/>
                      <a:pt x="734" y="40"/>
                      <a:pt x="838" y="35"/>
                    </a:cubicBezTo>
                    <a:cubicBezTo>
                      <a:pt x="892" y="37"/>
                      <a:pt x="946" y="36"/>
                      <a:pt x="999" y="42"/>
                    </a:cubicBezTo>
                    <a:cubicBezTo>
                      <a:pt x="1023" y="45"/>
                      <a:pt x="1081" y="69"/>
                      <a:pt x="1105" y="77"/>
                    </a:cubicBezTo>
                    <a:cubicBezTo>
                      <a:pt x="1132" y="106"/>
                      <a:pt x="1123" y="110"/>
                      <a:pt x="1161" y="120"/>
                    </a:cubicBezTo>
                    <a:cubicBezTo>
                      <a:pt x="1167" y="161"/>
                      <a:pt x="1175" y="172"/>
                      <a:pt x="1196" y="204"/>
                    </a:cubicBezTo>
                    <a:cubicBezTo>
                      <a:pt x="1206" y="243"/>
                      <a:pt x="1204" y="237"/>
                      <a:pt x="1189" y="274"/>
                    </a:cubicBezTo>
                    <a:cubicBezTo>
                      <a:pt x="1185" y="297"/>
                      <a:pt x="1162" y="297"/>
                      <a:pt x="1147" y="316"/>
                    </a:cubicBezTo>
                    <a:cubicBezTo>
                      <a:pt x="1141" y="324"/>
                      <a:pt x="1107" y="328"/>
                      <a:pt x="1097" y="330"/>
                    </a:cubicBezTo>
                    <a:cubicBezTo>
                      <a:pt x="1028" y="324"/>
                      <a:pt x="1014" y="325"/>
                      <a:pt x="957" y="309"/>
                    </a:cubicBezTo>
                    <a:cubicBezTo>
                      <a:pt x="909" y="277"/>
                      <a:pt x="941" y="297"/>
                      <a:pt x="929" y="260"/>
                    </a:cubicBezTo>
                    <a:cubicBezTo>
                      <a:pt x="933" y="200"/>
                      <a:pt x="917" y="126"/>
                      <a:pt x="999" y="99"/>
                    </a:cubicBezTo>
                    <a:cubicBezTo>
                      <a:pt x="1030" y="66"/>
                      <a:pt x="1066" y="74"/>
                      <a:pt x="1112" y="63"/>
                    </a:cubicBezTo>
                    <a:cubicBezTo>
                      <a:pt x="1145" y="55"/>
                      <a:pt x="1205" y="51"/>
                      <a:pt x="1238" y="42"/>
                    </a:cubicBezTo>
                    <a:cubicBezTo>
                      <a:pt x="1350" y="0"/>
                      <a:pt x="1382" y="24"/>
                      <a:pt x="1540" y="28"/>
                    </a:cubicBezTo>
                    <a:cubicBezTo>
                      <a:pt x="1602" y="69"/>
                      <a:pt x="1681" y="55"/>
                      <a:pt x="1744" y="99"/>
                    </a:cubicBezTo>
                    <a:cubicBezTo>
                      <a:pt x="1764" y="132"/>
                      <a:pt x="1788" y="167"/>
                      <a:pt x="1800" y="204"/>
                    </a:cubicBezTo>
                    <a:cubicBezTo>
                      <a:pt x="1798" y="237"/>
                      <a:pt x="1773" y="242"/>
                      <a:pt x="1765" y="274"/>
                    </a:cubicBezTo>
                    <a:cubicBezTo>
                      <a:pt x="1762" y="285"/>
                      <a:pt x="1674" y="316"/>
                      <a:pt x="1673" y="316"/>
                    </a:cubicBezTo>
                    <a:cubicBezTo>
                      <a:pt x="1529" y="308"/>
                      <a:pt x="1626" y="307"/>
                      <a:pt x="1547" y="281"/>
                    </a:cubicBezTo>
                    <a:cubicBezTo>
                      <a:pt x="1539" y="258"/>
                      <a:pt x="1513" y="255"/>
                      <a:pt x="1505" y="232"/>
                    </a:cubicBezTo>
                    <a:cubicBezTo>
                      <a:pt x="1512" y="183"/>
                      <a:pt x="1496" y="123"/>
                      <a:pt x="1547" y="106"/>
                    </a:cubicBezTo>
                    <a:cubicBezTo>
                      <a:pt x="1601" y="65"/>
                      <a:pt x="1677" y="71"/>
                      <a:pt x="1744" y="63"/>
                    </a:cubicBezTo>
                    <a:cubicBezTo>
                      <a:pt x="1786" y="42"/>
                      <a:pt x="1832" y="32"/>
                      <a:pt x="1877" y="21"/>
                    </a:cubicBezTo>
                    <a:cubicBezTo>
                      <a:pt x="1931" y="23"/>
                      <a:pt x="1985" y="22"/>
                      <a:pt x="2039" y="28"/>
                    </a:cubicBezTo>
                    <a:cubicBezTo>
                      <a:pt x="2062" y="30"/>
                      <a:pt x="2089" y="54"/>
                      <a:pt x="2109" y="63"/>
                    </a:cubicBezTo>
                    <a:cubicBezTo>
                      <a:pt x="2154" y="82"/>
                      <a:pt x="2208" y="97"/>
                      <a:pt x="2257" y="106"/>
                    </a:cubicBezTo>
                    <a:cubicBezTo>
                      <a:pt x="2296" y="126"/>
                      <a:pt x="2304" y="114"/>
                      <a:pt x="2327" y="148"/>
                    </a:cubicBezTo>
                    <a:cubicBezTo>
                      <a:pt x="2334" y="177"/>
                      <a:pt x="2342" y="206"/>
                      <a:pt x="2355" y="232"/>
                    </a:cubicBezTo>
                    <a:cubicBezTo>
                      <a:pt x="2350" y="253"/>
                      <a:pt x="2309" y="276"/>
                      <a:pt x="2299" y="295"/>
                    </a:cubicBezTo>
                    <a:cubicBezTo>
                      <a:pt x="2291" y="310"/>
                      <a:pt x="2243" y="319"/>
                      <a:pt x="2228" y="323"/>
                    </a:cubicBezTo>
                    <a:cubicBezTo>
                      <a:pt x="2088" y="274"/>
                      <a:pt x="2126" y="319"/>
                      <a:pt x="2102" y="225"/>
                    </a:cubicBezTo>
                    <a:cubicBezTo>
                      <a:pt x="2106" y="180"/>
                      <a:pt x="2093" y="144"/>
                      <a:pt x="2130" y="106"/>
                    </a:cubicBezTo>
                    <a:cubicBezTo>
                      <a:pt x="2152" y="83"/>
                      <a:pt x="2165" y="70"/>
                      <a:pt x="2193" y="56"/>
                    </a:cubicBezTo>
                    <a:cubicBezTo>
                      <a:pt x="2277" y="66"/>
                      <a:pt x="2333" y="70"/>
                      <a:pt x="2404" y="106"/>
                    </a:cubicBezTo>
                    <a:cubicBezTo>
                      <a:pt x="2431" y="119"/>
                      <a:pt x="2442" y="150"/>
                      <a:pt x="2460" y="162"/>
                    </a:cubicBezTo>
                    <a:cubicBezTo>
                      <a:pt x="2473" y="170"/>
                      <a:pt x="2502" y="176"/>
                      <a:pt x="2502" y="176"/>
                    </a:cubicBezTo>
                    <a:cubicBezTo>
                      <a:pt x="2509" y="183"/>
                      <a:pt x="2515" y="191"/>
                      <a:pt x="2523" y="197"/>
                    </a:cubicBezTo>
                    <a:cubicBezTo>
                      <a:pt x="2530" y="202"/>
                      <a:pt x="2538" y="205"/>
                      <a:pt x="2545" y="211"/>
                    </a:cubicBezTo>
                    <a:cubicBezTo>
                      <a:pt x="2562" y="226"/>
                      <a:pt x="2594" y="260"/>
                      <a:pt x="2594" y="260"/>
                    </a:cubicBezTo>
                    <a:cubicBezTo>
                      <a:pt x="2610" y="307"/>
                      <a:pt x="2641" y="358"/>
                      <a:pt x="2643" y="408"/>
                    </a:cubicBezTo>
                    <a:cubicBezTo>
                      <a:pt x="2645" y="459"/>
                      <a:pt x="2643" y="511"/>
                      <a:pt x="2643" y="562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6" name="Text Box 141"/>
              <p:cNvSpPr txBox="1">
                <a:spLocks noChangeArrowheads="1"/>
              </p:cNvSpPr>
              <p:nvPr/>
            </p:nvSpPr>
            <p:spPr bwMode="auto">
              <a:xfrm>
                <a:off x="2290" y="754"/>
                <a:ext cx="22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е</a:t>
                </a:r>
              </a:p>
            </p:txBody>
          </p:sp>
          <p:sp>
            <p:nvSpPr>
              <p:cNvPr id="2207" name="Text Box 142"/>
              <p:cNvSpPr txBox="1">
                <a:spLocks noChangeArrowheads="1"/>
              </p:cNvSpPr>
              <p:nvPr/>
            </p:nvSpPr>
            <p:spPr bwMode="auto">
              <a:xfrm>
                <a:off x="2290" y="618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 b="1">
                    <a:latin typeface="Arial Black" pitchFamily="34" charset="0"/>
                    <a:cs typeface="Times New Roman" pitchFamily="18" charset="0"/>
                  </a:rPr>
                  <a:t>→</a:t>
                </a:r>
              </a:p>
            </p:txBody>
          </p:sp>
          <p:sp>
            <p:nvSpPr>
              <p:cNvPr id="2208" name="Text Box 143"/>
              <p:cNvSpPr txBox="1">
                <a:spLocks noChangeArrowheads="1"/>
              </p:cNvSpPr>
              <p:nvPr/>
            </p:nvSpPr>
            <p:spPr bwMode="auto">
              <a:xfrm>
                <a:off x="1066" y="709"/>
                <a:ext cx="22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е</a:t>
                </a:r>
              </a:p>
            </p:txBody>
          </p:sp>
          <p:sp>
            <p:nvSpPr>
              <p:cNvPr id="2209" name="Text Box 144"/>
              <p:cNvSpPr txBox="1">
                <a:spLocks noChangeArrowheads="1"/>
              </p:cNvSpPr>
              <p:nvPr/>
            </p:nvSpPr>
            <p:spPr bwMode="auto">
              <a:xfrm>
                <a:off x="975" y="572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 b="1">
                    <a:latin typeface="Arial Black" pitchFamily="34" charset="0"/>
                    <a:cs typeface="Times New Roman" pitchFamily="18" charset="0"/>
                  </a:rPr>
                  <a:t>→</a:t>
                </a:r>
              </a:p>
            </p:txBody>
          </p:sp>
        </p:grpSp>
      </p:grpSp>
      <p:sp>
        <p:nvSpPr>
          <p:cNvPr id="1057" name="Rectangle 3"/>
          <p:cNvSpPr txBox="1">
            <a:spLocks noChangeArrowheads="1"/>
          </p:cNvSpPr>
          <p:nvPr/>
        </p:nvSpPr>
        <p:spPr>
          <a:xfrm>
            <a:off x="6715125" y="1643063"/>
            <a:ext cx="2428875" cy="4530725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связана с направленным движением электронов при помещении металла в электрическое поле</a:t>
            </a:r>
          </a:p>
        </p:txBody>
      </p:sp>
      <p:sp>
        <p:nvSpPr>
          <p:cNvPr id="1058" name="TextBox 1057"/>
          <p:cNvSpPr txBox="1">
            <a:spLocks noChangeArrowheads="1"/>
          </p:cNvSpPr>
          <p:nvPr/>
        </p:nvSpPr>
        <p:spPr bwMode="auto">
          <a:xfrm>
            <a:off x="2143125" y="1000125"/>
            <a:ext cx="3571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Электропроводность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62" name="Группа 291"/>
          <p:cNvGrpSpPr>
            <a:grpSpLocks/>
          </p:cNvGrpSpPr>
          <p:nvPr/>
        </p:nvGrpSpPr>
        <p:grpSpPr bwMode="auto">
          <a:xfrm>
            <a:off x="2286000" y="642938"/>
            <a:ext cx="6143625" cy="6042025"/>
            <a:chOff x="-500098" y="1012250"/>
            <a:chExt cx="6143668" cy="6042558"/>
          </a:xfrm>
        </p:grpSpPr>
        <p:grpSp>
          <p:nvGrpSpPr>
            <p:cNvPr id="2200" name="Группа 289"/>
            <p:cNvGrpSpPr>
              <a:grpSpLocks/>
            </p:cNvGrpSpPr>
            <p:nvPr/>
          </p:nvGrpSpPr>
          <p:grpSpPr bwMode="auto">
            <a:xfrm>
              <a:off x="-500098" y="1012250"/>
              <a:ext cx="6143668" cy="6042558"/>
              <a:chOff x="-500098" y="1012250"/>
              <a:chExt cx="6143668" cy="6042558"/>
            </a:xfrm>
          </p:grpSpPr>
          <p:graphicFrame>
            <p:nvGraphicFramePr>
              <p:cNvPr id="2050" name="Object 3"/>
              <p:cNvGraphicFramePr>
                <a:graphicFrameLocks noChangeAspect="1"/>
              </p:cNvGraphicFramePr>
              <p:nvPr/>
            </p:nvGraphicFramePr>
            <p:xfrm>
              <a:off x="-500098" y="1012250"/>
              <a:ext cx="6143668" cy="604255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3" r:id="rId7" imgW="6145301" imgH="6047756" progId="Excel.Sheet.8">
                      <p:embed/>
                    </p:oleObj>
                  </mc:Choice>
                  <mc:Fallback>
                    <p:oleObj r:id="rId7" imgW="6145301" imgH="6047756" progId="Excel.Sheet.8">
                      <p:embed/>
                      <p:pic>
                        <p:nvPicPr>
                          <p:cNvPr id="0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500098" y="1012250"/>
                            <a:ext cx="6143668" cy="604255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9" name="TextBox 288"/>
              <p:cNvSpPr txBox="1"/>
              <p:nvPr/>
            </p:nvSpPr>
            <p:spPr>
              <a:xfrm>
                <a:off x="-214346" y="6542000"/>
                <a:ext cx="3214711" cy="36992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b="1" i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Тяжелые металлы</a:t>
                </a:r>
              </a:p>
            </p:txBody>
          </p:sp>
        </p:grpSp>
        <p:sp>
          <p:nvSpPr>
            <p:cNvPr id="291" name="TextBox 290"/>
            <p:cNvSpPr txBox="1"/>
            <p:nvPr/>
          </p:nvSpPr>
          <p:spPr>
            <a:xfrm>
              <a:off x="3286117" y="6542000"/>
              <a:ext cx="2286016" cy="3699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i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Легкие металлы</a:t>
              </a:r>
            </a:p>
          </p:txBody>
        </p:sp>
      </p:grpSp>
      <p:sp>
        <p:nvSpPr>
          <p:cNvPr id="296" name="Rectangle 2"/>
          <p:cNvSpPr txBox="1">
            <a:spLocks noChangeArrowheads="1"/>
          </p:cNvSpPr>
          <p:nvPr/>
        </p:nvSpPr>
        <p:spPr>
          <a:xfrm>
            <a:off x="1403350" y="0"/>
            <a:ext cx="77406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Физические свойства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7 -0.00161 L -0.08055 -0.0016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956E-6 L 0.06129 -0.0016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-0.18912 " pathEditMode="relative" ptsTypes="AA">
                                      <p:cBhvr>
                                        <p:cTn id="9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532 L -0.00382 -0.1416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5.92593E-6 L -5.55556E-7 -0.14699 " pathEditMode="relative" ptsTypes="AA">
                                      <p:cBhvr>
                                        <p:cTn id="9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5.92593E-6 L -0.01579 -0.07337 " pathEditMode="relative" ptsTypes="AA">
                                      <p:cBhvr>
                                        <p:cTn id="9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0.0158 -0.06296 " pathEditMode="relative" ptsTypes="AA">
                                      <p:cBhvr>
                                        <p:cTn id="9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02361 0.08403 " pathEditMode="relative" ptsTypes="AA">
                                      <p:cBhvr>
                                        <p:cTn id="10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5.92593E-6 L -0.03142 0.07362 " pathEditMode="relative" ptsTypes="AA">
                                      <p:cBhvr>
                                        <p:cTn id="10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-0.18912 " pathEditMode="relative" ptsTypes="AA">
                                      <p:cBhvr>
                                        <p:cTn id="10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532 L -0.00382 -0.14167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5.92593E-6 L -5.55556E-7 -0.14699 " pathEditMode="relative" ptsTypes="AA">
                                      <p:cBhvr>
                                        <p:cTn id="10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5.92593E-6 L -0.01579 -0.07337 " pathEditMode="relative" ptsTypes="AA">
                                      <p:cBhvr>
                                        <p:cTn id="11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0.0158 -0.06296 " pathEditMode="relative" ptsTypes="AA">
                                      <p:cBhvr>
                                        <p:cTn id="11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02361 0.08403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5.92593E-6 L -0.03142 0.07362 " pathEditMode="relative" ptsTypes="AA">
                                      <p:cBhvr>
                                        <p:cTn id="11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7" dur="1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68" dur="1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69" dur="1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0" dur="1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7" dur="1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78" dur="1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79" dur="1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0" dur="1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7" dur="1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88" dur="1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89" dur="1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0" dur="1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7" dur="1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98" dur="1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99" dur="1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0" dur="1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7" dur="1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08" dur="1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09" dur="1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0" dur="1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7" dur="1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18" dur="1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19" dur="1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0" dur="1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7" dur="1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428" dur="1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429" dur="1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0" dur="1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7" dur="1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438" dur="1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439" dur="1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0" dur="1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7" dur="1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448" dur="1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449" dur="1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0" dur="1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2000"/>
                            </p:stCondLst>
                            <p:childTnLst>
                              <p:par>
                                <p:cTn id="45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8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459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46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3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46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465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46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470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1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3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47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47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6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47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480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3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484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48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8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489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90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1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494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95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6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8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499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00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1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3000"/>
                            </p:stCondLst>
                            <p:childTnLst>
                              <p:par>
                                <p:cTn id="50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4" dur="1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05" dur="1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06" dur="1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7" dur="1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4" dur="1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15" dur="1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16" dur="1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7" dur="1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4" dur="1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25" dur="1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26" dur="1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7" dur="1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4" dur="1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35" dur="1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36" dur="1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7" dur="1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4" dur="1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45" dur="1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46" dur="1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7" dur="1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4" dur="1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55" dur="1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56" dur="1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7" dur="1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4" dur="1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65" dur="1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66" dur="1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7" dur="1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4" dur="1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75" dur="1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76" dur="1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7" dur="1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4" dur="1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585" dur="1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586" dur="1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7" dur="1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4000"/>
                            </p:stCondLst>
                            <p:childTnLst>
                              <p:par>
                                <p:cTn id="59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5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596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597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8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0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601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602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3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5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606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607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8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0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611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612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3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5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616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61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8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0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621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622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3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5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26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627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8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0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31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632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3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5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36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637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8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9" fill="hold">
                            <p:stCondLst>
                              <p:cond delay="5000"/>
                            </p:stCondLst>
                            <p:childTnLst>
                              <p:par>
                                <p:cTn id="640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1" dur="1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42" dur="1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43" dur="1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4" dur="1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1" dur="1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52" dur="1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53" dur="1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4" dur="1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1" dur="1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2" dur="1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63" dur="1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4" dur="1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1" dur="1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72" dur="1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3" dur="1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4" dur="1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1" dur="1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82" dur="1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83" dur="1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4" dur="1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1" dur="1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92" dur="1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93" dur="1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4" dur="1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1" dur="1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702" dur="1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703" dur="1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4" dur="1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1" dur="1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712" dur="1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713" dur="1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4" dur="1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0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1" dur="1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722" dur="1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723" dur="1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4" dur="1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0" fill="hold">
                            <p:stCondLst>
                              <p:cond delay="6000"/>
                            </p:stCondLst>
                            <p:childTnLst>
                              <p:par>
                                <p:cTn id="73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2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733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734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5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738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739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0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2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743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744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5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7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748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749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0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753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754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5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7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758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75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0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2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63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64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5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7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68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69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0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2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73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74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5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7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8" dur="1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79" dur="1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80" dur="1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1" dur="1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8" dur="1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89" dur="1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90" dur="1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1" dur="1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8" dur="1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99" dur="1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00" dur="1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1" dur="1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8" dur="1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09" dur="1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10" dur="1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1" dur="1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8" dur="1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19" dur="1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20" dur="1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1" dur="1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8" dur="1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29" dur="1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30" dur="1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1" dur="1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8" dur="1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839" dur="1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840" dur="1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1" dur="1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8" dur="1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849" dur="1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850" dur="1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1" dur="1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8" dur="1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859" dur="1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860" dur="1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1" dur="1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8000"/>
                            </p:stCondLst>
                            <p:childTnLst>
                              <p:par>
                                <p:cTn id="86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9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870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871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2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4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875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876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7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9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880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881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2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4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885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886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7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9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890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891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2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4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895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896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7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9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900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01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2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4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905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06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7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9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910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11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2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4" dur="1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15" dur="1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16" dur="1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7" dur="1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4" dur="1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5" dur="1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26" dur="1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7" dur="1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4" dur="1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35" dur="1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6" dur="1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7" dur="1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4" dur="1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45" dur="1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46" dur="1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7" dur="1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4" dur="1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55" dur="1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56" dur="1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7" dur="1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4" dur="1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65" dur="1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66" dur="1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7" dur="1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4" dur="1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975" dur="1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976" dur="1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7" dur="1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4" dur="1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985" dur="1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986" dur="1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7" dur="1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4" dur="1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995" dur="1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996" dur="1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7" dur="1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4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005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006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7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9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010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011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2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4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015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016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7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020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021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2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025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02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9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030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031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2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035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036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7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9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040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041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2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4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045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046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7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9" dur="1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050" dur="1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051" dur="1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2" dur="1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9" dur="1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060" dur="1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061" dur="1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2" dur="1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9" dur="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070" dur="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071" dur="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2" dur="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9" dur="1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080" dur="1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081" dur="1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2" dur="1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9" dur="1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090" dur="1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091" dur="1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2" dur="1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9" dur="1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100" dur="1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101" dur="1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2" dur="1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9" dur="1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110" dur="1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111" dur="1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2" dur="1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9" dur="1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120" dur="1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121" dur="1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2" dur="1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9" dur="1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130" dur="1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131" dur="1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2" dur="1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9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140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141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2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4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145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146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7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9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150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151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2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4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155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156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7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9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160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161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2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4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165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166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7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9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170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71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2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4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175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76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7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9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180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81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2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3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4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5" dur="1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186" dur="1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187" dur="1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8" dur="1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5" dur="1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196" dur="1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197" dur="1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8" dur="1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5" dur="1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06" dur="1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07" dur="1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8" dur="1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5" dur="1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16" dur="1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17" dur="1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8" dur="1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5" dur="1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26" dur="1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27" dur="1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8" dur="1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5" dur="1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36" dur="1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37" dur="1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8" dur="1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5" dur="1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246" dur="1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247" dur="1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8" dur="1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5" dur="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256" dur="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257" dur="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8" dur="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5" dur="1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266" dur="1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267" dur="1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8" dur="1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6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277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278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9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1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282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28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4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6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287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288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9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1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292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293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4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6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297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298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9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1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302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303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4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6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307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08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9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1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312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13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4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6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317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18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9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1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2" dur="1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23" dur="1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24" dur="1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5" dur="1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2" dur="1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33" dur="1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34" dur="1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5" dur="1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2" dur="1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43" dur="1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44" dur="1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5" dur="1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2" dur="1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53" dur="1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54" dur="1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5" dur="1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2" dur="1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63" dur="1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64" dur="1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5" dur="1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2" dur="1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73" dur="1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74" dur="1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5" dur="1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2" dur="1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383" dur="1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384" dur="1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5" dur="1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2" dur="1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393" dur="1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394" dur="1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5" dur="1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2" dur="1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403" dur="1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404" dur="1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5" dur="1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1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3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414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415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6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8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419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420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1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3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424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425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6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8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429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430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3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434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435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6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8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439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440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1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3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444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445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6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8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449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450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1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3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454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455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6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58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9" dur="1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460" dur="1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461" dur="1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2" dur="1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9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470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471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2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9" dur="1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480" dur="1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481" dur="1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2" dur="1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9" dur="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490" dur="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491" dur="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2" dur="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9" dur="1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00" dur="1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01" dur="1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2" dur="1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9" dur="1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10" dur="1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11" dur="1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2" dur="1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9" dur="1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520" dur="1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521" dur="1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2" dur="1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9" dur="1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530" dur="1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531" dur="1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2" dur="1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8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9" dur="1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540" dur="1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541" dur="1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2" dur="1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4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0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551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552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3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5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556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557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8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0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561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562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3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5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566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567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8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0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571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572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3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5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576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577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8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0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581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82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3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5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586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87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8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0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591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92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3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95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6" dur="1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97" dur="1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98" dur="1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9" dur="1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6" dur="1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607" dur="1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608" dur="1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9" dur="1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6" dur="1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617" dur="1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618" dur="1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9" dur="1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6" dur="1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627" dur="1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628" dur="1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9" dur="1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6" dur="1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637" dur="1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638" dur="1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9" dur="1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6" dur="1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647" dur="1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648" dur="1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9" dur="1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6" dur="1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657" dur="1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658" dur="1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9" dur="1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6" dur="1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667" dur="1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668" dur="1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9" dur="1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6" dur="1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animClr clrSpc="rgb" dir="cw">
                                      <p:cBhvr>
                                        <p:cTn id="1677" dur="1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678" dur="1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9" dur="1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8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7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688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689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0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2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693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694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5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7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698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699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0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2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703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704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5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7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708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709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0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2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animClr clrSpc="rgb" dir="cw">
                                      <p:cBhvr>
                                        <p:cTn id="1713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3B15"/>
                                      </p:to>
                                    </p:animClr>
                                    <p:set>
                                      <p:cBhvr>
                                        <p:cTn id="1714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5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7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718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719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0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2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723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724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5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7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728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729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0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1" fill="hold">
                      <p:stCondLst>
                        <p:cond delay="indefinite"/>
                      </p:stCondLst>
                      <p:childTnLst>
                        <p:par>
                          <p:cTn id="1732" fill="hold">
                            <p:stCondLst>
                              <p:cond delay="0"/>
                            </p:stCondLst>
                            <p:childTnLst>
                              <p:par>
                                <p:cTn id="17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1" fill="hold">
                      <p:stCondLst>
                        <p:cond delay="indefinite"/>
                      </p:stCondLst>
                      <p:childTnLst>
                        <p:par>
                          <p:cTn id="1962" fill="hold">
                            <p:stCondLst>
                              <p:cond delay="0"/>
                            </p:stCondLst>
                            <p:childTnLst>
                              <p:par>
                                <p:cTn id="1963" presetID="0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-1.88295E-6 C 0.00348 -0.00139 0.00417 -0.00324 0.00643 -0.00717 C 0.00764 -0.01272 0.01042 -0.01573 0.01268 -0.02036 C 0.01216 -0.04279 0.01181 -0.06523 0.01094 -0.08767 C 0.01077 -0.09299 0.00886 -0.09577 0.00539 -0.09716 C 0.00226 -0.10016 -0.00086 -0.10409 -0.00451 -0.10571 C -0.01267 -0.12029 -0.00243 -0.10363 -0.00989 -0.11173 C -0.01371 -0.11589 -0.01215 -0.11797 -0.01805 -0.12006 C -0.02066 -0.12098 -0.02343 -0.12144 -0.02604 -0.12237 C -0.02812 -0.12306 -0.03246 -0.12491 -0.03246 -0.12491 C -0.03611 -0.12815 -0.03993 -0.12815 -0.04409 -0.12977 C -0.04757 -0.13417 -0.04791 -0.13648 -0.05034 -0.14157 C -0.05156 -0.14828 -0.05138 -0.15152 -0.04861 -0.1573 C -0.04722 -0.16539 -0.04253 -0.1684 -0.03871 -0.17419 C -0.0368 -0.18159 -0.02691 -0.18783 -0.02239 -0.19338 C -0.01684 -0.20009 -0.01423 -0.20958 -0.00798 -0.2149 C -0.00659 -0.2223 -0.00607 -0.23016 -0.0026 -0.23641 C -0.00156 -0.24127 -0.00086 -0.24613 -4.72222E-6 -0.25098 C -0.00086 -0.25977 -0.00104 -0.2688 -0.0026 -0.27735 C -0.00277 -0.27828 -0.00989 -0.29031 -0.01076 -0.2917 C -0.01371 -0.29655 -0.01475 -0.30419 -0.01805 -0.30858 C -0.02066 -0.31205 -0.02725 -0.31182 -0.02968 -0.31205 C -0.03333 -0.3146 -0.0368 -0.31575 -0.04045 -0.31807 C -0.04322 -0.32362 -0.04757 -0.32663 -0.05034 -0.33241 C -0.04895 -0.34999 -0.05 -0.35947 -0.04045 -0.3722 C -0.03871 -0.37937 -0.03142 -0.38978 -0.02604 -0.3914 C -0.02239 -0.39463 -0.01875 -0.3951 -0.01441 -0.39625 C -0.01041 -0.39579 -0.00642 -0.39579 -0.0026 -0.39487 C 0.00382 -0.39325 0.00886 -0.37983 0.01181 -0.37335 C 0.01285 -0.36757 0.01372 -0.36248 0.01632 -0.35762 C 0.01719 -0.35138 0.0191 -0.34559 0.02084 -0.33981 C 0.02188 -0.33657 0.02431 -0.3301 0.02431 -0.3301 C 0.02518 -0.30858 0.02587 -0.2991 0.0316 -0.28082 C 0.03282 -0.26417 0.03351 -0.24728 0.03421 -0.2304 C 0.03507 -0.21235 0.03455 -0.19917 0.04063 -0.18367 C 0.04167 -0.17789 0.04237 -0.16678 0.04514 -0.16216 C 0.05556 -0.14388 0.07275 -0.14273 0.08837 -0.14157 C 0.10243 -0.13532 0.12049 -0.13625 0.13421 -0.13555 C 0.14202 -0.12815 0.14393 -0.11497 0.14966 -0.10803 C 0.14896 -0.09901 0.14896 -0.08975 0.14428 -0.08281 C 0.14184 -0.07449 0.13803 -0.06847 0.13421 -0.0613 C 0.1323 -0.05344 0.12691 -0.04557 0.12171 -0.04094 C 0.11962 -0.03678 0.11684 -0.034 0.11441 -0.03007 C 0.11233 -0.02683 0.11216 -0.02336 0.1099 -0.02036 C 0.10886 -0.0148 0.10695 -0.00925 0.10539 -0.0037 C 0.10417 0.01249 0.10313 0.01966 0.10539 0.03956 C 0.10573 0.04303 0.11112 0.0495 0.11268 0.05274 C 0.11424 0.05922 0.12257 0.06847 0.12709 0.07194 C 0.13716 0.07981 0.14532 0.09021 0.15678 0.09368 C 0.16632 0.09068 0.1665 0.08304 0.16858 0.07194 C 0.16928 0.0687 0.17032 0.06246 0.17032 0.06246 C 0.17153 0.04117 0.16997 0.05482 0.17309 0.03956 C 0.17379 0.03632 0.17483 0.03007 0.17483 0.03007 C 0.17448 0.01041 0.17448 -0.00925 0.17396 -0.02892 C 0.17379 -0.03863 0.16754 -0.06014 0.16407 -0.06963 C 0.15955 -0.08212 0.15747 -0.09577 0.15504 -0.10918 C 0.15573 -0.12792 0.15625 -0.13879 0.16216 -0.15475 C 0.16441 -0.16748 0.16129 -0.15244 0.16493 -0.16331 C 0.16702 -0.16979 0.16789 -0.17696 0.16945 -0.18367 C 0.1691 -0.1957 0.1691 -0.20773 0.16858 -0.21976 C 0.16789 -0.23363 0.15487 -0.25468 0.14775 -0.26417 C 0.14601 -0.27365 0.13907 -0.28152 0.13247 -0.28568 C 0.12761 -0.29424 0.1323 -0.28753 0.12431 -0.29401 C 0.11875 -0.29864 0.11372 -0.30534 0.10816 -0.30974 C 0.104 -0.31298 0.10434 -0.31113 0.10087 -0.31321 C 0.09358 -0.31737 0.08438 -0.32732 0.08021 -0.33611 C 0.08143 -0.34282 0.08264 -0.35184 0.08559 -0.35762 C 0.09184 -0.37011 0.10053 -0.38191 0.10903 -0.3914 C 0.11598 -0.39926 0.12153 -0.40805 0.13073 -0.41175 C 0.13716 -0.41753 0.1382 -0.41522 0.14775 -0.41406 C 0.15313 -0.41059 0.15625 -0.40713 0.16129 -0.40204 C 0.1625 -0.40088 0.16493 -0.39857 0.16493 -0.39857 C 0.16719 -0.39371 0.17066 -0.39001 0.17309 -0.38538 C 0.1757 -0.38052 0.17709 -0.37636 0.18021 -0.3722 C 0.18681 -0.34397 0.17778 -0.33634 0.16754 -0.31807 C 0.16181 -0.30789 0.16632 -0.31367 0.16216 -0.30858 C 0.15799 -0.29702 0.16303 -0.31228 0.15868 -0.2917 C 0.1573 -0.28476 0.15521 -0.27805 0.15313 -0.27134 C 0.15417 -0.26787 0.15591 -0.26047 0.15591 -0.26047 C 0.15695 -0.25145 0.15712 -0.23687 0.16216 -0.22924 C 0.16441 -0.22577 0.16858 -0.22276 0.17118 -0.21976 C 0.17657 -0.21351 0.17257 -0.21582 0.17761 -0.21374 C 0.18091 -0.20911 0.18507 -0.2075 0.18924 -0.20403 C 0.19514 -0.19917 0.19983 -0.19015 0.20643 -0.18737 C 0.20851 -0.18436 0.21059 -0.18182 0.21268 -0.17881 C 0.21389 -0.17095 0.21164 -0.16308 0.20643 -0.15846 C 0.20174 -0.14943 0.19566 -0.13879 0.1875 -0.13555 C 0.18421 -0.13162 0.18056 -0.13278 0.17657 -0.12977 C 0.17344 -0.12746 0.17084 -0.12515 0.16754 -0.12376 C 0.16528 -0.12029 0.16285 -0.11797 0.15955 -0.11635 C 0.15573 -0.11173 0.15105 -0.10849 0.14688 -0.10456 C 0.14271 -0.10086 0.14184 -0.09739 0.13698 -0.09484 C 0.13073 -0.08813 0.125 -0.08143 0.1198 -0.07333 C 0.11771 -0.06986 0.11684 -0.065 0.11528 -0.0613 C 0.11407 -0.05459 0.11094 -0.04812 0.1073 -0.04326 C 0.10556 -0.03609 0.10712 -0.04094 0.10191 -0.03123 C 0.09862 -0.02521 0.09566 -0.01642 0.09098 -0.01203 C 0.08195 -0.00347 0.07101 -0.00347 0.06042 -0.00116 C 0.05296 0.00532 0.0474 0.01041 0.03872 0.01318 C 0.02917 0.02174 0.0158 0.01804 0.00539 0.01804 " pathEditMode="relative" ptsTypes="fffffffffffffffffffffffffffffffffffffffffffffffffffffffffffffffffffffffffffffffffffffffffffffffffffA">
                                      <p:cBhvr>
                                        <p:cTn id="19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-1.12885E-6 C -0.00087 -0.0007 -0.00156 -0.00185 -0.0026 -0.00232 C -0.00382 -0.00301 -0.00521 -0.00278 -0.00625 -0.00347 C -0.00694 -0.00394 -0.00729 -0.00555 -0.00799 -0.00602 C -0.01163 -0.00833 -0.01771 -0.01111 -0.02153 -0.01203 C -0.02465 -0.01458 -0.02691 -0.0155 -0.03055 -0.01666 C -0.03437 -0.01943 -0.03715 -0.02036 -0.04132 -0.02152 C -0.04462 -0.02105 -0.05017 -0.02452 -0.05139 -0.02036 C -0.05469 -0.00879 -0.05174 0.00439 -0.05226 0.01688 C -0.0526 0.02637 -0.05538 0.03539 -0.05764 0.04441 C -0.05885 0.05575 -0.06215 0.06662 -0.06389 0.07795 C -0.06354 0.09276 -0.0651 0.11172 -0.05677 0.12375 C -0.05364 0.1374 -0.04358 0.14642 -0.03507 0.15359 C -0.03177 0.15637 -0.02969 0.15915 -0.02604 0.161 C -0.02083 0.1677 -0.02344 0.16585 -0.01892 0.16817 C -0.01562 0.1721 -0.0066 0.18089 -0.0026 0.18251 C 0.00208 0.1913 0.0092 0.19731 0.01354 0.20657 C 0.01441 0.21166 0.01441 0.21605 0.01719 0.21975 C 0.01945 0.23525 0.02604 0.24982 0.03611 0.25815 C 0.03854 0.26301 0.04184 0.26393 0.04514 0.26764 C 0.04931 0.27249 0.04636 0.27134 0.05226 0.27619 C 0.05451 0.27804 0.05955 0.28082 0.05955 0.28082 C 0.06424 0.28753 0.05747 0.27874 0.06493 0.28452 C 0.06597 0.28545 0.06632 0.28776 0.06754 0.28822 C 0.07014 0.28938 0.07292 0.28892 0.0757 0.28938 C 0.09497 0.28822 0.10226 0.28707 0.1217 0.28822 C 0.15278 0.2866 0.14653 0.2947 0.15417 0.26902 C 0.15208 0.18783 0.1592 0.21906 0.14861 0.18367 C 0.1467 0.17765 0.14688 0.16886 0.14323 0.16447 C 0.1382 0.14411 0.14097 0.1182 0.14427 0.09738 C 0.14531 0.09044 0.14705 0.08466 0.14861 0.07795 C 0.14948 0.07448 0.15052 0.06731 0.15052 0.06731 C 0.14983 0.04742 0.14896 0.034 0.14236 0.01688 C 0.14028 0.01133 0.13906 0.00555 0.13524 0.00115 C 0.12917 -0.00579 0.12101 -0.0081 0.11354 -0.01088 C 0.11059 -0.01342 0.10781 -0.01527 0.10451 -0.01666 C 0.10191 -0.0192 0.09636 -0.02406 0.09636 -0.02406 C 0.09201 -0.03239 0.0875 -0.03655 0.08195 -0.04326 C 0.07882 -0.04696 0.07726 -0.05089 0.07396 -0.0539 C 0.07101 -0.05968 0.06788 -0.06639 0.0658 -0.0731 C 0.06389 -0.07911 0.06302 -0.08698 0.06042 -0.0923 C 0.05712 -0.12492 0.06163 -0.158 0.06406 -0.19084 C 0.06372 -0.20889 0.06354 -0.2267 0.06302 -0.24474 C 0.06285 -0.25052 0.05972 -0.25885 0.05764 -0.26394 C 0.0566 -0.26648 0.05417 -0.27134 0.05417 -0.27134 C 0.05243 -0.27921 0.04774 -0.28291 0.04514 -0.2917 C 0.04306 -0.30905 0.04583 -0.32108 0.05868 -0.3264 C 0.06458 -0.33519 0.08316 -0.33611 0.09201 -0.33727 C 0.10729 -0.34398 0.12431 -0.33889 0.13976 -0.33843 C 0.14583 -0.33241 0.15295 -0.32871 0.15868 -0.32177 C 0.16024 -0.31552 0.16493 -0.30488 0.16945 -0.30118 C 0.17101 -0.29979 0.17309 -0.29979 0.17483 -0.29887 C 0.17587 -0.29841 0.17674 -0.29748 0.17761 -0.29656 C 0.18403 -0.29054 0.19028 -0.28198 0.1974 -0.27736 C 0.20122 -0.27042 0.20538 -0.26417 0.2099 -0.25793 C 0.21146 -0.25584 0.21354 -0.25492 0.21528 -0.2533 C 0.21615 -0.25237 0.21806 -0.25075 0.21806 -0.25075 C 0.22014 -0.24659 0.22222 -0.24382 0.22535 -0.24127 C 0.23004 -0.23248 0.23386 -0.22346 0.23976 -0.21606 C 0.2408 -0.2112 0.24306 -0.20773 0.24427 -0.20287 C 0.24705 -0.19223 0.24844 -0.18113 0.25139 -0.17049 C 0.2533 -0.16378 0.25695 -0.15823 0.25868 -0.15129 C 0.26129 -0.14088 0.26007 -0.12792 0.26493 -0.1189 C 0.2658 -0.11497 0.26649 -0.11081 0.26754 -0.10687 C 0.26875 -0.09369 0.26927 -0.08027 0.27031 -0.06709 C 0.26979 -0.04789 0.27188 -0.02799 0.26302 -0.01203 C 0.2599 0.00138 0.25729 -0.00023 0.24965 0.00601 C 0.24201 0.01226 0.24705 0.00971 0.24149 0.01203 C 0.23767 0.01873 0.23715 0.01665 0.2316 0.0192 C 0.22656 0.0259 0.23351 0.01758 0.22622 0.0229 C 0.22292 0.02521 0.22101 0.02845 0.21719 0.03007 C 0.21163 0.03678 0.21945 0.02683 0.21354 0.03608 C 0.20764 0.0451 0.20122 0.05204 0.19375 0.05875 C 0.18715 0.06454 0.19497 0.06107 0.1875 0.06361 C 0.1849 0.06708 0.18177 0.06939 0.17934 0.07333 C 0.17639 0.07795 0.17413 0.08304 0.17031 0.08651 C 0.16615 0.09484 0.16163 0.10479 0.15417 0.10802 C 0.14774 0.11658 0.13941 0.12329 0.13073 0.12722 C 0.11979 0.13717 0.10816 0.13509 0.09462 0.13578 C 0.07101 0.13416 0.0783 0.1337 0.06302 0.12977 C 0.06163 0.12884 0.06024 0.12792 0.05868 0.12722 C 0.05625 0.1263 0.05139 0.12491 0.05139 0.12491 C 0.04809 0.1219 0.04497 0.12144 0.04149 0.1189 C 0.03733 0.11589 0.03438 0.11311 0.02969 0.11172 C 0.02674 0.10895 0.02413 0.10826 0.02083 0.10687 C 0.02014 0.10571 0.01962 0.10432 0.01892 0.10317 C 0.01788 0.10155 0.01632 0.10039 0.01528 0.09854 C 0.01476 0.09738 0.01493 0.096 0.01441 0.09484 C 0.01337 0.09276 0.01215 0.09091 0.01094 0.08882 C 0.00781 0.07541 0.0099 0.08027 0.00642 0.07333 C 0.00434 0.06107 0.00451 0.05066 0.00729 0.0384 C 0.00833 0.034 0.00972 0.03123 0.01181 0.02776 C 0.0125 0.0266 0.01354 0.02405 0.01354 0.02405 " pathEditMode="relative" ptsTypes="ffffffffffffffffffffffffffffffffffffffffffffffffffffffffffffffffffffffffffffffffffffffffffffA">
                                      <p:cBhvr>
                                        <p:cTn id="19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11111E-6 -4.71201E-6 C -0.01892 -0.00069 -0.03784 -0.00023 -0.05676 -0.00231 C -0.05989 -0.00277 -0.06787 -0.0118 -0.07117 -0.01318 C -0.07239 -0.01434 -0.07343 -0.01596 -0.07482 -0.01688 C -0.07569 -0.01758 -0.07655 -0.01735 -0.07742 -0.01804 C -0.07951 -0.01966 -0.08124 -0.02313 -0.08298 -0.02521 C -0.08419 -0.0303 -0.08645 -0.03423 -0.08749 -0.03955 C -0.08628 -0.04742 -0.08558 -0.05205 -0.08107 -0.0576 C -0.07951 -0.06407 -0.08072 -0.06014 -0.07655 -0.06847 C -0.07395 -0.07356 -0.07378 -0.0798 -0.07117 -0.08512 C -0.06909 -0.09438 -0.06336 -0.09877 -0.05676 -0.10085 C -0.04982 -0.1071 -0.05971 -0.099 -0.04964 -0.10432 C -0.03801 -0.11057 -0.0519 -0.10617 -0.04062 -0.10918 C -0.03697 -0.11173 -0.03332 -0.11288 -0.02968 -0.1152 C -0.02395 -0.11473 -0.01839 -0.11473 -0.01267 -0.11404 C -0.01023 -0.11381 -0.0085 -0.11149 -0.00624 -0.11034 C -0.00034 -0.10733 0.00591 -0.10479 0.01164 -0.10085 C 0.01355 -0.09715 0.01477 -0.09322 0.01702 -0.08998 C 0.01876 -0.08443 0.01997 -0.07818 0.02258 -0.07333 C 0.02483 -0.06384 0.0297 -0.05274 0.03508 -0.04557 C 0.03855 -0.04094 0.04202 -0.03701 0.04497 -0.03123 C 0.04793 -0.01503 0.05608 -0.0155 0.06668 -0.01203 C 0.06789 -0.0111 0.06911 -0.01018 0.07032 -0.00948 C 0.07258 -0.00833 0.07744 -0.00717 0.07744 -0.00717 C 0.08473 -0.00763 0.09185 -0.00763 0.09914 -0.00833 C 0.10279 -0.00879 0.10504 -0.01388 0.10713 -0.01688 C 0.11372 -0.02591 0.11633 -0.03817 0.12345 -0.04672 C 0.12518 -0.05436 0.13143 -0.06014 0.13699 -0.06245 C 0.14046 -0.06546 0.14376 -0.06731 0.14775 -0.06847 C 0.15365 -0.06731 0.15765 -0.06361 0.16303 -0.0613 C 0.16789 -0.05459 0.17067 -0.04904 0.17483 -0.0421 C 0.17553 -0.03932 0.17553 -0.03608 0.17657 -0.03354 C 0.17761 -0.03099 0.18022 -0.02637 0.18022 -0.02637 C 0.18404 -0.00023 0.17865 0.0044 0.16928 0.02151 C 0.16615 0.0273 0.16442 0.03586 0.15852 0.0384 C 0.15556 0.03979 0.15244 0.04002 0.14949 0.04071 C 0.13751 0.04719 0.1073 0.04442 0.09272 0.04557 C 0.08681 0.04742 0.08056 0.0502 0.07483 0.05274 C 0.06963 0.05968 0.06216 0.06523 0.05591 0.07079 C 0.05296 0.07333 0.04949 0.08166 0.04949 0.08166 C 0.04758 0.09207 0.05018 0.0812 0.04584 0.08999 C 0.04428 0.09322 0.04272 0.09854 0.0415 0.10201 C 0.03942 0.11404 0.04046 0.12746 0.04324 0.13926 C 0.04445 0.15522 0.04897 0.16609 0.05591 0.17881 C 0.05626 0.17997 0.05608 0.18159 0.05678 0.18251 C 0.05782 0.18413 0.05921 0.1846 0.06043 0.18598 C 0.06216 0.18807 0.06442 0.19315 0.06581 0.19454 C 0.06668 0.19547 0.06806 0.19524 0.06928 0.1957 C 0.07414 0.20171 0.09029 0.21906 0.09723 0.22207 C 0.10227 0.22878 0.10886 0.23225 0.11529 0.23641 C 0.11876 0.2415 0.12258 0.24358 0.12605 0.2496 C 0.13334 0.26209 0.14081 0.27389 0.14862 0.28568 C 0.15661 0.29771 0.16216 0.31113 0.17206 0.32061 C 0.18056 0.32894 0.18924 0.33681 0.19723 0.34583 C 0.19897 0.34791 0.20088 0.34976 0.20261 0.35161 C 0.20504 0.35415 0.2099 0.35901 0.2099 0.35901 C 0.21147 0.36526 0.21424 0.36711 0.21702 0.3722 C 0.22049 0.37867 0.21772 0.37474 0.2198 0.38052 C 0.22223 0.38746 0.22831 0.39163 0.23334 0.39371 C 0.24636 0.4069 0.25522 0.42586 0.2639 0.44414 C 0.26581 0.45478 0.26286 0.47282 0.25591 0.48022 C 0.25383 0.48231 0.25174 0.48462 0.24949 0.48624 C 0.24775 0.4874 0.24411 0.48855 0.24411 0.48855 C 0.21372 0.48809 0.19827 0.49642 0.17657 0.48485 C 0.12345 0.48786 0.07136 0.48901 0.01806 0.48971 C 0.01008 0.49086 0.00921 0.49341 0.00365 0.49457 C -0.00103 0.49549 -0.00589 0.49526 -0.01076 0.49572 C -0.02794 0.49526 -0.04496 0.49526 -0.06214 0.49457 C -0.0644 0.49457 -0.06961 0.49156 -0.07117 0.49086 C -0.0736 0.48994 -0.07846 0.48855 -0.07846 0.48855 C -0.08159 0.48647 -0.08419 0.48393 -0.08749 0.48254 C -0.09062 0.47606 -0.08923 0.46912 -0.08749 0.46218 C -0.08662 0.45131 -0.08628 0.44044 -0.08471 0.4298 C -0.08367 0.4136 -0.08194 0.40389 -0.0703 0.39602 C -0.06735 0.39394 -0.06267 0.39024 -0.05954 0.38885 C -0.05711 0.3877 -0.05225 0.38654 -0.05225 0.38654 C -0.04253 0.37867 -0.03159 0.37058 -0.02517 0.35762 C -0.02308 0.35346 -0.02169 0.35254 -0.01892 0.3493 C -0.01701 0.34698 -0.01353 0.34213 -0.01353 0.34213 C -0.01128 0.33264 -0.00103 0.32269 0.00452 0.31575 C 0.00487 0.3146 0.0047 0.31298 0.00539 0.31205 C 0.00608 0.31113 0.0073 0.31136 0.00817 0.3109 C 0.01199 0.30835 0.01372 0.30442 0.01806 0.30257 C 0.02015 0.29956 0.02518 0.2954 0.02518 0.2954 C 0.02831 0.2873 0.03404 0.28221 0.03786 0.27481 C 0.04133 0.2681 0.04445 0.2607 0.04862 0.25445 C 0.0507 0.23109 0.0547 0.20541 0.04688 0.18367 C 0.04584 0.17627 0.04272 0.15961 0.03959 0.1536 C 0.03855 0.14897 0.03855 0.14365 0.03699 0.13926 C 0.03317 0.12792 0.02501 0.12006 0.02067 0.10919 C 0.01737 0.10132 0.01546 0.09299 0.0099 0.08767 C 0.00938 0.08652 0.00886 0.08513 0.00817 0.08397 C 0.00713 0.08235 0.00556 0.0812 0.00452 0.07935 C 0.00279 0.07634 6.11111E-6 0.06963 6.11111E-6 0.06963 C -0.00121 0.06269 -0.00364 0.05644 -0.00624 0.05043 C -0.00763 0.04233 -0.00902 0.03886 -0.00902 0.03007 " pathEditMode="relative" ptsTypes="fffffffffffffffffffffffffffffffffffffffffffffffffffffffffffffffffffffffffffffffffffffffffffffffA">
                                      <p:cBhvr>
                                        <p:cTn id="19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9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66667E-6 -6.9882E-6 C 0.00053 0.03053 -0.00052 0.068 0.01077 0.09622 C 0.01285 0.10131 0.01303 0.10663 0.01528 0.11172 C 0.01632 0.11774 0.01858 0.13 0.02153 0.13462 C 0.0231 0.13694 0.02518 0.13832 0.02692 0.14064 C 0.02935 0.14388 0.03073 0.1448 0.03421 0.14781 C 0.03507 0.1485 0.03698 0.15012 0.03698 0.15012 C 0.04428 0.16585 0.06042 0.16608 0.06928 0.17904 C 0.07188 0.1876 0.07813 0.19107 0.08282 0.19685 C 0.08542 0.20009 0.08872 0.20726 0.09185 0.21027 C 0.09792 0.21628 0.10469 0.21744 0.11164 0.22091 C 0.11303 0.22854 0.11424 0.22553 0.11806 0.23062 C 0.11945 0.23594 0.12101 0.24103 0.12257 0.24612 C 0.12223 0.26416 0.1224 0.28221 0.12153 0.30025 C 0.12136 0.30464 0.11719 0.30927 0.11528 0.31228 C 0.10973 0.32107 0.10313 0.32893 0.09549 0.33379 C 0.0882 0.33842 0.08021 0.34998 0.07483 0.35785 C 0.07344 0.3597 0.07119 0.35947 0.06928 0.36016 C 0.06407 0.36247 0.05817 0.36317 0.05313 0.36618 C 0.04271 0.37219 0.02987 0.38561 0.02344 0.39856 C 0.02153 0.40966 0.01893 0.42192 0.01528 0.43233 C 0.01372 0.4476 0.01268 0.47328 0.02692 0.4779 C 0.03785 0.48831 0.05764 0.50011 0.07119 0.50312 C 0.08369 0.50219 0.08473 0.50242 0.09358 0.49942 C 0.0948 0.49826 0.09584 0.49687 0.09723 0.49595 C 0.09948 0.49433 0.10452 0.49225 0.10452 0.49225 C 0.10573 0.48577 0.10903 0.48322 0.11164 0.4779 C 0.1132 0.46518 0.11563 0.45107 0.1099 0.4395 C 0.10886 0.43511 0.1073 0.43141 0.10539 0.42748 C 0.10365 0.41776 0.10573 0.42701 0.10261 0.41892 C 0.10087 0.41452 0.10087 0.4092 0.09914 0.40458 C 0.09532 0.38214 0.07084 0.3715 0.05487 0.37103 C 0.02327 0.36988 -0.00815 0.37034 -0.03975 0.36988 C -0.04635 0.36594 -0.05329 0.36433 -0.06041 0.36271 C -0.07465 0.36363 -0.07499 0.36086 -0.08385 0.36618 C -0.08784 0.36849 -0.09635 0.37103 -0.09635 0.37103 C -0.11406 0.37034 -0.13194 0.37011 -0.14965 0.36872 C -0.15711 0.36803 -0.16527 0.36363 -0.17308 0.36271 C -0.17725 0.36062 -0.18142 0.3597 -0.18558 0.35785 C -0.19236 0.3516 -0.1835 0.359 -0.19288 0.35415 C -0.20034 0.35021 -0.20972 0.34443 -0.21631 0.33865 C -0.22204 0.33356 -0.22777 0.30811 -0.22968 0.30025 C -0.2302 0.2984 -0.23177 0.29724 -0.23246 0.29539 C -0.23472 0.28915 -0.23593 0.28267 -0.23784 0.27619 C -0.24131 0.26393 -0.24322 0.25075 -0.24513 0.23779 C -0.24374 0.21929 -0.24236 0.20009 -0.23524 0.18366 C -0.23402 0.17557 -0.23194 0.16817 -0.23072 0.15984 C -0.22916 0.13671 -0.22534 0.11357 -0.22083 0.09137 C -0.21927 0.08327 -0.21788 0.07541 -0.21631 0.06731 C -0.21545 0.06315 -0.21354 0.05528 -0.21354 0.05528 C -0.21302 0.04325 -0.21493 0.02729 -0.20451 0.0229 C -0.14583 0.02451 -0.17447 0.02359 -0.146 0.02891 C -0.14183 0.02845 -0.13732 0.02937 -0.13333 0.02775 C -0.13281 0.02752 -0.11857 0.0148 -0.11718 0.01341 C -0.1144 0.00786 -0.11336 0.00277 -0.1118 -0.00347 C -0.11371 -0.08768 -0.10381 -0.06038 -0.11979 -0.0923 C -0.12065 -0.0967 -0.12152 -0.10109 -0.12256 -0.10549 C -0.12239 -0.10641 -0.12152 -0.11358 -0.12083 -0.1152 C -0.11927 -0.11867 -0.11597 -0.11937 -0.11354 -0.12122 C -0.10781 -0.12538 -0.1052 -0.12816 -0.09913 -0.1307 C -0.09565 -0.13579 -0.09079 -0.13533 -0.08558 -0.13672 C -0.08402 -0.13718 -0.08107 -0.13787 -0.08107 -0.13787 C -0.07604 -0.14065 -0.071 -0.14296 -0.06579 -0.14504 C -0.04427 -0.14366 -0.0526 -0.14759 -0.03975 -0.13926 C -0.03975 -0.13926 -0.03298 -0.13024 -0.03159 -0.12839 C -0.03072 -0.12723 -0.02881 -0.12469 -0.02881 -0.12469 C -0.02395 -0.11127 -0.02395 -0.09577 -0.01805 -0.08282 C -0.01614 -0.07171 -0.01475 -0.06038 -0.01979 -0.05043 C -0.02118 -0.04419 -0.02326 -0.03864 -0.02621 -0.03355 C -0.0309 -0.01388 -0.04288 -0.00093 -0.05416 0.01202 C -0.05815 0.01665 -0.06197 0.02151 -0.06579 0.0266 C -0.06666 0.02775 -0.06857 0.03007 -0.06857 0.03007 C -0.0651 0.04117 -0.05798 0.04973 -0.05225 0.05898 C -0.0493 0.06361 -0.04687 0.07147 -0.04236 0.07332 C -0.03923 0.07795 -0.03715 0.07911 -0.03333 0.08281 C -0.02621 0.08998 -0.01996 0.09854 -0.01076 0.10085 C -0.00607 0.1034 -0.00156 0.10779 0.00261 0.11172 C 0.00504 0.11404 0.00817 0.12144 0.00817 0.12144 C 0.00921 0.12583 0.01129 0.12907 0.01251 0.13324 C 0.01494 0.14133 0.01407 0.15128 0.01806 0.15845 C 0.01997 0.16655 0.01823 0.1906 0.00903 0.19454 C 0.00278 0.19731 -0.00364 0.19777 -0.00989 0.20055 C -0.03697 0.19962 -0.05937 0.19546 -0.08558 0.18968 C -0.09982 0.17904 -0.11545 0.17325 -0.12968 0.16215 C -0.13281 0.15961 -0.13593 0.15683 -0.13871 0.15382 C -0.14062 0.15174 -0.14236 0.14897 -0.14409 0.14665 C -0.14479 0.14573 -0.146 0.14411 -0.146 0.14411 C -0.14739 0.13856 -0.14878 0.13439 -0.15138 0.12977 C -0.15277 0.12398 -0.15503 0.11936 -0.15677 0.11404 C -0.15746 0.11172 -0.1585 0.10687 -0.1585 0.10687 C -0.15781 0.10016 -0.1585 0.09507 -0.15416 0.09137 C -0.15243 0.0879 -0.15173 0.08373 -0.14965 0.08049 C -0.1427 0.06916 -0.13402 0.0569 -0.12517 0.04811 C -0.11892 0.0421 -0.11145 0.03747 -0.10538 0.03122 C -0.09895 0.02451 -0.0934 0.01295 -0.08558 0.00971 C -0.07812 -0.00093 -0.06493 -0.00324 -0.05503 -0.00833 C -0.04913 -0.01134 -0.03611 -0.01319 -0.03611 -0.01319 C -0.03177 -0.01273 -0.02343 -0.01065 -0.01805 -0.01065 " pathEditMode="relative" ptsTypes="fffffffffffffffffffffffffffffffffffffffffffffffffffffffffffffffffffffffffffffffffffffffffffffffffA">
                                      <p:cBhvr>
                                        <p:cTn id="19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3.96715E-6 C 0.0007 -0.00162 0.00105 -0.00347 0.00191 -0.00486 C 0.00261 -0.00625 0.00382 -0.00694 0.00452 -0.00833 C 0.00504 -0.00949 0.00643 -0.01805 0.00643 -0.01805 C 0.00764 -0.02244 0.00938 -0.02707 0.01094 -0.03123 C 0.01268 -0.04095 0.01736 -0.06246 0.0217 -0.07079 C 0.02257 -0.07634 0.02414 -0.07888 0.02535 -0.08397 C 0.02587 -0.08629 0.02709 -0.09114 0.02709 -0.09114 C 0.02795 -0.10016 0.02952 -0.10895 0.0316 -0.11751 C 0.03212 -0.11983 0.03646 -0.12492 0.03785 -0.12723 C 0.04219 -0.1344 0.0467 -0.13972 0.05226 -0.14527 C 0.054 -0.15198 0.06059 -0.15776 0.06493 -0.16193 C 0.06667 -0.1691 0.07188 -0.17141 0.0757 -0.1765 C 0.08299 -0.18622 0.08785 -0.19894 0.09462 -0.20889 C 0.09757 -0.22438 0.10139 -0.23873 0.10365 -0.25446 C 0.10417 -0.33172 0.10382 -0.35161 0.10643 -0.40805 C 0.10573 -0.41684 0.10556 -0.42563 0.10452 -0.43442 C 0.10417 -0.4372 0.10052 -0.44183 0.09914 -0.44414 C 0.09584 -0.44946 0.09341 -0.45547 0.09011 -0.46079 C 0.08698 -0.46588 0.08368 -0.47074 0.08021 -0.47537 C 0.07882 -0.47722 0.07657 -0.47699 0.07483 -0.47768 C 0.07396 -0.47814 0.07205 -0.47884 0.07205 -0.47884 C 0.06632 -0.47699 0.06424 -0.47722 0.06042 -0.47167 C 0.05868 -0.46195 0.05313 -0.45478 0.04775 -0.44761 C 0.04514 -0.44414 0.03855 -0.44344 0.03525 -0.44044 C 0.02934 -0.43512 0.02292 -0.42355 0.01545 -0.42239 C 0.01059 -0.4217 0.00591 -0.4217 0.00105 -0.42124 C -0.00416 -0.41962 -0.00781 -0.41823 -0.0125 -0.41522 C -0.01441 -0.41407 -0.01597 -0.41152 -0.01788 -0.41037 C -0.02534 -0.40597 -0.03541 -0.40481 -0.04132 -0.39602 C -0.04982 -0.3833 -0.05312 -0.37081 -0.06666 -0.36734 C -0.07569 -0.36248 -0.08611 -0.36526 -0.09461 -0.37081 C -0.09878 -0.37706 -0.10833 -0.38307 -0.11441 -0.38654 C -0.12343 -0.39857 -0.13142 -0.39695 -0.14236 -0.40458 C -0.14635 -0.3988 -0.14809 -0.39302 -0.15312 -0.38885 C -0.15573 -0.38353 -0.15937 -0.38423 -0.16389 -0.38284 C -0.17222 -0.3759 -0.18316 -0.37359 -0.1927 -0.37197 C -0.19357 -0.3715 -0.19461 -0.37127 -0.19548 -0.37081 C -0.19635 -0.37012 -0.19705 -0.36896 -0.19809 -0.3685 C -0.20017 -0.36734 -0.20451 -0.36595 -0.20451 -0.36595 C -0.21128 -0.36942 -0.21701 -0.37382 -0.22343 -0.37798 C -0.22534 -0.38654 -0.22257 -0.37613 -0.22795 -0.3877 C -0.22934 -0.3907 -0.23142 -0.39718 -0.23142 -0.39718 C -0.2309 -0.4069 -0.2309 -0.41661 -0.22968 -0.4261 C -0.22934 -0.42818 -0.22361 -0.43905 -0.22239 -0.44159 C -0.21389 -0.45894 -0.20156 -0.47514 -0.18559 -0.47768 C -0.18055 -0.47976 -0.1783 -0.4756 -0.17378 -0.47282 C -0.16007 -0.46449 -0.14965 -0.46195 -0.13871 -0.44645 C -0.13698 -0.43974 -0.13507 -0.43581 -0.1342 -0.42841 C -0.1342 -0.42656 -0.13211 -0.39579 -0.13784 -0.38885 C -0.13819 -0.3877 -0.13854 -0.38654 -0.13871 -0.38538 C -0.13906 -0.38284 -0.13906 -0.38029 -0.13958 -0.37798 C -0.1408 -0.3722 -0.14444 -0.36572 -0.14687 -0.36133 C -0.15 -0.35554 -0.15156 -0.34907 -0.15486 -0.34328 C -0.15868 -0.33681 -0.16302 -0.33079 -0.16666 -0.32408 C -0.16996 -0.31807 -0.17361 -0.30858 -0.17916 -0.30604 C -0.18107 -0.30373 -0.18333 -0.30049 -0.18559 -0.29887 C -0.19045 -0.29517 -0.19722 -0.29355 -0.20173 -0.28915 C -0.20607 -0.28499 -0.20955 -0.27944 -0.21354 -0.27481 C -0.21788 -0.26255 -0.21232 -0.27666 -0.21788 -0.26648 C -0.22187 -0.25908 -0.22465 -0.25075 -0.22882 -0.24358 C -0.23073 -0.24011 -0.23194 -0.23572 -0.2342 -0.23271 C -0.23819 -0.22739 -0.24357 -0.22207 -0.24687 -0.21606 C -0.2493 -0.20565 -0.25295 -0.19385 -0.24583 -0.18483 C -0.24184 -0.17372 -0.23767 -0.16332 -0.22882 -0.15961 C -0.225 -0.15499 -0.2217 -0.1499 -0.21788 -0.14527 C -0.21614 -0.13764 -0.2184 -0.1455 -0.21441 -0.1381 C -0.20902 -0.12839 -0.20468 -0.11312 -0.19635 -0.10687 C -0.19392 -0.10502 -0.18993 -0.10202 -0.18732 -0.10086 C -0.18316 -0.09924 -0.17864 -0.09947 -0.17465 -0.09716 C -0.16788 -0.09346 -0.16284 -0.08929 -0.15677 -0.08397 C -0.15416 -0.07888 -0.15295 -0.07403 -0.15121 -0.06847 C -0.15156 -0.06292 -0.15156 -0.05714 -0.15225 -0.05159 C -0.1533 -0.04372 -0.16093 -0.0421 -0.16475 -0.0384 C -0.17066 -0.03285 -0.16458 -0.03609 -0.17014 -0.03354 C -0.17291 -0.02846 -0.17552 -0.02221 -0.1802 -0.02036 C -0.18073 -0.0192 -0.18125 -0.01781 -0.18194 -0.01666 C -0.18264 -0.01527 -0.18385 -0.01458 -0.18455 -0.01319 C -0.1868 -0.00879 -0.18871 -0.00023 -0.1901 0.00486 C -0.18906 0.02105 -0.18854 0.02984 -0.1802 0.04094 C -0.1776 0.04441 -0.17257 0.05066 -0.16927 0.05297 C -0.16753 0.05413 -0.16389 0.05528 -0.16389 0.05528 C -0.16215 0.06199 -0.16059 0.06477 -0.15764 0.07078 C -0.15538 0.08096 -0.15399 0.09068 -0.14861 0.09854 C -0.14791 0.10455 -0.14809 0.1108 -0.14687 0.11658 C -0.14392 0.13069 -0.1276 0.14504 -0.11788 0.14758 C -0.11093 0.15174 -0.10312 0.15359 -0.09548 0.15498 C -0.08889 0.15776 -0.09201 0.1566 -0.08645 0.15845 C -0.0802 0.17071 -0.07257 0.17141 -0.06215 0.17418 C -0.05243 0.17164 -0.05955 0.1758 -0.05573 0.16447 C -0.05486 0.16192 -0.05034 0.15961 -0.04861 0.15845 C -0.0434 0.15498 -0.03889 0.14851 -0.0342 0.14411 C -0.03211 0.13902 -0.03055 0.13648 -0.02691 0.13324 C -0.02604 0.13162 -0.02534 0.13 -0.0243 0.12838 C -0.02378 0.12746 -0.02291 0.12699 -0.02239 0.12607 C -0.02118 0.12375 -0.01892 0.1189 -0.01892 0.1189 C -0.01805 0.1145 -0.01718 0.11011 -0.01614 0.10571 C -0.01458 0.08882 -0.01441 0.09229 -0.01701 0.06731 C -0.01753 0.06176 -0.02014 0.0576 -0.02239 0.05297 C -0.02361 0.05066 -0.02691 0.04696 -0.02691 0.04696 C -0.02812 0.04164 -0.03038 0.03631 -0.03333 0.03238 C -0.03541 0.02382 -0.03402 0.02729 -0.0368 0.02174 C -0.03802 0.01642 -0.04045 0.00694 -0.0368 0.00254 C -0.03437 -0.00047 -0.0302 0.00324 -0.02691 0.0037 C -0.02205 0.00578 -0.01788 0.00647 -0.0125 0.00717 C -0.01163 0.00763 -0.00989 0.00856 -0.00989 0.00856 " pathEditMode="relative" ptsTypes="fffffffffffffffffffffffffffffffffffffffffffffffffffffffffffffffffffffffffffffffffffffffffffffffffffffffffA">
                                      <p:cBhvr>
                                        <p:cTn id="19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66667E-6 -6.22022E-6 C 0.00053 -0.00093 0.00088 -0.00232 0.00174 -0.00255 C 0.00417 -0.00301 0.00661 -0.00024 0.00904 -6.22022E-6 C 0.0139 0.00069 0.01858 0.00069 0.02345 0.00115 C 0.03195 0.00485 0.03907 0.01225 0.04688 0.01804 C 0.04879 0.01943 0.05053 0.02081 0.05226 0.02266 C 0.05504 0.02544 0.06042 0.03122 0.06042 0.03122 C 0.06268 0.04325 0.05782 0.05158 0.05591 0.06245 C 0.05487 0.07679 0.05244 0.09021 0.05036 0.10432 C 0.05105 0.12028 0.0514 0.14364 0.06129 0.1559 C 0.06181 0.15799 0.06216 0.16007 0.06303 0.16192 C 0.06355 0.16308 0.06459 0.16331 0.06494 0.16446 C 0.0665 0.16863 0.06598 0.17256 0.06841 0.17649 C 0.07206 0.18204 0.0764 0.18806 0.07935 0.1943 C 0.08178 0.19939 0.08317 0.20333 0.08647 0.20749 C 0.09167 0.22206 0.08438 0.20309 0.09098 0.21605 C 0.09601 0.226 0.08577 0.21119 0.09376 0.22438 C 0.09549 0.22715 0.09845 0.23062 0.10088 0.2327 C 0.10504 0.25052 0.11893 0.2681 0.12709 0.28313 C 0.12935 0.29609 0.1297 0.31066 0.13056 0.32408 C 0.13022 0.33171 0.13039 0.33934 0.1297 0.34674 C 0.12865 0.35808 0.11303 0.37358 0.10539 0.3745 C 0.10001 0.3752 0.09463 0.3752 0.08924 0.37566 C 0.06945 0.37497 0.05678 0.37751 0.04046 0.36733 C 0.01407 0.32847 -0.0052 0.34721 -0.05676 0.34559 C -0.08767 0.34327 -0.08489 0.35137 -0.09826 0.33356 C -0.10346 0.31552 -0.09791 0.28406 -0.08732 0.26995 C -0.08454 0.25537 -0.08905 0.27665 -0.08385 0.26046 C -0.08124 0.25213 -0.0802 0.24034 -0.07933 0.23155 C -0.08003 0.10686 -0.07048 0.10455 -0.08385 0.03469 C -0.08541 0.0148 -0.08801 -0.00509 -0.08385 -0.02522 C -0.08263 -0.03123 -0.08176 -0.0384 -0.0802 -0.04442 C -0.07916 -0.04858 -0.07655 -0.05645 -0.07655 -0.05645 C -0.07499 -0.06663 -0.07169 -0.07472 -0.06839 -0.08397 C -0.06701 -0.08791 -0.06405 -0.096 -0.06405 -0.096 C -0.06128 -0.1159 -0.05069 -0.13834 -0.03958 -0.15245 C -0.03819 -0.15985 -0.03419 -0.17627 -0.03072 -0.18136 C -0.02899 -0.19154 -0.02777 -0.2001 -0.02343 -0.20889 C -0.01996 -0.22786 -0.00364 -0.2378 0.00626 -0.24983 C 0.01095 -0.25538 0.01442 -0.26094 0.0198 -0.26533 C 0.02362 -0.27343 0.0323 -0.28754 0.03786 -0.29286 C 0.04029 -0.29795 0.04272 -0.30119 0.04688 -0.30373 C 0.05157 -0.31044 0.05904 -0.31691 0.06581 -0.31946 C 0.06876 -0.32062 0.07483 -0.32177 0.07483 -0.32177 C 0.08004 -0.32062 0.08438 -0.31969 0.08924 -0.31691 C 0.09081 -0.31044 0.09115 -0.30998 0.09636 -0.30859 C 0.09914 -0.30304 0.10765 -0.29864 0.11268 -0.29656 C 0.11789 -0.29101 0.12136 -0.2843 0.12518 -0.27736 C 0.13074 -0.26741 0.13647 -0.25978 0.13872 -0.24729 C 0.13733 -0.23109 0.13421 -0.21444 0.1297 -0.1994 C 0.12831 -0.19455 0.12813 -0.19223 0.12518 -0.18853 C 0.12345 -0.18275 0.12206 -0.17604 0.1198 -0.17049 C 0.11685 -0.16355 0.11216 -0.15823 0.10817 -0.15245 C 0.10279 -0.13463 0.09376 -0.13255 0.08108 -0.12839 C 0.0665 -0.12376 0.0599 -0.12191 0.04324 -0.12122 C 0.03178 -0.12075 0.02049 -0.12029 0.00904 -0.12006 C -0.0111 -0.1196 -0.03124 -0.11937 -0.05138 -0.1189 C -0.06631 -0.11335 -0.12933 -0.11243 -0.15051 -0.11173 C -0.15937 -0.11035 -0.16961 -0.1078 -0.17742 -0.10202 C -0.18159 -0.09901 -0.18489 -0.09531 -0.18923 -0.09253 C -0.19183 -0.0886 -0.1953 -0.08675 -0.19826 -0.08282 C -0.20242 -0.07727 -0.20607 -0.07102 -0.20989 -0.06478 C -0.2118 -0.06154 -0.21492 -0.05945 -0.21718 -0.05645 C -0.21822 -0.05252 -0.21978 -0.05043 -0.22169 -0.04696 C -0.22464 -0.03424 -0.22291 -0.01643 -0.21718 -0.00486 C -0.2144 0.00092 -0.20989 0.00462 -0.20624 0.00948 C -0.20155 0.01572 -0.19652 0.02058 -0.1901 0.02266 C -0.1835 0.02868 -0.1868 0.02706 -0.1802 0.02868 C -0.16214 0.03886 -0.1401 0.03585 -0.12065 0.03724 C -0.1026 0.03677 -0.08471 0.03701 -0.06666 0.03585 C -0.05433 0.03516 -0.04218 0.0266 -0.02968 0.02521 C -0.02274 0.02336 -0.01579 0.02197 -0.00902 0.01919 C -0.00607 0.01665 -0.00242 0.01643 6.66667E-6 0.01318 " pathEditMode="relative" ptsTypes="ffffffffffffffffffffffffffffffffffffffffffffffffffffffffffffffffffffffffA">
                                      <p:cBhvr>
                                        <p:cTn id="19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7 4.52464E-6 C -0.03263 0.01365 -0.08333 -0.00046 -0.12083 -0.0037 C -0.12569 -0.00486 -0.12951 -0.00717 -0.13437 -0.00833 C -0.14184 -0.01226 -0.15086 -0.01157 -0.15868 -0.01203 C -0.17569 -0.0111 -0.19149 -0.00948 -0.20815 -0.00601 C -0.22361 0.00185 -0.24149 0.0081 -0.25781 0.00948 C -0.26093 0.01249 -0.26111 0.01504 -0.26319 0.0192 C -0.2644 0.02776 -0.26649 0.03585 -0.2677 0.04441 C -0.26701 0.05552 -0.26805 0.07541 -0.26128 0.08397 C -0.25989 0.08906 -0.25885 0.0923 -0.2559 0.096 C -0.25451 0.0997 -0.25434 0.10132 -0.25225 0.10433 C -0.25052 0.10687 -0.24687 0.11173 -0.24687 0.11173 C -0.24444 0.12006 -0.2401 0.12422 -0.23611 0.13093 C -0.22934 0.14249 -0.22239 0.15105 -0.21354 0.15961 C -0.20885 0.16401 -0.20694 0.17141 -0.20104 0.17395 C -0.19288 0.18482 -0.18177 0.19246 -0.17482 0.20518 C -0.17517 0.22114 -0.17256 0.24219 -0.17847 0.25815 C -0.17968 0.26139 -0.18194 0.26417 -0.18298 0.26764 C -0.18715 0.28152 -0.18402 0.27689 -0.1901 0.28337 C -0.19513 0.29933 -0.20625 0.30835 -0.21631 0.31807 C -0.22621 0.32755 -0.221 0.32454 -0.22708 0.32778 C -0.22916 0.33033 -0.23194 0.33403 -0.23437 0.33495 C -0.23611 0.33565 -0.23975 0.33727 -0.23975 0.33727 C -0.24479 0.34189 -0.2493 0.34698 -0.25416 0.35161 C -0.25555 0.35461 -0.25763 0.35693 -0.25868 0.36017 C -0.26041 0.36549 -0.26093 0.37127 -0.26319 0.37682 C -0.26423 0.38515 -0.2651 0.39371 -0.26579 0.40204 C -0.26545 0.40921 -0.26597 0.41661 -0.26493 0.42378 C -0.2644 0.42656 -0.26128 0.43095 -0.26128 0.43095 C -0.25937 0.43882 -0.25503 0.44414 -0.25225 0.45131 C -0.2519 0.45339 -0.25173 0.45524 -0.25138 0.45732 C -0.25086 0.45987 -0.24965 0.46449 -0.24965 0.46449 C -0.24861 0.48207 -0.24531 0.50428 -0.25329 0.51978 C -0.25434 0.52417 -0.2559 0.52787 -0.25781 0.53181 C -0.2592 0.53736 -0.25972 0.54291 -0.26128 0.54846 C -0.26197 0.55401 -0.26302 0.55887 -0.26406 0.56419 C -0.26354 0.5746 -0.26475 0.58663 -0.25781 0.59287 C -0.25503 0.59981 -0.25052 0.6049 -0.24687 0.61092 C -0.2401 0.62202 -0.25243 0.60398 -0.2434 0.62179 C -0.23663 0.63498 -0.23472 0.63775 -0.22256 0.64099 C -0.21927 0.6403 -0.21579 0.64006 -0.21267 0.63868 C -0.21041 0.63775 -0.21006 0.6322 -0.20815 0.63012 C -0.20156 0.62295 -0.19652 0.61115 -0.18836 0.6086 C -0.1835 0.60513 -0.1802 0.60513 -0.17482 0.60375 C -0.17239 0.60305 -0.1677 0.60143 -0.1677 0.60143 C -0.16354 0.5975 -0.16006 0.59334 -0.1559 0.58941 C -0.15121 0.57645 -0.15729 0.59102 -0.15138 0.58223 C -0.14965 0.57969 -0.14687 0.57368 -0.14687 0.57368 C -0.14513 0.56697 -0.1394 0.55864 -0.13437 0.55702 C -0.13229 0.55424 -0.12916 0.55263 -0.12708 0.54985 C -0.12638 0.54892 -0.1269 0.54707 -0.12621 0.54615 C -0.12552 0.54499 -0.1243 0.54453 -0.12343 0.54383 C -0.12135 0.53458 -0.12465 0.54707 -0.11805 0.53412 C -0.11684 0.53181 -0.1144 0.52695 -0.1144 0.52695 C -0.1125 0.51862 -0.10902 0.50914 -0.10555 0.50173 C -0.10451 0.49665 -0.10434 0.49109 -0.10277 0.48624 C -0.10104 0.48092 -0.0894 0.46634 -0.08472 0.46449 C -0.08003 0.45825 -0.07395 0.45061 -0.0677 0.44784 C -0.06354 0.43974 -0.05625 0.43604 -0.05052 0.42979 C -0.04756 0.42656 -0.04548 0.42216 -0.04236 0.41892 C -0.03559 0.41198 -0.0276 0.40666 -0.02083 0.39972 C -0.01944 0.39833 -0.01857 0.39625 -0.01718 0.39486 C -0.01597 0.39348 -0.01475 0.39255 -0.01354 0.39139 C -0.01128 0.38654 -0.0085 0.38098 -0.00555 0.37682 C -0.00399 0.37011 -0.00121 0.3641 0.00087 0.35762 C 0.00209 0.35369 0.00435 0.34559 0.00435 0.34559 C 0.00712 0.31714 0.00053 0.28938 -0.00277 0.26162 C -0.00208 0.24751 -2.77778E-7 0.23572 0.00174 0.22207 C 0.00261 0.20634 0.00139 0.18644 0.0125 0.1765 C 0.0165 0.16863 0.02292 0.16192 0.02778 0.15475 C 0.02744 0.15267 0.02796 0.15036 0.02691 0.14874 C 0.02605 0.14735 0.02448 0.14804 0.02327 0.14758 C 0.02205 0.14689 0.02101 0.1455 0.0198 0.14527 C 0.01407 0.14434 0.00834 0.14458 0.00261 0.14411 C -0.03628 0.14504 -0.0743 0.14643 -0.11267 0.13925 C -0.11631 0.13625 -0.11788 0.13232 -0.12083 0.12838 C -0.1184 0.12538 -0.11718 0.12144 -0.1144 0.1189 C -0.10138 0.1071 -0.08663 0.10294 -0.07118 0.0997 C -0.06822 0.09554 -0.06736 0.09392 -0.06319 0.09253 C -0.05833 0.08605 -0.05121 0.08513 -0.04513 0.08166 C -0.03888 0.07795 -0.03489 0.07564 -0.02795 0.07448 C -0.02326 0.07194 -0.0184 0.07171 -0.01354 0.06963 C -0.00642 0.07009 0.00122 0.06847 0.00799 0.07194 C 0.01164 0.07379 0.01025 0.07518 0.01337 0.07795 C 0.01494 0.07934 0.01702 0.07957 0.01893 0.0805 C 0.02119 0.08513 0.02344 0.08813 0.02691 0.09114 C 0.03143 0.09993 0.03924 0.10525 0.04671 0.10918 C 0.05053 0.11427 0.05209 0.11265 0.05764 0.11173 C 0.05921 0.10525 0.06441 0.10155 0.06754 0.096 C 0.07101 0.08998 0.07379 0.08397 0.0783 0.07911 C 0.08247 0.07472 0.08004 0.07934 0.08369 0.0731 C 0.08525 0.07032 0.0882 0.06477 0.0882 0.06477 C 0.08941 0.06014 0.09167 0.05575 0.09358 0.05158 C 0.09428 0.04464 0.09514 0.03794 0.09636 0.03123 C 0.09601 0.02244 0.09653 0.01365 0.09549 0.00486 C 0.09532 0.00347 0.09358 0.00347 0.09271 0.00231 C 0.09011 -0.00116 0.09202 -0.00093 0.08907 -0.0037 C 0.08195 -0.01018 0.0731 -0.0111 0.06476 -0.01319 C 0.05782 -0.01504 0.05087 -0.01619 0.0441 -0.01804 C 0.04098 -0.01897 0.03507 -0.02151 0.03507 -0.02151 C 0.03004 -0.02105 0.02483 -0.02128 0.0198 -0.02036 C 0.01598 -0.01966 0.01459 -0.01434 0.01077 -0.01434 " pathEditMode="relative" ptsTypes="fffffffffffffffffffffffffffffffffffffffffffffffffffffffffffffffffffffffffffffffffffffffffffffffffffffA">
                                      <p:cBhvr>
                                        <p:cTn id="19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7" fill="hold">
                      <p:stCondLst>
                        <p:cond delay="indefinite"/>
                      </p:stCondLst>
                      <p:childTnLst>
                        <p:par>
                          <p:cTn id="1978" fill="hold">
                            <p:stCondLst>
                              <p:cond delay="0"/>
                            </p:stCondLst>
                            <p:childTnLst>
                              <p:par>
                                <p:cTn id="19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1" dur="500"/>
                                        <p:tgtEl>
                                          <p:spTgt spid="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2" fill="hold">
                      <p:stCondLst>
                        <p:cond delay="indefinite"/>
                      </p:stCondLst>
                      <p:childTnLst>
                        <p:par>
                          <p:cTn id="1983" fill="hold">
                            <p:stCondLst>
                              <p:cond delay="0"/>
                            </p:stCondLst>
                            <p:childTnLst>
                              <p:par>
                                <p:cTn id="19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6 -0.01435 C 0.00226 -0.01203 -0.00608 -0.01342 -0.01424 -0.0081 C -0.01823 -0.00579 -0.02396 0.00971 -0.02812 0.01388 C -0.03767 -0.00255 -0.02691 0.01388 -0.0493 0.01388 C -0.0717 0.01388 -0.09444 0.00971 -0.11684 0.00832 C -0.14514 -0.02036 -0.12552 -0.00255 -0.18941 0.00277 C -0.21267 -0.00185 -0.22361 -0.00741 -0.24687 -0.00255 C -0.25903 0.00902 -0.26753 0.00832 -0.28073 0.00832 " pathEditMode="relative" rAng="0" ptsTypes="fffffffA">
                                      <p:cBhvr>
                                        <p:cTn id="1993" dur="2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11"/>
                                    </p:animMotion>
                                  </p:childTnLst>
                                </p:cTn>
                              </p:par>
                              <p:par>
                                <p:cTn id="19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737E-7 C -0.01319 -0.00671 -0.01215 -0.00602 -0.03073 -0.0074 C -0.04149 -0.00555 -0.03975 -0.00509 -0.05312 -0.0074 C -0.05555 -0.00787 -0.05798 -0.00902 -0.06041 -0.00972 C -0.06163 -0.01018 -0.06406 -0.01087 -0.06406 -0.01087 C -0.08437 -0.00972 -0.07725 -0.00972 -0.08559 -0.00972 " pathEditMode="relative" ptsTypes="fffffA">
                                      <p:cBhvr>
                                        <p:cTn id="1995" dur="3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5.6211E-7 C -0.00243 0.00069 -0.00486 0.00139 -0.00712 0.00231 C -0.0092 0.00324 -0.01354 0.00486 -0.01354 0.00486 C -0.01979 0.01041 -0.01372 0.00578 -0.02795 0.00832 C -0.03247 0.00902 -0.03663 0.01341 -0.04045 0.01573 C -0.04184 0.01665 -0.04861 0.01781 -0.04948 0.01804 C -0.05556 0.02336 -0.06233 0.02429 -0.0684 0.02891 C -0.07361 0.03284 -0.07934 0.03886 -0.08559 0.03955 C -0.09306 0.04025 -0.10069 0.04048 -0.10816 0.04094 C -0.21441 0.03955 -0.17361 0.03955 -0.23056 0.03955 " pathEditMode="relative" ptsTypes="fffffffffA">
                                      <p:cBhvr>
                                        <p:cTn id="1997" dur="2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69096E-6 C -0.00937 -0.00046 -0.0177 0.00185 -0.02534 -0.00463 C -0.03541 -0.0037 -0.0434 -0.00231 -0.05329 -0.00116 C -0.071 0.00486 -0.10243 0.00231 -0.11545 0.00254 C -0.20329 0.00116 -0.16198 0.00925 -0.19913 -0.00717 C -0.20972 -0.00578 -0.2052 -0.00601 -0.21267 -0.00601 " pathEditMode="relative" ptsTypes="fffffA">
                                      <p:cBhvr>
                                        <p:cTn id="1999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0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2341E-6 C -0.00521 0.00231 -0.0125 -0.0014 -0.01805 -0.00255 C -0.02639 -0.00625 -0.02934 -0.0044 -0.04045 -0.00371 C -0.0441 -0.00255 -0.04774 -0.00232 -0.05139 -0.00116 C -0.05521 -6.2341E-6 -0.05833 0.00439 -0.06215 0.00462 C -0.0724 0.00531 -0.08246 0.00462 -0.09271 0.00462 " pathEditMode="relative" ptsTypes="fffffA">
                                      <p:cBhvr>
                                        <p:cTn id="2001" dur="2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0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8471E-7 C -0.01753 -0.00162 -0.03507 -0.00393 -0.05173 -0.00694 C -0.07292 -0.01064 -0.09583 -0.00786 -0.11719 -0.00786 " pathEditMode="relative" rAng="0" ptsTypes="ffA">
                                      <p:cBhvr>
                                        <p:cTn id="2003" dur="2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-5"/>
                                    </p:animMotion>
                                  </p:childTnLst>
                                </p:cTn>
                              </p:par>
                              <p:par>
                                <p:cTn id="20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2156E-6 C -0.00417 -0.00277 -0.00712 -0.00856 -0.01042 -0.01388 C -0.01667 -0.02336 -0.02552 -0.01503 -0.03316 -0.01573 C -0.04098 -0.02221 -0.05018 -0.0266 -0.05834 -0.02984 C -0.08039 -0.04557 -0.1007 -0.04418 -0.12431 -0.04534 C -0.15191 -0.04418 -0.17882 -0.04464 -0.20608 -0.03955 C -0.21736 -0.03123 -0.2316 -0.034 -0.24341 -0.03169 C -0.23924 -0.02938 -0.23941 -0.02753 -0.2408 -0.03354 " pathEditMode="relative" rAng="0" ptsTypes="fffffffA">
                                      <p:cBhvr>
                                        <p:cTn id="2005" dur="2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23"/>
                                    </p:animMotion>
                                  </p:childTnLst>
                                </p:cTn>
                              </p:par>
                              <p:par>
                                <p:cTn id="20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10502E-6 C -0.0026 0.00694 -0.00399 0.00763 -0.00937 0.01226 C -0.01267 0.0148 -0.01302 0.01804 -0.01684 0.01966 C -0.02795 0.02498 -0.01753 0.01989 -0.02621 0.02336 C -0.02795 0.02406 -0.03177 0.02567 -0.03177 0.02591 C -0.03941 0.03562 -0.05017 0.0347 -0.05989 0.03793 C -0.06736 0.04048 -0.075 0.04372 -0.08246 0.04672 C -0.09132 0.05019 -0.10225 0.04996 -0.11128 0.05135 C -0.12725 0.0569 -0.13368 0.05551 -0.15434 0.05644 C -0.19427 0.05528 -0.23403 0.05505 -0.27396 0.0576 C -0.29757 0.06245 -0.30989 0.06292 -0.3375 0.06361 C -0.34548 0.06523 -0.35399 0.06754 -0.3618 0.06754 " pathEditMode="relative" rAng="0" ptsTypes="fffffffffffA">
                                      <p:cBhvr>
                                        <p:cTn id="2007" dur="2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34"/>
                                    </p:animMotion>
                                  </p:childTnLst>
                                </p:cTn>
                              </p:par>
                              <p:par>
                                <p:cTn id="200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3.83993E-7 C -0.00329 0.00671 -0.01041 0.00463 -0.01614 0.00601 C -0.05069 0.00301 -0.08524 0.00509 -0.11978 0.00717 C -0.13558 0.00925 -0.15069 0.00856 -0.16666 0.00717 C -0.2394 -0.00625 -0.14496 0.0037 -0.35763 0.00231 C -0.35433 0.00092 -0.35433 0.00023 -0.35676 0.00347 " pathEditMode="relative" ptsTypes="fffffA">
                                      <p:cBhvr>
                                        <p:cTn id="2009" dur="2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03122 C -0.04288 0.03215 -0.04045 0.02868 -0.06094 0.03724 C -0.06181 0.03793 -0.06285 0.03863 -0.06354 0.03955 C -0.06441 0.04071 -0.06458 0.04233 -0.06545 0.04325 C -0.07465 0.05204 -0.09115 0.05736 -0.10226 0.05875 C -0.17917 0.07865 -0.30521 0.06477 -0.36181 0.06477 " pathEditMode="relative" rAng="0" ptsTypes="fffffA">
                                      <p:cBhvr>
                                        <p:cTn id="2011" dur="3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22"/>
                                    </p:animMotion>
                                  </p:childTnLst>
                                </p:cTn>
                              </p:par>
                              <p:par>
                                <p:cTn id="20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07032E-6 C -0.00955 0.00509 -0.01719 -0.00185 -0.02604 -0.00347 C -0.03854 -0.00578 -0.05069 -0.0074 -0.06302 -0.01064 C -0.06736 -0.0118 -0.07153 -0.01573 -0.07569 -0.01666 C -0.08246 -0.01804 -0.08958 -0.01804 -0.09635 -0.0192 C -0.18576 -0.01642 -0.27465 -0.02267 -0.36389 -0.02267 " pathEditMode="relative" ptsTypes="fffffA">
                                      <p:cBhvr>
                                        <p:cTn id="2013" dur="2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69558E-6 C -0.00868 0.00394 -0.01805 0.0044 -0.02691 0.00833 C -0.0441 0.02406 -0.09288 0.02128 -0.10625 0.02152 C -0.11545 0.0236 -0.1243 0.02799 -0.13333 0.03007 C -0.15035 0.03424 -0.1684 0.03354 -0.18559 0.0347 C -0.19219 0.03817 -0.18854 0.03678 -0.20173 0.0347 C -0.20712 0.03378 -0.21805 0.03123 -0.21805 0.03123 C -0.2434 0.0199 -0.27118 0.02337 -0.29722 0.0229 C -0.30503 0.02082 -0.31285 0.01897 -0.32066 0.01689 C -0.32465 0.01319 -0.32864 0.01296 -0.33333 0.01203 C -0.33923 0.00949 -0.34601 0.00949 -0.35226 0.00833 C -0.36007 0.00995 -0.35642 0.00972 -0.36302 0.00972 " pathEditMode="relative" ptsTypes="fffffffffffA">
                                      <p:cBhvr>
                                        <p:cTn id="2015" dur="2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8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0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2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4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94444E-6 2.10502E-6 C -0.0026 0.00694 -0.00399 0.00763 -0.00937 0.01226 C -0.01267 0.0148 -0.01302 0.01804 -0.01684 0.01966 C -0.02795 0.02498 -0.01753 0.01989 -0.02621 0.02336 C -0.02795 0.02406 -0.03177 0.02567 -0.03177 0.02591 C -0.03941 0.03562 -0.05017 0.0347 -0.05989 0.03793 C -0.06736 0.04048 -0.075 0.04372 -0.08246 0.04672 C -0.09132 0.05019 -0.10225 0.04996 -0.11128 0.05135 C -0.12725 0.0569 -0.13368 0.05551 -0.15434 0.05644 C -0.19427 0.05528 -0.23403 0.05505 -0.27396 0.0576 C -0.29757 0.06245 -0.30989 0.06292 -0.3375 0.06361 C -0.34548 0.06523 -0.35399 0.06754 -0.3618 0.06754 " pathEditMode="relative" rAng="0" ptsTypes="fffffffffffA">
                                      <p:cBhvr>
                                        <p:cTn id="2025" dur="20000" fill="hold"/>
                                        <p:tgtEl>
                                          <p:spTgt spid="2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34"/>
                                    </p:animMotion>
                                  </p:childTnLst>
                                </p:cTn>
                              </p:par>
                              <p:par>
                                <p:cTn id="2026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6.11111E-6 -3.83993E-7 C -0.00329 0.00671 -0.01041 0.00463 -0.01614 0.00601 C -0.05069 0.00301 -0.08524 0.00509 -0.11978 0.00717 C -0.13558 0.00925 -0.15069 0.00856 -0.16666 0.00717 C -0.2394 -0.00625 -0.14496 0.0037 -0.35763 0.00231 C -0.35433 0.00092 -0.35433 0.00023 -0.35676 0.00347 " pathEditMode="relative" ptsTypes="fffffA">
                                      <p:cBhvr>
                                        <p:cTn id="2027" dur="23000" fill="hold"/>
                                        <p:tgtEl>
                                          <p:spTgt spid="2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2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764 0.03122 C -0.04288 0.03215 -0.04045 0.02868 -0.06094 0.03724 C -0.06181 0.03793 -0.06285 0.03863 -0.06354 0.03955 C -0.06441 0.04071 -0.06458 0.04233 -0.06545 0.04325 C -0.07465 0.05204 -0.09115 0.05736 -0.10226 0.05875 C -0.17917 0.07865 -0.30521 0.06477 -0.36181 0.06477 " pathEditMode="relative" rAng="0" ptsTypes="fffffA">
                                      <p:cBhvr>
                                        <p:cTn id="2029" dur="3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22"/>
                                    </p:animMotion>
                                  </p:childTnLst>
                                </p:cTn>
                              </p:par>
                              <p:par>
                                <p:cTn id="2030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8.33333E-7 -2.07032E-6 C -0.00955 0.00509 -0.01719 -0.00185 -0.02604 -0.00347 C -0.03854 -0.00578 -0.05069 -0.0074 -0.06302 -0.01064 C -0.06736 -0.0118 -0.07153 -0.01573 -0.07569 -0.01666 C -0.08246 -0.01804 -0.08958 -0.01804 -0.09635 -0.0192 C -0.18576 -0.01642 -0.27465 -0.02267 -0.36389 -0.02267 " pathEditMode="relative" ptsTypes="fffffA">
                                      <p:cBhvr>
                                        <p:cTn id="2031" dur="20000" fill="hold"/>
                                        <p:tgtEl>
                                          <p:spTgt spid="2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66667E-6 -1.69558E-6 C -0.00868 0.00394 -0.01805 0.0044 -0.02691 0.00833 C -0.0441 0.02406 -0.09288 0.02128 -0.10625 0.02152 C -0.11545 0.0236 -0.1243 0.02799 -0.13333 0.03007 C -0.15035 0.03424 -0.1684 0.03354 -0.18559 0.0347 C -0.19219 0.03817 -0.18854 0.03678 -0.20173 0.0347 C -0.20712 0.03378 -0.21805 0.03123 -0.21805 0.03123 C -0.2434 0.0199 -0.27118 0.02337 -0.29722 0.0229 C -0.30503 0.02082 -0.31285 0.01897 -0.32066 0.01689 C -0.32465 0.01319 -0.32864 0.01296 -0.33333 0.01203 C -0.33923 0.00949 -0.34601 0.00949 -0.35226 0.00833 C -0.36007 0.00995 -0.35642 0.00972 -0.36302 0.00972 " pathEditMode="relative" ptsTypes="fffffffffffA">
                                      <p:cBhvr>
                                        <p:cTn id="2033" dur="25000" fill="hold"/>
                                        <p:tgtEl>
                                          <p:spTgt spid="2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4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6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0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2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94444E-6 2.10502E-6 C -0.0026 0.00694 -0.00399 0.00763 -0.00937 0.01226 C -0.01267 0.0148 -0.01302 0.01804 -0.01684 0.01966 C -0.02795 0.02498 -0.01753 0.01989 -0.02621 0.02336 C -0.02795 0.02406 -0.03177 0.02567 -0.03177 0.02591 C -0.03941 0.03562 -0.05017 0.0347 -0.05989 0.03793 C -0.06736 0.04048 -0.075 0.04372 -0.08246 0.04672 C -0.09132 0.05019 -0.10225 0.04996 -0.11128 0.05135 C -0.12725 0.0569 -0.13368 0.05551 -0.15434 0.05644 C -0.19427 0.05528 -0.23403 0.05505 -0.27396 0.0576 C -0.29757 0.06245 -0.30989 0.06292 -0.3375 0.06361 C -0.34548 0.06523 -0.35399 0.06754 -0.3618 0.06754 " pathEditMode="relative" rAng="0" ptsTypes="fffffffffffA">
                                      <p:cBhvr>
                                        <p:cTn id="2043" dur="20000" fill="hold"/>
                                        <p:tgtEl>
                                          <p:spTgt spid="2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34"/>
                                    </p:animMotion>
                                  </p:childTnLst>
                                </p:cTn>
                              </p:par>
                              <p:par>
                                <p:cTn id="2044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6.11111E-6 -3.83993E-7 C -0.00329 0.00671 -0.01041 0.00463 -0.01614 0.00601 C -0.05069 0.00301 -0.08524 0.00509 -0.11978 0.00717 C -0.13558 0.00925 -0.15069 0.00856 -0.16666 0.00717 C -0.2394 -0.00625 -0.14496 0.0037 -0.35763 0.00231 C -0.35433 0.00092 -0.35433 0.00023 -0.35676 0.00347 " pathEditMode="relative" ptsTypes="fffffA">
                                      <p:cBhvr>
                                        <p:cTn id="2045" dur="23000" fill="hold"/>
                                        <p:tgtEl>
                                          <p:spTgt spid="2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6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0.00764 0.03122 C -0.04288 0.03215 -0.04045 0.02868 -0.06094 0.03724 C -0.06181 0.03793 -0.06285 0.03863 -0.06354 0.03955 C -0.06441 0.04071 -0.06458 0.04233 -0.06545 0.04325 C -0.07465 0.05204 -0.09115 0.05736 -0.10226 0.05875 C -0.17917 0.07865 -0.30521 0.06477 -0.36181 0.06477 " pathEditMode="relative" rAng="0" ptsTypes="fffffA">
                                      <p:cBhvr>
                                        <p:cTn id="2047" dur="30000" fill="hold"/>
                                        <p:tgtEl>
                                          <p:spTgt spid="2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22"/>
                                    </p:animMotion>
                                  </p:childTnLst>
                                </p:cTn>
                              </p:par>
                              <p:par>
                                <p:cTn id="2048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8.33333E-7 -2.07032E-6 C -0.00955 0.00509 -0.01719 -0.00185 -0.02604 -0.00347 C -0.03854 -0.00578 -0.05069 -0.0074 -0.06302 -0.01064 C -0.06736 -0.0118 -0.07153 -0.01573 -0.07569 -0.01666 C -0.08246 -0.01804 -0.08958 -0.01804 -0.09635 -0.0192 C -0.18576 -0.01642 -0.27465 -0.02267 -0.36389 -0.02267 " pathEditMode="relative" ptsTypes="fffffA">
                                      <p:cBhvr>
                                        <p:cTn id="2049" dur="20000" fill="hold"/>
                                        <p:tgtEl>
                                          <p:spTgt spid="2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0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66667E-6 -1.69558E-6 C -0.00868 0.00394 -0.01805 0.0044 -0.02691 0.00833 C -0.0441 0.02406 -0.09288 0.02128 -0.10625 0.02152 C -0.11545 0.0236 -0.1243 0.02799 -0.13333 0.03007 C -0.15035 0.03424 -0.1684 0.03354 -0.18559 0.0347 C -0.19219 0.03817 -0.18854 0.03678 -0.20173 0.0347 C -0.20712 0.03378 -0.21805 0.03123 -0.21805 0.03123 C -0.2434 0.0199 -0.27118 0.02337 -0.29722 0.0229 C -0.30503 0.02082 -0.31285 0.01897 -0.32066 0.01689 C -0.32465 0.01319 -0.32864 0.01296 -0.33333 0.01203 C -0.33923 0.00949 -0.34601 0.00949 -0.35226 0.00833 C -0.36007 0.00995 -0.35642 0.00972 -0.36302 0.00972 " pathEditMode="relative" ptsTypes="fffffffffffA">
                                      <p:cBhvr>
                                        <p:cTn id="2051" dur="25000" fill="hold"/>
                                        <p:tgtEl>
                                          <p:spTgt spid="2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3" grpId="1" build="p"/>
      <p:bldGraphic spid="293" grpId="0">
        <p:bldAsOne/>
      </p:bldGraphic>
      <p:bldGraphic spid="293" grpId="1">
        <p:bldAsOne/>
      </p:bldGraphic>
      <p:bldP spid="19" grpId="0"/>
      <p:bldP spid="19" grpId="1"/>
      <p:bldP spid="20" grpId="0"/>
      <p:bldP spid="23" grpId="0"/>
      <p:bldP spid="23" grpId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/>
      <p:bldP spid="62" grpId="1"/>
      <p:bldP spid="225" grpId="0"/>
      <p:bldP spid="225" grpId="1"/>
      <p:bldP spid="226" grpId="0"/>
      <p:bldP spid="226" grpId="1"/>
      <p:bldP spid="368" grpId="0" animBg="1"/>
      <p:bldP spid="368" grpId="1" animBg="1"/>
      <p:bldP spid="369" grpId="0" animBg="1"/>
      <p:bldP spid="369" grpId="1" animBg="1"/>
      <p:bldP spid="369" grpId="2" animBg="1"/>
      <p:bldP spid="369" grpId="3" animBg="1"/>
      <p:bldP spid="370" grpId="0" animBg="1"/>
      <p:bldP spid="370" grpId="1" animBg="1"/>
      <p:bldP spid="370" grpId="2" animBg="1"/>
      <p:bldP spid="370" grpId="3" animBg="1"/>
      <p:bldP spid="371" grpId="0" animBg="1"/>
      <p:bldP spid="371" grpId="1" animBg="1"/>
      <p:bldP spid="371" grpId="2" animBg="1"/>
      <p:bldP spid="371" grpId="3" animBg="1"/>
      <p:bldP spid="372" grpId="0" animBg="1"/>
      <p:bldP spid="372" grpId="1" animBg="1"/>
      <p:bldP spid="372" grpId="2" animBg="1"/>
      <p:bldP spid="372" grpId="3" animBg="1"/>
      <p:bldP spid="373" grpId="0" animBg="1"/>
      <p:bldP spid="373" grpId="1" animBg="1"/>
      <p:bldP spid="373" grpId="2" animBg="1"/>
      <p:bldP spid="373" grpId="3" animBg="1"/>
      <p:bldP spid="374" grpId="0" animBg="1"/>
      <p:bldP spid="374" grpId="1" animBg="1"/>
      <p:bldP spid="374" grpId="2" animBg="1"/>
      <p:bldP spid="374" grpId="3" animBg="1"/>
      <p:bldP spid="375" grpId="0" animBg="1"/>
      <p:bldP spid="375" grpId="1" animBg="1"/>
      <p:bldP spid="375" grpId="2" animBg="1"/>
      <p:bldP spid="375" grpId="3" animBg="1"/>
      <p:bldP spid="376" grpId="0" animBg="1"/>
      <p:bldP spid="376" grpId="1" animBg="1"/>
      <p:bldP spid="376" grpId="2" animBg="1"/>
      <p:bldP spid="376" grpId="3" animBg="1"/>
      <p:bldP spid="377" grpId="0" animBg="1"/>
      <p:bldP spid="377" grpId="1" animBg="1"/>
      <p:bldP spid="377" grpId="2" animBg="1"/>
      <p:bldP spid="377" grpId="3" animBg="1"/>
      <p:bldP spid="402" grpId="0" animBg="1"/>
      <p:bldP spid="402" grpId="1" animBg="1"/>
      <p:bldP spid="402" grpId="2" animBg="1"/>
      <p:bldP spid="403" grpId="0" animBg="1"/>
      <p:bldP spid="403" grpId="1" animBg="1"/>
      <p:bldP spid="403" grpId="2" animBg="1"/>
      <p:bldP spid="403" grpId="3" animBg="1"/>
      <p:bldP spid="404" grpId="0" animBg="1"/>
      <p:bldP spid="404" grpId="1" animBg="1"/>
      <p:bldP spid="404" grpId="2" animBg="1"/>
      <p:bldP spid="404" grpId="3" animBg="1"/>
      <p:bldP spid="405" grpId="0" animBg="1"/>
      <p:bldP spid="405" grpId="1" animBg="1"/>
      <p:bldP spid="405" grpId="2" animBg="1"/>
      <p:bldP spid="405" grpId="3" animBg="1"/>
      <p:bldP spid="406" grpId="0" animBg="1"/>
      <p:bldP spid="406" grpId="1" animBg="1"/>
      <p:bldP spid="406" grpId="2" animBg="1"/>
      <p:bldP spid="406" grpId="3" animBg="1"/>
      <p:bldP spid="407" grpId="0" animBg="1"/>
      <p:bldP spid="407" grpId="1" animBg="1"/>
      <p:bldP spid="407" grpId="2" animBg="1"/>
      <p:bldP spid="407" grpId="3" animBg="1"/>
      <p:bldP spid="408" grpId="0" animBg="1"/>
      <p:bldP spid="408" grpId="1" animBg="1"/>
      <p:bldP spid="408" grpId="2" animBg="1"/>
      <p:bldP spid="408" grpId="3" animBg="1"/>
      <p:bldP spid="409" grpId="0" animBg="1"/>
      <p:bldP spid="409" grpId="1" animBg="1"/>
      <p:bldP spid="409" grpId="2" animBg="1"/>
      <p:bldP spid="409" grpId="3" animBg="1"/>
      <p:bldP spid="410" grpId="0" animBg="1"/>
      <p:bldP spid="410" grpId="1" animBg="1"/>
      <p:bldP spid="410" grpId="2" animBg="1"/>
      <p:bldP spid="410" grpId="3" animBg="1"/>
      <p:bldP spid="411" grpId="0" animBg="1"/>
      <p:bldP spid="411" grpId="1" animBg="1"/>
      <p:bldP spid="411" grpId="2" animBg="1"/>
      <p:bldP spid="411" grpId="3" animBg="1"/>
      <p:bldP spid="412" grpId="0" animBg="1"/>
      <p:bldP spid="412" grpId="1" animBg="1"/>
      <p:bldP spid="412" grpId="2" animBg="1"/>
      <p:bldP spid="412" grpId="3" animBg="1"/>
      <p:bldP spid="413" grpId="0" animBg="1"/>
      <p:bldP spid="413" grpId="1" animBg="1"/>
      <p:bldP spid="413" grpId="2" animBg="1"/>
      <p:bldP spid="413" grpId="3" animBg="1"/>
      <p:bldP spid="414" grpId="0" animBg="1"/>
      <p:bldP spid="414" grpId="1" animBg="1"/>
      <p:bldP spid="414" grpId="2" animBg="1"/>
      <p:bldP spid="414" grpId="3" animBg="1"/>
      <p:bldP spid="415" grpId="0" animBg="1"/>
      <p:bldP spid="415" grpId="1" animBg="1"/>
      <p:bldP spid="415" grpId="2" animBg="1"/>
      <p:bldP spid="415" grpId="3" animBg="1"/>
      <p:bldP spid="416" grpId="0" animBg="1"/>
      <p:bldP spid="416" grpId="1" animBg="1"/>
      <p:bldP spid="416" grpId="2" animBg="1"/>
      <p:bldP spid="416" grpId="3" animBg="1"/>
      <p:bldP spid="417" grpId="0" animBg="1"/>
      <p:bldP spid="417" grpId="1" animBg="1"/>
      <p:bldP spid="417" grpId="2" animBg="1"/>
      <p:bldP spid="417" grpId="3" animBg="1"/>
      <p:bldP spid="418" grpId="0" animBg="1"/>
      <p:bldP spid="418" grpId="1" animBg="1"/>
      <p:bldP spid="418" grpId="2" animBg="1"/>
      <p:bldP spid="418" grpId="3" animBg="1"/>
      <p:bldP spid="419" grpId="0" animBg="1"/>
      <p:bldP spid="419" grpId="1" animBg="1"/>
      <p:bldP spid="419" grpId="2" animBg="1"/>
      <p:bldP spid="419" grpId="3" animBg="1"/>
      <p:bldP spid="420" grpId="0" animBg="1"/>
      <p:bldP spid="420" grpId="1" animBg="1"/>
      <p:bldP spid="420" grpId="2" animBg="1"/>
      <p:bldP spid="420" grpId="3" animBg="1"/>
      <p:bldP spid="421" grpId="0" animBg="1"/>
      <p:bldP spid="421" grpId="1" animBg="1"/>
      <p:bldP spid="421" grpId="2" animBg="1"/>
      <p:bldP spid="421" grpId="3" animBg="1"/>
      <p:bldP spid="422" grpId="0" animBg="1"/>
      <p:bldP spid="422" grpId="1" animBg="1"/>
      <p:bldP spid="422" grpId="2" animBg="1"/>
      <p:bldP spid="422" grpId="3" animBg="1"/>
      <p:bldP spid="423" grpId="0" animBg="1"/>
      <p:bldP spid="423" grpId="1" animBg="1"/>
      <p:bldP spid="423" grpId="2" animBg="1"/>
      <p:bldP spid="423" grpId="3" animBg="1"/>
      <p:bldP spid="424" grpId="0" animBg="1"/>
      <p:bldP spid="424" grpId="1" animBg="1"/>
      <p:bldP spid="424" grpId="2" animBg="1"/>
      <p:bldP spid="424" grpId="3" animBg="1"/>
      <p:bldP spid="425" grpId="0" animBg="1"/>
      <p:bldP spid="425" grpId="1" animBg="1"/>
      <p:bldP spid="425" grpId="2" animBg="1"/>
      <p:bldP spid="425" grpId="3" animBg="1"/>
      <p:bldP spid="426" grpId="0" animBg="1"/>
      <p:bldP spid="426" grpId="1" animBg="1"/>
      <p:bldP spid="426" grpId="2" animBg="1"/>
      <p:bldP spid="426" grpId="3" animBg="1"/>
      <p:bldP spid="427" grpId="0" animBg="1"/>
      <p:bldP spid="427" grpId="1" animBg="1"/>
      <p:bldP spid="427" grpId="2" animBg="1"/>
      <p:bldP spid="427" grpId="3" animBg="1"/>
      <p:bldP spid="428" grpId="0" animBg="1"/>
      <p:bldP spid="428" grpId="1" animBg="1"/>
      <p:bldP spid="428" grpId="2" animBg="1"/>
      <p:bldP spid="428" grpId="3" animBg="1"/>
      <p:bldP spid="429" grpId="0" animBg="1"/>
      <p:bldP spid="429" grpId="1" animBg="1"/>
      <p:bldP spid="429" grpId="2" animBg="1"/>
      <p:bldP spid="429" grpId="3" animBg="1"/>
      <p:bldP spid="430" grpId="0" animBg="1"/>
      <p:bldP spid="430" grpId="1" animBg="1"/>
      <p:bldP spid="430" grpId="2" animBg="1"/>
      <p:bldP spid="430" grpId="3" animBg="1"/>
      <p:bldP spid="431" grpId="0" animBg="1"/>
      <p:bldP spid="431" grpId="1" animBg="1"/>
      <p:bldP spid="431" grpId="2" animBg="1"/>
      <p:bldP spid="431" grpId="3" animBg="1"/>
      <p:bldP spid="432" grpId="0" animBg="1"/>
      <p:bldP spid="432" grpId="1" animBg="1"/>
      <p:bldP spid="432" grpId="2" animBg="1"/>
      <p:bldP spid="432" grpId="3" animBg="1"/>
      <p:bldP spid="433" grpId="0" animBg="1"/>
      <p:bldP spid="433" grpId="1" animBg="1"/>
      <p:bldP spid="433" grpId="2" animBg="1"/>
      <p:bldP spid="433" grpId="3" animBg="1"/>
      <p:bldP spid="434" grpId="0" animBg="1"/>
      <p:bldP spid="434" grpId="1" animBg="1"/>
      <p:bldP spid="434" grpId="2" animBg="1"/>
      <p:bldP spid="434" grpId="3" animBg="1"/>
      <p:bldP spid="435" grpId="0" animBg="1"/>
      <p:bldP spid="435" grpId="1" animBg="1"/>
      <p:bldP spid="435" grpId="2" animBg="1"/>
      <p:bldP spid="435" grpId="3" animBg="1"/>
      <p:bldP spid="436" grpId="0" animBg="1"/>
      <p:bldP spid="436" grpId="1" animBg="1"/>
      <p:bldP spid="436" grpId="2" animBg="1"/>
      <p:bldP spid="436" grpId="3" animBg="1"/>
      <p:bldP spid="437" grpId="0" animBg="1"/>
      <p:bldP spid="437" grpId="1" animBg="1"/>
      <p:bldP spid="437" grpId="2" animBg="1"/>
      <p:bldP spid="437" grpId="3" animBg="1"/>
      <p:bldP spid="438" grpId="0" animBg="1"/>
      <p:bldP spid="438" grpId="1" animBg="1"/>
      <p:bldP spid="438" grpId="2" animBg="1"/>
      <p:bldP spid="438" grpId="3" animBg="1"/>
      <p:bldP spid="439" grpId="0" animBg="1"/>
      <p:bldP spid="439" grpId="1" animBg="1"/>
      <p:bldP spid="439" grpId="2" animBg="1"/>
      <p:bldP spid="439" grpId="3" animBg="1"/>
      <p:bldP spid="440" grpId="0" animBg="1"/>
      <p:bldP spid="440" grpId="1" animBg="1"/>
      <p:bldP spid="440" grpId="2" animBg="1"/>
      <p:bldP spid="440" grpId="3" animBg="1"/>
      <p:bldP spid="441" grpId="0" animBg="1"/>
      <p:bldP spid="441" grpId="1" animBg="1"/>
      <p:bldP spid="441" grpId="2" animBg="1"/>
      <p:bldP spid="441" grpId="3" animBg="1"/>
      <p:bldP spid="442" grpId="0" animBg="1"/>
      <p:bldP spid="442" grpId="1" animBg="1"/>
      <p:bldP spid="442" grpId="2" animBg="1"/>
      <p:bldP spid="442" grpId="3" animBg="1"/>
      <p:bldP spid="443" grpId="0" animBg="1"/>
      <p:bldP spid="443" grpId="1" animBg="1"/>
      <p:bldP spid="443" grpId="2" animBg="1"/>
      <p:bldP spid="443" grpId="3" animBg="1"/>
      <p:bldP spid="444" grpId="0" animBg="1"/>
      <p:bldP spid="444" grpId="1" animBg="1"/>
      <p:bldP spid="444" grpId="2" animBg="1"/>
      <p:bldP spid="444" grpId="3" animBg="1"/>
      <p:bldP spid="445" grpId="0" animBg="1"/>
      <p:bldP spid="445" grpId="1" animBg="1"/>
      <p:bldP spid="445" grpId="2" animBg="1"/>
      <p:bldP spid="445" grpId="3" animBg="1"/>
      <p:bldP spid="446" grpId="0" animBg="1"/>
      <p:bldP spid="446" grpId="1" animBg="1"/>
      <p:bldP spid="446" grpId="2" animBg="1"/>
      <p:bldP spid="446" grpId="3" animBg="1"/>
      <p:bldP spid="447" grpId="0" animBg="1"/>
      <p:bldP spid="447" grpId="1" animBg="1"/>
      <p:bldP spid="447" grpId="2" animBg="1"/>
      <p:bldP spid="447" grpId="3" animBg="1"/>
      <p:bldP spid="448" grpId="0" animBg="1"/>
      <p:bldP spid="448" grpId="1" animBg="1"/>
      <p:bldP spid="448" grpId="2" animBg="1"/>
      <p:bldP spid="448" grpId="3" animBg="1"/>
      <p:bldP spid="449" grpId="0" animBg="1"/>
      <p:bldP spid="449" grpId="1" animBg="1"/>
      <p:bldP spid="449" grpId="2" animBg="1"/>
      <p:bldP spid="449" grpId="3" animBg="1"/>
      <p:bldP spid="450" grpId="0" animBg="1"/>
      <p:bldP spid="450" grpId="1" animBg="1"/>
      <p:bldP spid="450" grpId="2" animBg="1"/>
      <p:bldP spid="450" grpId="3" animBg="1"/>
      <p:bldP spid="451" grpId="0" animBg="1"/>
      <p:bldP spid="451" grpId="1" animBg="1"/>
      <p:bldP spid="451" grpId="2" animBg="1"/>
      <p:bldP spid="451" grpId="3" animBg="1"/>
      <p:bldP spid="452" grpId="0" animBg="1"/>
      <p:bldP spid="452" grpId="1" animBg="1"/>
      <p:bldP spid="452" grpId="2" animBg="1"/>
      <p:bldP spid="452" grpId="3" animBg="1"/>
      <p:bldP spid="453" grpId="0" animBg="1"/>
      <p:bldP spid="453" grpId="1" animBg="1"/>
      <p:bldP spid="453" grpId="2" animBg="1"/>
      <p:bldP spid="453" grpId="3" animBg="1"/>
      <p:bldP spid="454" grpId="0" animBg="1"/>
      <p:bldP spid="454" grpId="1" animBg="1"/>
      <p:bldP spid="454" grpId="2" animBg="1"/>
      <p:bldP spid="454" grpId="3" animBg="1"/>
      <p:bldP spid="455" grpId="0" animBg="1"/>
      <p:bldP spid="455" grpId="1" animBg="1"/>
      <p:bldP spid="455" grpId="2" animBg="1"/>
      <p:bldP spid="455" grpId="3" animBg="1"/>
      <p:bldP spid="456" grpId="0" animBg="1"/>
      <p:bldP spid="456" grpId="1" animBg="1"/>
      <p:bldP spid="456" grpId="2" animBg="1"/>
      <p:bldP spid="456" grpId="3" animBg="1"/>
      <p:bldP spid="457" grpId="0" animBg="1"/>
      <p:bldP spid="457" grpId="1" animBg="1"/>
      <p:bldP spid="457" grpId="2" animBg="1"/>
      <p:bldP spid="457" grpId="3" animBg="1"/>
      <p:bldP spid="458" grpId="0" animBg="1"/>
      <p:bldP spid="458" grpId="1" animBg="1"/>
      <p:bldP spid="458" grpId="2" animBg="1"/>
      <p:bldP spid="458" grpId="3" animBg="1"/>
      <p:bldP spid="459" grpId="0" animBg="1"/>
      <p:bldP spid="459" grpId="1" animBg="1"/>
      <p:bldP spid="459" grpId="2" animBg="1"/>
      <p:bldP spid="459" grpId="3" animBg="1"/>
      <p:bldP spid="460" grpId="0" animBg="1"/>
      <p:bldP spid="460" grpId="1" animBg="1"/>
      <p:bldP spid="460" grpId="2" animBg="1"/>
      <p:bldP spid="460" grpId="3" animBg="1"/>
      <p:bldP spid="461" grpId="0" animBg="1"/>
      <p:bldP spid="461" grpId="1" animBg="1"/>
      <p:bldP spid="461" grpId="2" animBg="1"/>
      <p:bldP spid="461" grpId="3" animBg="1"/>
      <p:bldP spid="462" grpId="0" animBg="1"/>
      <p:bldP spid="462" grpId="1" animBg="1"/>
      <p:bldP spid="462" grpId="2" animBg="1"/>
      <p:bldP spid="462" grpId="3" animBg="1"/>
      <p:bldP spid="463" grpId="0" animBg="1"/>
      <p:bldP spid="463" grpId="1" animBg="1"/>
      <p:bldP spid="463" grpId="2" animBg="1"/>
      <p:bldP spid="463" grpId="3" animBg="1"/>
      <p:bldP spid="464" grpId="0" animBg="1"/>
      <p:bldP spid="464" grpId="1" animBg="1"/>
      <p:bldP spid="464" grpId="2" animBg="1"/>
      <p:bldP spid="464" grpId="3" animBg="1"/>
      <p:bldP spid="465" grpId="0" animBg="1"/>
      <p:bldP spid="465" grpId="1" animBg="1"/>
      <p:bldP spid="465" grpId="2" animBg="1"/>
      <p:bldP spid="465" grpId="3" animBg="1"/>
      <p:bldP spid="466" grpId="0" animBg="1"/>
      <p:bldP spid="466" grpId="1" animBg="1"/>
      <p:bldP spid="466" grpId="2" animBg="1"/>
      <p:bldP spid="466" grpId="3" animBg="1"/>
      <p:bldP spid="467" grpId="0" animBg="1"/>
      <p:bldP spid="467" grpId="1" animBg="1"/>
      <p:bldP spid="467" grpId="2" animBg="1"/>
      <p:bldP spid="467" grpId="3" animBg="1"/>
      <p:bldP spid="468" grpId="0" animBg="1"/>
      <p:bldP spid="468" grpId="1" animBg="1"/>
      <p:bldP spid="468" grpId="2" animBg="1"/>
      <p:bldP spid="468" grpId="3" animBg="1"/>
      <p:bldP spid="469" grpId="0" animBg="1"/>
      <p:bldP spid="469" grpId="1" animBg="1"/>
      <p:bldP spid="469" grpId="2" animBg="1"/>
      <p:bldP spid="469" grpId="3" animBg="1"/>
      <p:bldP spid="470" grpId="0" animBg="1"/>
      <p:bldP spid="470" grpId="1" animBg="1"/>
      <p:bldP spid="470" grpId="2" animBg="1"/>
      <p:bldP spid="470" grpId="3" animBg="1"/>
      <p:bldP spid="471" grpId="0" animBg="1"/>
      <p:bldP spid="471" grpId="1" animBg="1"/>
      <p:bldP spid="471" grpId="2" animBg="1"/>
      <p:bldP spid="471" grpId="3" animBg="1"/>
      <p:bldP spid="472" grpId="0" animBg="1"/>
      <p:bldP spid="472" grpId="1" animBg="1"/>
      <p:bldP spid="472" grpId="2" animBg="1"/>
      <p:bldP spid="472" grpId="3" animBg="1"/>
      <p:bldP spid="473" grpId="0" animBg="1"/>
      <p:bldP spid="473" grpId="1" animBg="1"/>
      <p:bldP spid="473" grpId="2" animBg="1"/>
      <p:bldP spid="473" grpId="3" animBg="1"/>
      <p:bldP spid="474" grpId="0" animBg="1"/>
      <p:bldP spid="474" grpId="1" animBg="1"/>
      <p:bldP spid="474" grpId="2" animBg="1"/>
      <p:bldP spid="474" grpId="3" animBg="1"/>
      <p:bldP spid="475" grpId="0" animBg="1"/>
      <p:bldP spid="475" grpId="1" animBg="1"/>
      <p:bldP spid="475" grpId="2" animBg="1"/>
      <p:bldP spid="475" grpId="3" animBg="1"/>
      <p:bldP spid="476" grpId="0" animBg="1"/>
      <p:bldP spid="476" grpId="1" animBg="1"/>
      <p:bldP spid="476" grpId="2" animBg="1"/>
      <p:bldP spid="476" grpId="3" animBg="1"/>
      <p:bldP spid="477" grpId="0" animBg="1"/>
      <p:bldP spid="477" grpId="1" animBg="1"/>
      <p:bldP spid="477" grpId="2" animBg="1"/>
      <p:bldP spid="477" grpId="3" animBg="1"/>
      <p:bldP spid="478" grpId="0" animBg="1"/>
      <p:bldP spid="478" grpId="1" animBg="1"/>
      <p:bldP spid="478" grpId="2" animBg="1"/>
      <p:bldP spid="478" grpId="3" animBg="1"/>
      <p:bldP spid="479" grpId="0" animBg="1"/>
      <p:bldP spid="479" grpId="1" animBg="1"/>
      <p:bldP spid="479" grpId="2" animBg="1"/>
      <p:bldP spid="479" grpId="3" animBg="1"/>
      <p:bldP spid="480" grpId="0" animBg="1"/>
      <p:bldP spid="480" grpId="1" animBg="1"/>
      <p:bldP spid="480" grpId="2" animBg="1"/>
      <p:bldP spid="480" grpId="3" animBg="1"/>
      <p:bldP spid="481" grpId="0" animBg="1"/>
      <p:bldP spid="481" grpId="1" animBg="1"/>
      <p:bldP spid="481" grpId="2" animBg="1"/>
      <p:bldP spid="481" grpId="3" animBg="1"/>
      <p:bldP spid="482" grpId="0" animBg="1"/>
      <p:bldP spid="482" grpId="1" animBg="1"/>
      <p:bldP spid="482" grpId="2" animBg="1"/>
      <p:bldP spid="482" grpId="3" animBg="1"/>
      <p:bldP spid="1057" grpId="0"/>
      <p:bldP spid="10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6"/>
          <p:cNvSpPr>
            <a:spLocks noGrp="1" noChangeArrowheads="1"/>
          </p:cNvSpPr>
          <p:nvPr>
            <p:ph sz="quarter" idx="1"/>
          </p:nvPr>
        </p:nvSpPr>
        <p:spPr>
          <a:xfrm>
            <a:off x="1187450" y="1773238"/>
            <a:ext cx="6192838" cy="2784475"/>
          </a:xfrm>
        </p:spPr>
        <p:txBody>
          <a:bodyPr>
            <a:sp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узнал …	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удивился …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Теперь я умею …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хотел бы …</a:t>
            </a:r>
          </a:p>
        </p:txBody>
      </p:sp>
      <p:sp>
        <p:nvSpPr>
          <p:cNvPr id="18435" name="Прямоугольник 4"/>
          <p:cNvSpPr>
            <a:spLocks noChangeArrowheads="1"/>
          </p:cNvSpPr>
          <p:nvPr/>
        </p:nvSpPr>
        <p:spPr bwMode="auto">
          <a:xfrm>
            <a:off x="3276600" y="620713"/>
            <a:ext cx="3159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7772400" cy="14176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Подведем итоги</a:t>
            </a:r>
            <a:br>
              <a:rPr lang="ru-RU" sz="4400" b="1" dirty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chemeClr val="accent3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62050" y="1412875"/>
            <a:ext cx="7772400" cy="5184775"/>
          </a:xfrm>
        </p:spPr>
        <p:txBody>
          <a:bodyPr>
            <a:normAutofit fontScale="62500" lnSpcReduction="2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Выполнение задания 1 -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максимум 3 балла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Выполнение текстового задания   -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максимум 3 балла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Выполнение практической работы  -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максимум 3 балла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Задание «Книга рекордов металлов» - 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максимум 3 балла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Экспресс-опрос –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максимум 6 баллов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Итого: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максимум -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 баллов</a:t>
            </a:r>
          </a:p>
          <a:p>
            <a:pPr>
              <a:buFont typeface="Wingdings 2" pitchFamily="18" charset="2"/>
              <a:buNone/>
              <a:defRPr/>
            </a:pP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 к оценке: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18-15  баллов - оценка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"5"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14-11 - оценка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"4"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10-6 баллов - оценка </a:t>
            </a:r>
            <a:r>
              <a:rPr lang="ru-RU" sz="3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"3"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Химия 9»  § 5, 6</a:t>
            </a:r>
          </a:p>
          <a:p>
            <a:pPr>
              <a:defRPr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творческое задание – найти сведения о металлах – «рекордсменах» и вписать в «Книгу «рекордов» металлов»</a:t>
            </a:r>
          </a:p>
          <a:p>
            <a:pPr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>
              <a:buFont typeface="Wingdings 2" pitchFamily="18" charset="2"/>
              <a:buNone/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Желаю вам радости новых открытий!</a:t>
            </a:r>
          </a:p>
          <a:p>
            <a:pPr>
              <a:defRPr/>
            </a:pP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188913"/>
            <a:ext cx="77216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Положение металлов 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периодической системе химических элементов Д.И.Менделеева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00313" y="1571625"/>
            <a:ext cx="6286500" cy="2857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Группы элементов</a:t>
            </a:r>
          </a:p>
        </p:txBody>
      </p:sp>
      <p:grpSp>
        <p:nvGrpSpPr>
          <p:cNvPr id="14340" name="Группа 133"/>
          <p:cNvGrpSpPr>
            <a:grpSpLocks/>
          </p:cNvGrpSpPr>
          <p:nvPr/>
        </p:nvGrpSpPr>
        <p:grpSpPr bwMode="auto">
          <a:xfrm>
            <a:off x="2500313" y="1857375"/>
            <a:ext cx="3429000" cy="214313"/>
            <a:chOff x="2500298" y="2000240"/>
            <a:chExt cx="3375445" cy="35355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500298" y="2000240"/>
              <a:ext cx="562574" cy="35355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062872" y="2000240"/>
              <a:ext cx="562574" cy="35355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625446" y="2000240"/>
              <a:ext cx="562574" cy="35355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III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188020" y="2000240"/>
              <a:ext cx="562574" cy="35355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IV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750595" y="2000240"/>
              <a:ext cx="562574" cy="35355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V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313169" y="2000240"/>
              <a:ext cx="562574" cy="35355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VI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5929313" y="1857375"/>
            <a:ext cx="571500" cy="2143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ysClr val="windowText" lastClr="000000"/>
                </a:solidFill>
              </a:rPr>
              <a:t>VII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00813" y="1857375"/>
            <a:ext cx="2286000" cy="2143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ysClr val="windowText" lastClr="000000"/>
                </a:solidFill>
              </a:rPr>
              <a:t>VIII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071688" y="1571625"/>
            <a:ext cx="428625" cy="500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Периоды</a:t>
            </a:r>
          </a:p>
        </p:txBody>
      </p:sp>
      <p:grpSp>
        <p:nvGrpSpPr>
          <p:cNvPr id="14344" name="Группа 44"/>
          <p:cNvGrpSpPr>
            <a:grpSpLocks/>
          </p:cNvGrpSpPr>
          <p:nvPr/>
        </p:nvGrpSpPr>
        <p:grpSpPr bwMode="auto">
          <a:xfrm>
            <a:off x="2071688" y="2071688"/>
            <a:ext cx="428625" cy="3570287"/>
            <a:chOff x="1785918" y="2000240"/>
            <a:chExt cx="500066" cy="357093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785918" y="3786499"/>
              <a:ext cx="500066" cy="71450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5</a:t>
              </a:r>
            </a:p>
          </p:txBody>
        </p:sp>
        <p:grpSp>
          <p:nvGrpSpPr>
            <p:cNvPr id="14517" name="Группа 43"/>
            <p:cNvGrpSpPr>
              <a:grpSpLocks/>
            </p:cNvGrpSpPr>
            <p:nvPr/>
          </p:nvGrpSpPr>
          <p:grpSpPr bwMode="auto">
            <a:xfrm>
              <a:off x="1785918" y="2000240"/>
              <a:ext cx="500066" cy="3570930"/>
              <a:chOff x="2714612" y="1923968"/>
              <a:chExt cx="500066" cy="4430283"/>
            </a:xfrm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2714612" y="1923968"/>
                <a:ext cx="500066" cy="44125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2714612" y="3253643"/>
                <a:ext cx="500066" cy="88251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2714612" y="2367193"/>
                <a:ext cx="500066" cy="44125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2714612" y="2810419"/>
                <a:ext cx="500066" cy="44125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2714612" y="5912996"/>
                <a:ext cx="500066" cy="44125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2714612" y="5026545"/>
                <a:ext cx="500066" cy="88054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6</a:t>
                </a:r>
              </a:p>
            </p:txBody>
          </p:sp>
        </p:grpSp>
      </p:grpSp>
      <p:sp>
        <p:nvSpPr>
          <p:cNvPr id="70" name="Прямоугольник 69"/>
          <p:cNvSpPr/>
          <p:nvPr/>
        </p:nvSpPr>
        <p:spPr>
          <a:xfrm>
            <a:off x="5929313" y="3429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4346" name="Группа 135"/>
          <p:cNvGrpSpPr>
            <a:grpSpLocks/>
          </p:cNvGrpSpPr>
          <p:nvPr/>
        </p:nvGrpSpPr>
        <p:grpSpPr bwMode="auto">
          <a:xfrm>
            <a:off x="3071813" y="2428875"/>
            <a:ext cx="1143000" cy="3214688"/>
            <a:chOff x="3071802" y="2714620"/>
            <a:chExt cx="1143008" cy="3214710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3643306" y="271462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3071802" y="271462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3071802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3643306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3643306" y="342900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3071802" y="342900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3071802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3643306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3643306" y="414338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3071802" y="414338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3071802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643306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" name="Прямоугольник 103"/>
            <p:cNvSpPr/>
            <p:nvPr/>
          </p:nvSpPr>
          <p:spPr>
            <a:xfrm>
              <a:off x="3643306" y="485776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3071802" y="485776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8" name="Прямоугольник 107"/>
            <p:cNvSpPr/>
            <p:nvPr/>
          </p:nvSpPr>
          <p:spPr>
            <a:xfrm>
              <a:off x="3071802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3643306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3643306" y="557214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3071802" y="557214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347" name="Группа 134"/>
          <p:cNvGrpSpPr>
            <a:grpSpLocks/>
          </p:cNvGrpSpPr>
          <p:nvPr/>
        </p:nvGrpSpPr>
        <p:grpSpPr bwMode="auto">
          <a:xfrm>
            <a:off x="2500313" y="2428875"/>
            <a:ext cx="571500" cy="3214688"/>
            <a:chOff x="2500298" y="2714620"/>
            <a:chExt cx="571504" cy="3214710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2500298" y="271462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500298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2500298" y="342900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2500298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2500298" y="414338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0" name="Прямоугольник 99"/>
            <p:cNvSpPr/>
            <p:nvPr/>
          </p:nvSpPr>
          <p:spPr>
            <a:xfrm>
              <a:off x="2500298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2500298" y="485776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4" name="Прямоугольник 113"/>
            <p:cNvSpPr/>
            <p:nvPr/>
          </p:nvSpPr>
          <p:spPr>
            <a:xfrm>
              <a:off x="2500298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2500298" y="5572140"/>
              <a:ext cx="571504" cy="3571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348" name="Группа 137"/>
          <p:cNvGrpSpPr>
            <a:grpSpLocks/>
          </p:cNvGrpSpPr>
          <p:nvPr/>
        </p:nvGrpSpPr>
        <p:grpSpPr bwMode="auto">
          <a:xfrm>
            <a:off x="4214813" y="3500438"/>
            <a:ext cx="4572000" cy="2143125"/>
            <a:chOff x="4214810" y="3786190"/>
            <a:chExt cx="4572032" cy="2143140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7072330" y="414337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7643834" y="414337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8215338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7643834" y="557213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4214810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4786314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5357818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5929322" y="378619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4214810" y="414337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4214810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4786314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5357818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5929322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1" name="Прямоугольник 100"/>
            <p:cNvSpPr/>
            <p:nvPr/>
          </p:nvSpPr>
          <p:spPr>
            <a:xfrm>
              <a:off x="5929322" y="414337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5357818" y="414337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4786314" y="414337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4214810" y="485775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4214810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1" name="Прямоугольник 110"/>
            <p:cNvSpPr/>
            <p:nvPr/>
          </p:nvSpPr>
          <p:spPr>
            <a:xfrm>
              <a:off x="4786314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2" name="Прямоугольник 111"/>
            <p:cNvSpPr/>
            <p:nvPr/>
          </p:nvSpPr>
          <p:spPr>
            <a:xfrm>
              <a:off x="5357818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3" name="Прямоугольник 112"/>
            <p:cNvSpPr/>
            <p:nvPr/>
          </p:nvSpPr>
          <p:spPr>
            <a:xfrm>
              <a:off x="5929322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5" name="Прямоугольник 114"/>
            <p:cNvSpPr/>
            <p:nvPr/>
          </p:nvSpPr>
          <p:spPr>
            <a:xfrm>
              <a:off x="5929322" y="485775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5357818" y="485775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4786314" y="485775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4214810" y="557213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500826" y="557213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3" name="Прямоугольник 122"/>
            <p:cNvSpPr/>
            <p:nvPr/>
          </p:nvSpPr>
          <p:spPr>
            <a:xfrm>
              <a:off x="7643834" y="485775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4" name="Прямоугольник 123"/>
            <p:cNvSpPr/>
            <p:nvPr/>
          </p:nvSpPr>
          <p:spPr>
            <a:xfrm>
              <a:off x="7072330" y="485775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6500826" y="485775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6" name="Прямоугольник 125"/>
            <p:cNvSpPr/>
            <p:nvPr/>
          </p:nvSpPr>
          <p:spPr>
            <a:xfrm>
              <a:off x="8215338" y="450057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6500826" y="414337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7072330" y="557213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5929322" y="557213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0" name="Прямоугольник 129"/>
            <p:cNvSpPr/>
            <p:nvPr/>
          </p:nvSpPr>
          <p:spPr>
            <a:xfrm>
              <a:off x="5357818" y="557213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1" name="Прямоугольник 130"/>
            <p:cNvSpPr/>
            <p:nvPr/>
          </p:nvSpPr>
          <p:spPr>
            <a:xfrm>
              <a:off x="4786314" y="557213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8215338" y="521495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349" name="Группа 136"/>
          <p:cNvGrpSpPr>
            <a:grpSpLocks/>
          </p:cNvGrpSpPr>
          <p:nvPr/>
        </p:nvGrpSpPr>
        <p:grpSpPr bwMode="auto">
          <a:xfrm>
            <a:off x="4214813" y="2071688"/>
            <a:ext cx="4572000" cy="1428750"/>
            <a:chOff x="4214810" y="2357430"/>
            <a:chExt cx="4572032" cy="1428760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6500826" y="342899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8215338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8215338" y="271461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8215338" y="235743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4214810" y="271461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7072330" y="342899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7643834" y="342899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4214810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4786314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5357818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5929322" y="307181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5929322" y="271461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5357818" y="271461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4786314" y="271461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4214810" y="342899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5929322" y="342899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5357818" y="342899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4786314" y="3428999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" name="Прямоугольник 132"/>
            <p:cNvSpPr/>
            <p:nvPr/>
          </p:nvSpPr>
          <p:spPr>
            <a:xfrm>
              <a:off x="5929322" y="2357430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51" name="Прямоугольник 150"/>
          <p:cNvSpPr/>
          <p:nvPr/>
        </p:nvSpPr>
        <p:spPr>
          <a:xfrm>
            <a:off x="59293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At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59293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I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82153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 err="1">
                <a:solidFill>
                  <a:srgbClr val="FF0000"/>
                </a:solidFill>
              </a:rPr>
              <a:t>Rn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5" name="Прямоугольник 154"/>
          <p:cNvSpPr/>
          <p:nvPr/>
        </p:nvSpPr>
        <p:spPr>
          <a:xfrm>
            <a:off x="82153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 err="1">
                <a:solidFill>
                  <a:srgbClr val="FF0000"/>
                </a:solidFill>
              </a:rPr>
              <a:t>Xe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53578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Te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0" name="Прямоугольник 169"/>
          <p:cNvSpPr/>
          <p:nvPr/>
        </p:nvSpPr>
        <p:spPr>
          <a:xfrm>
            <a:off x="3071813" y="5286375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Ra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30718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 err="1">
                <a:solidFill>
                  <a:schemeClr val="tx1"/>
                </a:solidFill>
              </a:rPr>
              <a:t>Ba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2" name="Прямоугольник 171"/>
          <p:cNvSpPr/>
          <p:nvPr/>
        </p:nvSpPr>
        <p:spPr>
          <a:xfrm>
            <a:off x="2500313" y="5286375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Fr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25003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Cs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76438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Pt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36433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 err="1">
                <a:solidFill>
                  <a:schemeClr val="tx1"/>
                </a:solidFill>
              </a:rPr>
              <a:t>Tl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36433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chemeClr val="tx1"/>
                </a:solidFill>
              </a:rPr>
              <a:t>La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36433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In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3643313" y="5286375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chemeClr val="tx1"/>
                </a:solidFill>
              </a:rPr>
              <a:t>Ac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3" name="Прямоугольник 192"/>
          <p:cNvSpPr/>
          <p:nvPr/>
        </p:nvSpPr>
        <p:spPr>
          <a:xfrm>
            <a:off x="42148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 err="1">
                <a:solidFill>
                  <a:srgbClr val="006600"/>
                </a:solidFill>
              </a:rPr>
              <a:t>Sn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94" name="Прямоугольник 193"/>
          <p:cNvSpPr/>
          <p:nvPr/>
        </p:nvSpPr>
        <p:spPr>
          <a:xfrm>
            <a:off x="30718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 err="1">
                <a:solidFill>
                  <a:srgbClr val="006600"/>
                </a:solidFill>
              </a:rPr>
              <a:t>Cd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95" name="Прямоугольник 194"/>
          <p:cNvSpPr/>
          <p:nvPr/>
        </p:nvSpPr>
        <p:spPr>
          <a:xfrm>
            <a:off x="25003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Ag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2" name="Прямоугольник 201"/>
          <p:cNvSpPr/>
          <p:nvPr/>
        </p:nvSpPr>
        <p:spPr>
          <a:xfrm>
            <a:off x="70723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 err="1">
                <a:solidFill>
                  <a:srgbClr val="006600"/>
                </a:solidFill>
              </a:rPr>
              <a:t>Ir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3" name="Прямоугольник 202"/>
          <p:cNvSpPr/>
          <p:nvPr/>
        </p:nvSpPr>
        <p:spPr>
          <a:xfrm>
            <a:off x="65008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Os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4" name="Прямоугольник 203"/>
          <p:cNvSpPr/>
          <p:nvPr/>
        </p:nvSpPr>
        <p:spPr>
          <a:xfrm>
            <a:off x="59293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Re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5" name="Прямоугольник 204"/>
          <p:cNvSpPr/>
          <p:nvPr/>
        </p:nvSpPr>
        <p:spPr>
          <a:xfrm>
            <a:off x="53578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W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6" name="Прямоугольник 205"/>
          <p:cNvSpPr/>
          <p:nvPr/>
        </p:nvSpPr>
        <p:spPr>
          <a:xfrm>
            <a:off x="47863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Ta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4214813" y="4572000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 err="1">
                <a:solidFill>
                  <a:srgbClr val="006600"/>
                </a:solidFill>
              </a:rPr>
              <a:t>Hf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8" name="Прямоугольник 207"/>
          <p:cNvSpPr/>
          <p:nvPr/>
        </p:nvSpPr>
        <p:spPr>
          <a:xfrm>
            <a:off x="4786313" y="4214813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 err="1">
                <a:solidFill>
                  <a:srgbClr val="006600"/>
                </a:solidFill>
              </a:rPr>
              <a:t>Sb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09" name="Прямоугольник 208"/>
          <p:cNvSpPr/>
          <p:nvPr/>
        </p:nvSpPr>
        <p:spPr>
          <a:xfrm>
            <a:off x="47863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rgbClr val="006600"/>
                </a:solidFill>
              </a:rPr>
              <a:t>Bi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0" name="Прямоугольник 209"/>
          <p:cNvSpPr/>
          <p:nvPr/>
        </p:nvSpPr>
        <p:spPr>
          <a:xfrm>
            <a:off x="42148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 err="1">
                <a:solidFill>
                  <a:srgbClr val="006600"/>
                </a:solidFill>
              </a:rPr>
              <a:t>Pb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1" name="Прямоугольник 210"/>
          <p:cNvSpPr/>
          <p:nvPr/>
        </p:nvSpPr>
        <p:spPr>
          <a:xfrm>
            <a:off x="30718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Hg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2" name="Прямоугольник 211"/>
          <p:cNvSpPr/>
          <p:nvPr/>
        </p:nvSpPr>
        <p:spPr>
          <a:xfrm>
            <a:off x="25003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Au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3" name="Прямоугольник 212"/>
          <p:cNvSpPr/>
          <p:nvPr/>
        </p:nvSpPr>
        <p:spPr>
          <a:xfrm>
            <a:off x="5929313" y="5286375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 err="1">
                <a:solidFill>
                  <a:srgbClr val="006600"/>
                </a:solidFill>
              </a:rPr>
              <a:t>Bh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4" name="Прямоугольник 213"/>
          <p:cNvSpPr/>
          <p:nvPr/>
        </p:nvSpPr>
        <p:spPr>
          <a:xfrm>
            <a:off x="5357813" y="5286375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 err="1">
                <a:solidFill>
                  <a:srgbClr val="006600"/>
                </a:solidFill>
              </a:rPr>
              <a:t>Sg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5" name="Прямоугольник 214"/>
          <p:cNvSpPr/>
          <p:nvPr/>
        </p:nvSpPr>
        <p:spPr>
          <a:xfrm>
            <a:off x="4786313" y="5286375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>
                <a:solidFill>
                  <a:srgbClr val="006600"/>
                </a:solidFill>
              </a:rPr>
              <a:t>Db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6" name="Прямоугольник 215"/>
          <p:cNvSpPr/>
          <p:nvPr/>
        </p:nvSpPr>
        <p:spPr>
          <a:xfrm>
            <a:off x="4214813" y="5286375"/>
            <a:ext cx="571500" cy="357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b="1" dirty="0" err="1">
                <a:solidFill>
                  <a:srgbClr val="006600"/>
                </a:solidFill>
              </a:rPr>
              <a:t>Rf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17" name="Прямоугольник 216"/>
          <p:cNvSpPr/>
          <p:nvPr/>
        </p:nvSpPr>
        <p:spPr>
          <a:xfrm>
            <a:off x="5357813" y="4929188"/>
            <a:ext cx="571500" cy="357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rgbClr val="006600"/>
                </a:solidFill>
              </a:rPr>
              <a:t>Po</a:t>
            </a:r>
            <a:endParaRPr lang="ru-RU" b="1" dirty="0">
              <a:solidFill>
                <a:srgbClr val="006600"/>
              </a:solidFill>
            </a:endParaRPr>
          </a:p>
        </p:txBody>
      </p:sp>
      <p:grpSp>
        <p:nvGrpSpPr>
          <p:cNvPr id="14383" name="Группа 232"/>
          <p:cNvGrpSpPr>
            <a:grpSpLocks/>
          </p:cNvGrpSpPr>
          <p:nvPr/>
        </p:nvGrpSpPr>
        <p:grpSpPr bwMode="auto">
          <a:xfrm>
            <a:off x="2500313" y="2071688"/>
            <a:ext cx="6286500" cy="2143125"/>
            <a:chOff x="2500298" y="2071678"/>
            <a:chExt cx="6286544" cy="214314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2500298" y="207167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H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39" name="Прямоугольник 138"/>
            <p:cNvSpPr/>
            <p:nvPr/>
          </p:nvSpPr>
          <p:spPr>
            <a:xfrm>
              <a:off x="4214810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Si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0" name="Прямоугольник 139"/>
            <p:cNvSpPr/>
            <p:nvPr/>
          </p:nvSpPr>
          <p:spPr>
            <a:xfrm>
              <a:off x="4786314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P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1" name="Прямоугольник 140"/>
            <p:cNvSpPr/>
            <p:nvPr/>
          </p:nvSpPr>
          <p:spPr>
            <a:xfrm>
              <a:off x="5357818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S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2" name="Прямоугольник 141"/>
            <p:cNvSpPr/>
            <p:nvPr/>
          </p:nvSpPr>
          <p:spPr>
            <a:xfrm>
              <a:off x="5929322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 err="1">
                  <a:solidFill>
                    <a:srgbClr val="FF0000"/>
                  </a:solidFill>
                </a:rPr>
                <a:t>Cl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3643306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B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4" name="Прямоугольник 143"/>
            <p:cNvSpPr/>
            <p:nvPr/>
          </p:nvSpPr>
          <p:spPr>
            <a:xfrm>
              <a:off x="4214810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C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5" name="Прямоугольник 144"/>
            <p:cNvSpPr/>
            <p:nvPr/>
          </p:nvSpPr>
          <p:spPr>
            <a:xfrm>
              <a:off x="4786314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N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6" name="Прямоугольник 145"/>
            <p:cNvSpPr/>
            <p:nvPr/>
          </p:nvSpPr>
          <p:spPr>
            <a:xfrm>
              <a:off x="5357818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O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7" name="Прямоугольник 146"/>
            <p:cNvSpPr/>
            <p:nvPr/>
          </p:nvSpPr>
          <p:spPr>
            <a:xfrm>
              <a:off x="5929322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F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8" name="Прямоугольник 147"/>
            <p:cNvSpPr/>
            <p:nvPr/>
          </p:nvSpPr>
          <p:spPr>
            <a:xfrm>
              <a:off x="8215338" y="207167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He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49" name="Прямоугольник 148"/>
            <p:cNvSpPr/>
            <p:nvPr/>
          </p:nvSpPr>
          <p:spPr>
            <a:xfrm>
              <a:off x="5929322" y="207167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(H)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5357818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Se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3" name="Прямоугольник 152"/>
            <p:cNvSpPr/>
            <p:nvPr/>
          </p:nvSpPr>
          <p:spPr>
            <a:xfrm>
              <a:off x="5929322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Br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6" name="Прямоугольник 155"/>
            <p:cNvSpPr/>
            <p:nvPr/>
          </p:nvSpPr>
          <p:spPr>
            <a:xfrm>
              <a:off x="8215338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Kr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7" name="Прямоугольник 156"/>
            <p:cNvSpPr/>
            <p:nvPr/>
          </p:nvSpPr>
          <p:spPr>
            <a:xfrm>
              <a:off x="8215338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 err="1">
                  <a:solidFill>
                    <a:srgbClr val="FF0000"/>
                  </a:solidFill>
                </a:rPr>
                <a:t>Ar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8" name="Прямоугольник 157"/>
            <p:cNvSpPr/>
            <p:nvPr/>
          </p:nvSpPr>
          <p:spPr>
            <a:xfrm>
              <a:off x="8215338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Ne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9" name="Прямоугольник 158"/>
            <p:cNvSpPr/>
            <p:nvPr/>
          </p:nvSpPr>
          <p:spPr>
            <a:xfrm>
              <a:off x="2500298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Li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1" name="Прямоугольник 160"/>
            <p:cNvSpPr/>
            <p:nvPr/>
          </p:nvSpPr>
          <p:spPr>
            <a:xfrm>
              <a:off x="4786314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</a:rPr>
                <a:t>As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63" name="Прямоугольник 162"/>
            <p:cNvSpPr/>
            <p:nvPr/>
          </p:nvSpPr>
          <p:spPr>
            <a:xfrm>
              <a:off x="2500298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Na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4" name="Прямоугольник 163"/>
            <p:cNvSpPr/>
            <p:nvPr/>
          </p:nvSpPr>
          <p:spPr>
            <a:xfrm>
              <a:off x="2500298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K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5" name="Прямоугольник 164"/>
            <p:cNvSpPr/>
            <p:nvPr/>
          </p:nvSpPr>
          <p:spPr>
            <a:xfrm>
              <a:off x="2500298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 err="1">
                  <a:solidFill>
                    <a:schemeClr val="tx1"/>
                  </a:solidFill>
                </a:rPr>
                <a:t>Rb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6" name="Прямоугольник 165"/>
            <p:cNvSpPr/>
            <p:nvPr/>
          </p:nvSpPr>
          <p:spPr>
            <a:xfrm>
              <a:off x="3071802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Mg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7" name="Прямоугольник 166"/>
            <p:cNvSpPr/>
            <p:nvPr/>
          </p:nvSpPr>
          <p:spPr>
            <a:xfrm>
              <a:off x="3071802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Ca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8" name="Прямоугольник 167"/>
            <p:cNvSpPr/>
            <p:nvPr/>
          </p:nvSpPr>
          <p:spPr>
            <a:xfrm>
              <a:off x="3643306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Sc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9" name="Прямоугольник 168"/>
            <p:cNvSpPr/>
            <p:nvPr/>
          </p:nvSpPr>
          <p:spPr>
            <a:xfrm>
              <a:off x="3071802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 err="1">
                  <a:solidFill>
                    <a:schemeClr val="tx1"/>
                  </a:solidFill>
                </a:rPr>
                <a:t>Sr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77" name="Прямоугольник 176"/>
            <p:cNvSpPr/>
            <p:nvPr/>
          </p:nvSpPr>
          <p:spPr>
            <a:xfrm>
              <a:off x="3643306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Y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81" name="Прямоугольник 180"/>
            <p:cNvSpPr/>
            <p:nvPr/>
          </p:nvSpPr>
          <p:spPr>
            <a:xfrm>
              <a:off x="4214810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Zr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2" name="Прямоугольник 181"/>
            <p:cNvSpPr/>
            <p:nvPr/>
          </p:nvSpPr>
          <p:spPr>
            <a:xfrm>
              <a:off x="4214810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Ge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3" name="Прямоугольник 182"/>
            <p:cNvSpPr/>
            <p:nvPr/>
          </p:nvSpPr>
          <p:spPr>
            <a:xfrm>
              <a:off x="3643306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Ga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3071802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Zn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2500298" y="350043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Cu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6" name="Прямоугольник 185"/>
            <p:cNvSpPr/>
            <p:nvPr/>
          </p:nvSpPr>
          <p:spPr>
            <a:xfrm>
              <a:off x="4214810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Ti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7" name="Прямоугольник 186"/>
            <p:cNvSpPr/>
            <p:nvPr/>
          </p:nvSpPr>
          <p:spPr>
            <a:xfrm>
              <a:off x="4786314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V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5357818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Cr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89" name="Прямоугольник 188"/>
            <p:cNvSpPr/>
            <p:nvPr/>
          </p:nvSpPr>
          <p:spPr>
            <a:xfrm>
              <a:off x="5929322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Mn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6500826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Fe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91" name="Прямоугольник 190"/>
            <p:cNvSpPr/>
            <p:nvPr/>
          </p:nvSpPr>
          <p:spPr>
            <a:xfrm>
              <a:off x="7072330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Co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92" name="Прямоугольник 191"/>
            <p:cNvSpPr/>
            <p:nvPr/>
          </p:nvSpPr>
          <p:spPr>
            <a:xfrm>
              <a:off x="7643834" y="314324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Ni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96" name="Прямоугольник 195"/>
            <p:cNvSpPr/>
            <p:nvPr/>
          </p:nvSpPr>
          <p:spPr>
            <a:xfrm>
              <a:off x="7643834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Pd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97" name="Прямоугольник 196"/>
            <p:cNvSpPr/>
            <p:nvPr/>
          </p:nvSpPr>
          <p:spPr>
            <a:xfrm>
              <a:off x="7072330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Rh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98" name="Прямоугольник 197"/>
            <p:cNvSpPr/>
            <p:nvPr/>
          </p:nvSpPr>
          <p:spPr>
            <a:xfrm>
              <a:off x="6500826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Ru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199" name="Прямоугольник 198"/>
            <p:cNvSpPr/>
            <p:nvPr/>
          </p:nvSpPr>
          <p:spPr>
            <a:xfrm>
              <a:off x="5929322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Tc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200" name="Прямоугольник 199"/>
            <p:cNvSpPr/>
            <p:nvPr/>
          </p:nvSpPr>
          <p:spPr>
            <a:xfrm>
              <a:off x="5357818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Mo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201" name="Прямоугольник 200"/>
            <p:cNvSpPr/>
            <p:nvPr/>
          </p:nvSpPr>
          <p:spPr>
            <a:xfrm>
              <a:off x="4786314" y="385762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b="1" dirty="0" err="1">
                  <a:solidFill>
                    <a:srgbClr val="006600"/>
                  </a:solidFill>
                </a:rPr>
                <a:t>Nb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3071802" y="2428867"/>
              <a:ext cx="571504" cy="3571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Be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  <p:sp>
          <p:nvSpPr>
            <p:cNvPr id="219" name="Прямоугольник 218"/>
            <p:cNvSpPr/>
            <p:nvPr/>
          </p:nvSpPr>
          <p:spPr>
            <a:xfrm>
              <a:off x="3643306" y="2786058"/>
              <a:ext cx="571504" cy="35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b="1" dirty="0">
                  <a:solidFill>
                    <a:srgbClr val="006600"/>
                  </a:solidFill>
                </a:rPr>
                <a:t>Al</a:t>
              </a:r>
              <a:endParaRPr lang="ru-RU" b="1" dirty="0">
                <a:solidFill>
                  <a:srgbClr val="006600"/>
                </a:solidFill>
              </a:endParaRPr>
            </a:p>
          </p:txBody>
        </p:sp>
      </p:grpSp>
      <p:cxnSp>
        <p:nvCxnSpPr>
          <p:cNvPr id="223" name="Прямая соединительная линия 222"/>
          <p:cNvCxnSpPr>
            <a:stCxn id="218" idx="0"/>
            <a:endCxn id="213" idx="0"/>
          </p:cNvCxnSpPr>
          <p:nvPr/>
        </p:nvCxnSpPr>
        <p:spPr>
          <a:xfrm rot="16200000" flipH="1">
            <a:off x="3357563" y="2428875"/>
            <a:ext cx="2857500" cy="285750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385" name="Text Box 23"/>
          <p:cNvSpPr txBox="1">
            <a:spLocks noChangeArrowheads="1"/>
          </p:cNvSpPr>
          <p:nvPr/>
        </p:nvSpPr>
        <p:spPr bwMode="auto">
          <a:xfrm>
            <a:off x="1403350" y="5715000"/>
            <a:ext cx="76692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рассмотрите положение элементов в ПСХЭ. </a:t>
            </a: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Какие периоды содержат металлы?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В каких группах они расположены?</a:t>
            </a:r>
          </a:p>
        </p:txBody>
      </p:sp>
      <p:sp>
        <p:nvSpPr>
          <p:cNvPr id="226" name="Прямоугольник 225"/>
          <p:cNvSpPr/>
          <p:nvPr/>
        </p:nvSpPr>
        <p:spPr>
          <a:xfrm>
            <a:off x="2071688" y="1571625"/>
            <a:ext cx="6715125" cy="40719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9" grpId="0" animBg="1"/>
      <p:bldP spid="180" grpId="0" animBg="1"/>
      <p:bldP spid="193" grpId="0" animBg="1"/>
      <p:bldP spid="194" grpId="0" animBg="1"/>
      <p:bldP spid="195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" name="Таблица 132"/>
          <p:cNvGraphicFramePr>
            <a:graphicFrameLocks noGrp="1"/>
          </p:cNvGraphicFramePr>
          <p:nvPr/>
        </p:nvGraphicFramePr>
        <p:xfrm>
          <a:off x="2714612" y="2143117"/>
          <a:ext cx="6215104" cy="4359472"/>
        </p:xfrm>
        <a:graphic>
          <a:graphicData uri="http://schemas.openxmlformats.org/drawingml/2006/table">
            <a:tbl>
              <a:tblPr bandRow="1" bandCol="1">
                <a:tableStyleId>{5C22544A-7EE6-4342-B048-85BDC9FD1C3A}</a:tableStyleId>
              </a:tblPr>
              <a:tblGrid>
                <a:gridCol w="77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6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68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8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6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68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4006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374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779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197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212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343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499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445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859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6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1042988" y="0"/>
            <a:ext cx="8101012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Изменение свойств атомов металлов в группе и периоде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643188" y="1285875"/>
            <a:ext cx="6286500" cy="44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Группы элементов</a:t>
            </a:r>
          </a:p>
        </p:txBody>
      </p:sp>
      <p:grpSp>
        <p:nvGrpSpPr>
          <p:cNvPr id="2" name="Группа 141"/>
          <p:cNvGrpSpPr/>
          <p:nvPr/>
        </p:nvGrpSpPr>
        <p:grpSpPr>
          <a:xfrm>
            <a:off x="2643174" y="1714488"/>
            <a:ext cx="6286544" cy="353558"/>
            <a:chOff x="1285852" y="1142984"/>
            <a:chExt cx="7429552" cy="285752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7" name="Прямоугольник 26"/>
            <p:cNvSpPr/>
            <p:nvPr/>
          </p:nvSpPr>
          <p:spPr>
            <a:xfrm>
              <a:off x="1285852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214546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143240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III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071934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IV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5000628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V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929322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VI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858016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VII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786710" y="1142984"/>
              <a:ext cx="92869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</a:rPr>
                <a:t>VIII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Группа 150"/>
          <p:cNvGrpSpPr/>
          <p:nvPr/>
        </p:nvGrpSpPr>
        <p:grpSpPr>
          <a:xfrm>
            <a:off x="2143108" y="1285860"/>
            <a:ext cx="499379" cy="5214974"/>
            <a:chOff x="285720" y="785794"/>
            <a:chExt cx="500066" cy="421484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6" name="Прямоугольник 35"/>
            <p:cNvSpPr/>
            <p:nvPr/>
          </p:nvSpPr>
          <p:spPr>
            <a:xfrm>
              <a:off x="285720" y="785794"/>
              <a:ext cx="500066" cy="64294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000" dirty="0">
                  <a:solidFill>
                    <a:schemeClr val="tx1"/>
                  </a:solidFill>
                </a:rPr>
                <a:t>Периоды</a:t>
              </a: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85720" y="1428736"/>
              <a:ext cx="500066" cy="35719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285720" y="2500306"/>
              <a:ext cx="500066" cy="71280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85720" y="1785926"/>
              <a:ext cx="500066" cy="35719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85720" y="2143116"/>
              <a:ext cx="500066" cy="35719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85720" y="4643446"/>
              <a:ext cx="500066" cy="35719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85720" y="3214686"/>
              <a:ext cx="500066" cy="71280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85720" y="3929066"/>
              <a:ext cx="500066" cy="71280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sp>
        <p:nvSpPr>
          <p:cNvPr id="15367" name="Text Box 16"/>
          <p:cNvSpPr txBox="1">
            <a:spLocks noChangeArrowheads="1"/>
          </p:cNvSpPr>
          <p:nvPr/>
        </p:nvSpPr>
        <p:spPr bwMode="auto">
          <a:xfrm>
            <a:off x="2714625" y="2786063"/>
            <a:ext cx="2397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b="1">
                <a:solidFill>
                  <a:srgbClr val="C00000"/>
                </a:solidFill>
              </a:rPr>
              <a:t>Увеличение</a:t>
            </a:r>
          </a:p>
        </p:txBody>
      </p: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2857500" y="2143125"/>
            <a:ext cx="3143250" cy="646113"/>
            <a:chOff x="203" y="3022"/>
            <a:chExt cx="3285" cy="187"/>
          </a:xfrm>
        </p:grpSpPr>
        <p:sp>
          <p:nvSpPr>
            <p:cNvPr id="15388" name="Line 45"/>
            <p:cNvSpPr>
              <a:spLocks noChangeShapeType="1"/>
            </p:cNvSpPr>
            <p:nvPr/>
          </p:nvSpPr>
          <p:spPr bwMode="auto">
            <a:xfrm>
              <a:off x="404" y="3208"/>
              <a:ext cx="308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9" name="Text Box 46"/>
            <p:cNvSpPr txBox="1">
              <a:spLocks noChangeArrowheads="1"/>
            </p:cNvSpPr>
            <p:nvPr/>
          </p:nvSpPr>
          <p:spPr bwMode="auto">
            <a:xfrm>
              <a:off x="203" y="3022"/>
              <a:ext cx="2980" cy="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80975" indent="-180975"/>
              <a:r>
                <a:rPr lang="ru-RU">
                  <a:latin typeface="Times New Roman" pitchFamily="18" charset="0"/>
                  <a:cs typeface="Times New Roman" pitchFamily="18" charset="0"/>
                </a:rPr>
                <a:t>    Числа электронов на      последнем уровне</a:t>
              </a:r>
            </a:p>
          </p:txBody>
        </p:sp>
      </p:grpSp>
      <p:grpSp>
        <p:nvGrpSpPr>
          <p:cNvPr id="5" name="Group 58"/>
          <p:cNvGrpSpPr>
            <a:grpSpLocks/>
          </p:cNvGrpSpPr>
          <p:nvPr/>
        </p:nvGrpSpPr>
        <p:grpSpPr bwMode="auto">
          <a:xfrm>
            <a:off x="3000375" y="3143250"/>
            <a:ext cx="3000375" cy="428625"/>
            <a:chOff x="181" y="3427"/>
            <a:chExt cx="2993" cy="124"/>
          </a:xfrm>
        </p:grpSpPr>
        <p:sp>
          <p:nvSpPr>
            <p:cNvPr id="15386" name="Line 56"/>
            <p:cNvSpPr>
              <a:spLocks noChangeShapeType="1"/>
            </p:cNvSpPr>
            <p:nvPr/>
          </p:nvSpPr>
          <p:spPr bwMode="auto">
            <a:xfrm flipH="1">
              <a:off x="181" y="3551"/>
              <a:ext cx="2993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7" name="Text Box 57"/>
            <p:cNvSpPr txBox="1">
              <a:spLocks noChangeArrowheads="1"/>
            </p:cNvSpPr>
            <p:nvPr/>
          </p:nvSpPr>
          <p:spPr bwMode="auto">
            <a:xfrm>
              <a:off x="248" y="3427"/>
              <a:ext cx="217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Times New Roman" pitchFamily="18" charset="0"/>
                  <a:cs typeface="Times New Roman" pitchFamily="18" charset="0"/>
                </a:rPr>
                <a:t>Радиуса атома</a:t>
              </a:r>
            </a:p>
          </p:txBody>
        </p:sp>
      </p:grpSp>
      <p:grpSp>
        <p:nvGrpSpPr>
          <p:cNvPr id="6" name="Group 61"/>
          <p:cNvGrpSpPr>
            <a:grpSpLocks/>
          </p:cNvGrpSpPr>
          <p:nvPr/>
        </p:nvGrpSpPr>
        <p:grpSpPr bwMode="auto">
          <a:xfrm>
            <a:off x="3000375" y="5000625"/>
            <a:ext cx="3071813" cy="501650"/>
            <a:chOff x="-22" y="3706"/>
            <a:chExt cx="3151" cy="145"/>
          </a:xfrm>
        </p:grpSpPr>
        <p:sp>
          <p:nvSpPr>
            <p:cNvPr id="15384" name="Line 59"/>
            <p:cNvSpPr>
              <a:spLocks noChangeShapeType="1"/>
            </p:cNvSpPr>
            <p:nvPr/>
          </p:nvSpPr>
          <p:spPr bwMode="auto">
            <a:xfrm>
              <a:off x="45" y="3851"/>
              <a:ext cx="308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5" name="Text Box 60"/>
            <p:cNvSpPr txBox="1">
              <a:spLocks noChangeArrowheads="1"/>
            </p:cNvSpPr>
            <p:nvPr/>
          </p:nvSpPr>
          <p:spPr bwMode="auto">
            <a:xfrm>
              <a:off x="-22" y="3706"/>
              <a:ext cx="299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Times New Roman" pitchFamily="18" charset="0"/>
                  <a:cs typeface="Times New Roman" pitchFamily="18" charset="0"/>
                </a:rPr>
                <a:t>Неметаллических свойств</a:t>
              </a:r>
            </a:p>
          </p:txBody>
        </p:sp>
      </p:grp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3000375" y="3857625"/>
            <a:ext cx="3286125" cy="892175"/>
            <a:chOff x="521" y="3933"/>
            <a:chExt cx="3357" cy="258"/>
          </a:xfrm>
        </p:grpSpPr>
        <p:sp>
          <p:nvSpPr>
            <p:cNvPr id="15382" name="Line 62"/>
            <p:cNvSpPr>
              <a:spLocks noChangeShapeType="1"/>
            </p:cNvSpPr>
            <p:nvPr/>
          </p:nvSpPr>
          <p:spPr bwMode="auto">
            <a:xfrm>
              <a:off x="588" y="4181"/>
              <a:ext cx="308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3" name="Text Box 63"/>
            <p:cNvSpPr txBox="1">
              <a:spLocks noChangeArrowheads="1"/>
            </p:cNvSpPr>
            <p:nvPr/>
          </p:nvSpPr>
          <p:spPr bwMode="auto">
            <a:xfrm>
              <a:off x="521" y="3933"/>
              <a:ext cx="335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Times New Roman" pitchFamily="18" charset="0"/>
                  <a:cs typeface="Times New Roman" pitchFamily="18" charset="0"/>
                </a:rPr>
                <a:t>Способности принимать </a:t>
              </a:r>
            </a:p>
            <a:p>
              <a:r>
                <a:rPr lang="ru-RU">
                  <a:latin typeface="Times New Roman" pitchFamily="18" charset="0"/>
                  <a:cs typeface="Times New Roman" pitchFamily="18" charset="0"/>
                </a:rPr>
                <a:t>электроны </a:t>
              </a:r>
            </a:p>
            <a:p>
              <a:r>
                <a:rPr lang="ru-RU" sz="1600" i="1">
                  <a:latin typeface="Times New Roman" pitchFamily="18" charset="0"/>
                  <a:cs typeface="Times New Roman" pitchFamily="18" charset="0"/>
                </a:rPr>
                <a:t>(окислительные свойства)</a:t>
              </a:r>
            </a:p>
          </p:txBody>
        </p:sp>
      </p:grpSp>
      <p:sp>
        <p:nvSpPr>
          <p:cNvPr id="15372" name="Text Box 15"/>
          <p:cNvSpPr txBox="1">
            <a:spLocks noChangeArrowheads="1"/>
          </p:cNvSpPr>
          <p:nvPr/>
        </p:nvSpPr>
        <p:spPr bwMode="auto">
          <a:xfrm>
            <a:off x="6786563" y="2071688"/>
            <a:ext cx="3025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У в е л и ч е н и е</a:t>
            </a:r>
          </a:p>
        </p:txBody>
      </p: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6286500" y="2571750"/>
            <a:ext cx="428625" cy="3671888"/>
            <a:chOff x="3696" y="1026"/>
            <a:chExt cx="318" cy="2313"/>
          </a:xfrm>
        </p:grpSpPr>
        <p:sp>
          <p:nvSpPr>
            <p:cNvPr id="15380" name="Line 29"/>
            <p:cNvSpPr>
              <a:spLocks noChangeShapeType="1"/>
            </p:cNvSpPr>
            <p:nvPr/>
          </p:nvSpPr>
          <p:spPr bwMode="auto">
            <a:xfrm>
              <a:off x="4014" y="1026"/>
              <a:ext cx="0" cy="2313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Text Box 30"/>
            <p:cNvSpPr txBox="1">
              <a:spLocks noChangeArrowheads="1"/>
            </p:cNvSpPr>
            <p:nvPr/>
          </p:nvSpPr>
          <p:spPr bwMode="auto">
            <a:xfrm>
              <a:off x="3696" y="1117"/>
              <a:ext cx="181" cy="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defRPr/>
              </a:pPr>
              <a:r>
                <a:rPr lang="ru-RU" spc="300" dirty="0">
                  <a:latin typeface="Times New Roman" pitchFamily="18" charset="0"/>
                  <a:cs typeface="Times New Roman" pitchFamily="18" charset="0"/>
                </a:rPr>
                <a:t>Числа</a:t>
              </a:r>
            </a:p>
            <a:p>
              <a:pPr>
                <a:lnSpc>
                  <a:spcPct val="70000"/>
                </a:lnSpc>
                <a:defRPr/>
              </a:pPr>
              <a:r>
                <a:rPr lang="ru-RU" spc="300" dirty="0">
                  <a:latin typeface="Times New Roman" pitchFamily="18" charset="0"/>
                  <a:cs typeface="Times New Roman" pitchFamily="18" charset="0"/>
                </a:rPr>
                <a:t> уровней</a:t>
              </a:r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6929438" y="2571750"/>
            <a:ext cx="500062" cy="3671888"/>
            <a:chOff x="4150" y="1026"/>
            <a:chExt cx="363" cy="2313"/>
          </a:xfrm>
        </p:grpSpPr>
        <p:sp>
          <p:nvSpPr>
            <p:cNvPr id="15378" name="Line 36"/>
            <p:cNvSpPr>
              <a:spLocks noChangeShapeType="1"/>
            </p:cNvSpPr>
            <p:nvPr/>
          </p:nvSpPr>
          <p:spPr bwMode="auto">
            <a:xfrm>
              <a:off x="4513" y="1026"/>
              <a:ext cx="0" cy="2313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9" name="Text Box 37"/>
            <p:cNvSpPr txBox="1">
              <a:spLocks noChangeArrowheads="1"/>
            </p:cNvSpPr>
            <p:nvPr/>
          </p:nvSpPr>
          <p:spPr bwMode="auto">
            <a:xfrm>
              <a:off x="4150" y="1117"/>
              <a:ext cx="182" cy="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ru-RU">
                  <a:latin typeface="Times New Roman" pitchFamily="18" charset="0"/>
                  <a:cs typeface="Times New Roman" pitchFamily="18" charset="0"/>
                </a:rPr>
                <a:t>Радиуса</a:t>
              </a:r>
            </a:p>
            <a:p>
              <a:pPr>
                <a:lnSpc>
                  <a:spcPct val="70000"/>
                </a:lnSpc>
              </a:pPr>
              <a:r>
                <a:rPr lang="ru-RU">
                  <a:latin typeface="Times New Roman" pitchFamily="18" charset="0"/>
                  <a:cs typeface="Times New Roman" pitchFamily="18" charset="0"/>
                </a:rPr>
                <a:t> атома</a:t>
              </a:r>
            </a:p>
          </p:txBody>
        </p:sp>
      </p:grpSp>
      <p:grpSp>
        <p:nvGrpSpPr>
          <p:cNvPr id="10" name="Group 41"/>
          <p:cNvGrpSpPr>
            <a:grpSpLocks/>
          </p:cNvGrpSpPr>
          <p:nvPr/>
        </p:nvGrpSpPr>
        <p:grpSpPr bwMode="auto">
          <a:xfrm>
            <a:off x="8429625" y="2571750"/>
            <a:ext cx="428625" cy="3775075"/>
            <a:chOff x="4604" y="1026"/>
            <a:chExt cx="363" cy="2378"/>
          </a:xfrm>
        </p:grpSpPr>
        <p:sp>
          <p:nvSpPr>
            <p:cNvPr id="15376" name="Line 39"/>
            <p:cNvSpPr>
              <a:spLocks noChangeShapeType="1"/>
            </p:cNvSpPr>
            <p:nvPr/>
          </p:nvSpPr>
          <p:spPr bwMode="auto">
            <a:xfrm>
              <a:off x="4967" y="1026"/>
              <a:ext cx="0" cy="2313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Text Box 40"/>
            <p:cNvSpPr txBox="1">
              <a:spLocks noChangeArrowheads="1"/>
            </p:cNvSpPr>
            <p:nvPr/>
          </p:nvSpPr>
          <p:spPr bwMode="auto">
            <a:xfrm>
              <a:off x="4604" y="1162"/>
              <a:ext cx="181" cy="2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</a:pPr>
              <a:r>
                <a:rPr lang="ru-RU">
                  <a:latin typeface="Times New Roman" pitchFamily="18" charset="0"/>
                  <a:cs typeface="Times New Roman" pitchFamily="18" charset="0"/>
                </a:rPr>
                <a:t>Металлических свойств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0"/>
            <a:ext cx="7740352" cy="1143000"/>
          </a:xfrm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строения атомов металлов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285875" y="2000250"/>
            <a:ext cx="1214438" cy="20002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b="1" baseline="-2500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Na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800" b="1" baseline="-2500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b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 </a:t>
            </a:r>
            <a:endParaRPr lang="ru-RU" b="1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b="1" baseline="-2500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Al </a:t>
            </a:r>
            <a:endParaRPr lang="ru-RU" b="1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500313" y="2143125"/>
            <a:ext cx="22336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е 8е </a:t>
            </a: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1е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357438" y="2643188"/>
            <a:ext cx="2233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е 8е 8е </a:t>
            </a: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2е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357438" y="3214688"/>
            <a:ext cx="1285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е 8е </a:t>
            </a:r>
            <a:r>
              <a:rPr lang="en-US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071688" y="1071563"/>
            <a:ext cx="7072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определите распределение электронов по энергетическим уровням у элементов</a:t>
            </a:r>
          </a:p>
        </p:txBody>
      </p:sp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5076825" y="2636838"/>
            <a:ext cx="3382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357813" y="2143125"/>
            <a:ext cx="36433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 8е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8е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4е</a:t>
            </a:r>
          </a:p>
          <a:p>
            <a:pPr>
              <a:spcBef>
                <a:spcPct val="50000"/>
              </a:spcBef>
              <a:defRPr/>
            </a:pP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51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Sb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8е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18е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18е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1042988" y="4429125"/>
            <a:ext cx="792162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атомы металлов имеют большой радиус и малое число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электронов на последнем уровне. </a:t>
            </a:r>
          </a:p>
          <a:p>
            <a:pPr algn="just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Исключение составляют атомы германия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олова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свинца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электрона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сурьмы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Sb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и висмута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Bi – </a:t>
            </a:r>
            <a:r>
              <a:rPr lang="en-U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электронов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полония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электронов. 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4143375" y="27860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2" grpId="0"/>
      <p:bldP spid="9223" grpId="0"/>
      <p:bldP spid="9224" grpId="0"/>
      <p:bldP spid="9228" grpId="0"/>
      <p:bldP spid="92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Picture 5" descr="E:\ГИМНАЗИЯ 76\горные породы\3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88840"/>
            <a:ext cx="2223244" cy="2091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1" name="Picture 14" descr="C:\Documents and Settings\Александр\Рабочий стол\металлы\60eaf2832b25ef148301d5fdcaca5ab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948823"/>
            <a:ext cx="1800200" cy="2200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12" descr="C:\Documents and Settings\Александр\Рабочий стол\металлы\b_716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316835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981075"/>
            <a:ext cx="4357688" cy="792163"/>
          </a:xfrm>
        </p:spPr>
        <p:txBody>
          <a:bodyPr/>
          <a:lstStyle/>
          <a:p>
            <a:pPr algn="ctr">
              <a:defRPr/>
            </a:pPr>
            <a:r>
              <a:rPr lang="ru-RU" sz="36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Каменный век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5508625" y="3644900"/>
            <a:ext cx="3500438" cy="649288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3600" b="1" u="sng" dirty="0">
                <a:solidFill>
                  <a:schemeClr val="accent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Медный век</a:t>
            </a:r>
          </a:p>
        </p:txBody>
      </p:sp>
      <p:pic>
        <p:nvPicPr>
          <p:cNvPr id="17415" name="Picture 7" descr="мед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653136"/>
            <a:ext cx="1785937" cy="1933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6" name="Picture 4" descr="1113"/>
          <p:cNvPicPr>
            <a:picLocks noChangeAspect="1" noChangeArrowheads="1"/>
          </p:cNvPicPr>
          <p:nvPr/>
        </p:nvPicPr>
        <p:blipFill>
          <a:blip r:embed="rId6" cstate="print"/>
          <a:srcRect l="17717" r="6792"/>
          <a:stretch>
            <a:fillRect/>
          </a:stretch>
        </p:blipFill>
        <p:spPr bwMode="auto">
          <a:xfrm>
            <a:off x="5219700" y="4589463"/>
            <a:ext cx="1647825" cy="226853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</p:pic>
      <p:pic>
        <p:nvPicPr>
          <p:cNvPr id="1741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1844675"/>
            <a:ext cx="2106613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971600" y="188640"/>
            <a:ext cx="7884368" cy="79216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6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Роль металлов в жизни человечества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836613"/>
            <a:ext cx="4071937" cy="792162"/>
          </a:xfrm>
        </p:spPr>
        <p:txBody>
          <a:bodyPr/>
          <a:lstStyle/>
          <a:p>
            <a:pPr algn="ctr">
              <a:defRPr/>
            </a:pPr>
            <a:r>
              <a:rPr lang="ru-RU" sz="36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Бронзовый век</a:t>
            </a:r>
          </a:p>
        </p:txBody>
      </p:sp>
      <p:pic>
        <p:nvPicPr>
          <p:cNvPr id="18435" name="Picture 10" descr="bronza1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3059113" y="1700213"/>
            <a:ext cx="2089150" cy="2125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6" name="Picture 5" descr="бронз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bright="6000" contrast="18000"/>
          </a:blip>
          <a:srcRect/>
          <a:stretch>
            <a:fillRect/>
          </a:stretch>
        </p:blipFill>
        <p:spPr>
          <a:xfrm>
            <a:off x="1476375" y="4365625"/>
            <a:ext cx="3041650" cy="1871663"/>
          </a:xfrm>
          <a:noFill/>
          <a:ln>
            <a:solidFill>
              <a:schemeClr val="tx1"/>
            </a:solidFill>
          </a:ln>
        </p:spPr>
      </p:pic>
      <p:pic>
        <p:nvPicPr>
          <p:cNvPr id="18437" name="Picture 12" descr="796_1b"/>
          <p:cNvPicPr>
            <a:picLocks noChangeAspect="1" noChangeArrowheads="1"/>
          </p:cNvPicPr>
          <p:nvPr/>
        </p:nvPicPr>
        <p:blipFill>
          <a:blip r:embed="rId4" cstate="print">
            <a:lum bright="22000" contrast="56000"/>
          </a:blip>
          <a:srcRect/>
          <a:stretch>
            <a:fillRect/>
          </a:stretch>
        </p:blipFill>
        <p:spPr bwMode="auto">
          <a:xfrm>
            <a:off x="1331913" y="2133600"/>
            <a:ext cx="1563687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714875" y="3500438"/>
            <a:ext cx="4000500" cy="78581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0" hangingPunct="0">
              <a:defRPr/>
            </a:pPr>
            <a:r>
              <a:rPr lang="ru-RU" sz="3600" b="1" u="sng" dirty="0">
                <a:solidFill>
                  <a:schemeClr val="accent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Железный век</a:t>
            </a:r>
          </a:p>
        </p:txBody>
      </p:sp>
      <p:pic>
        <p:nvPicPr>
          <p:cNvPr id="7" name="Picture 7" descr="щит и меч Побед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4429132"/>
            <a:ext cx="1802412" cy="1952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40" name="Picture 8" descr="sl_h3"/>
          <p:cNvPicPr>
            <a:picLocks noChangeAspect="1" noChangeArrowheads="1"/>
          </p:cNvPicPr>
          <p:nvPr/>
        </p:nvPicPr>
        <p:blipFill>
          <a:blip r:embed="rId6" cstate="print">
            <a:lum contrast="18000"/>
          </a:blip>
          <a:srcRect/>
          <a:stretch>
            <a:fillRect/>
          </a:stretch>
        </p:blipFill>
        <p:spPr bwMode="auto">
          <a:xfrm>
            <a:off x="6643688" y="785813"/>
            <a:ext cx="17399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88" y="4572000"/>
            <a:ext cx="15001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1043608" y="0"/>
            <a:ext cx="7884368" cy="79216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6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Роль металлов в жизни человечества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0100-5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659" r="7153"/>
          <a:stretch>
            <a:fillRect/>
          </a:stretch>
        </p:blipFill>
        <p:spPr>
          <a:xfrm>
            <a:off x="1691680" y="3717032"/>
            <a:ext cx="2808312" cy="294683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7" descr="C:\Documents and Settings\Loner-XP\Рабочий стол\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7103" y="1026137"/>
            <a:ext cx="3728796" cy="5381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8" name="Picture 8" descr="C:\Documents and Settings\Loner-XP\Рабочий стол\repphoto_10515_3074.jpg"/>
          <p:cNvPicPr>
            <a:picLocks noChangeAspect="1" noChangeArrowheads="1"/>
          </p:cNvPicPr>
          <p:nvPr/>
        </p:nvPicPr>
        <p:blipFill>
          <a:blip r:embed="rId4" cstate="print"/>
          <a:srcRect t="7466"/>
          <a:stretch>
            <a:fillRect/>
          </a:stretch>
        </p:blipFill>
        <p:spPr bwMode="auto">
          <a:xfrm>
            <a:off x="2195736" y="908720"/>
            <a:ext cx="1928826" cy="2677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043608" y="0"/>
            <a:ext cx="7884368" cy="79216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архитектуре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Мои Документы\фото металлы\статуя.jpg"/>
          <p:cNvPicPr>
            <a:picLocks noChangeAspect="1" noChangeArrowheads="1"/>
          </p:cNvPicPr>
          <p:nvPr/>
        </p:nvPicPr>
        <p:blipFill>
          <a:blip r:embed="rId2" cstate="print"/>
          <a:srcRect l="7484" t="6383"/>
          <a:stretch>
            <a:fillRect/>
          </a:stretch>
        </p:blipFill>
        <p:spPr bwMode="auto">
          <a:xfrm>
            <a:off x="1547664" y="1124744"/>
            <a:ext cx="2378525" cy="18811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288967-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4910" y="1268760"/>
            <a:ext cx="3453066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0" name="Picture 5" descr="288087"/>
          <p:cNvPicPr>
            <a:picLocks noChangeAspect="1" noChangeArrowheads="1"/>
          </p:cNvPicPr>
          <p:nvPr/>
        </p:nvPicPr>
        <p:blipFill>
          <a:blip r:embed="rId4" cstate="print"/>
          <a:srcRect l="20003" t="5657" r="33321" b="10899"/>
          <a:stretch>
            <a:fillRect/>
          </a:stretch>
        </p:blipFill>
        <p:spPr bwMode="auto">
          <a:xfrm>
            <a:off x="2411760" y="2852936"/>
            <a:ext cx="2843513" cy="3808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1043608" y="260648"/>
            <a:ext cx="7884368" cy="79216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архитектуре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1379</TotalTime>
  <Words>931</Words>
  <Application>Microsoft Office PowerPoint</Application>
  <PresentationFormat>Экран (4:3)</PresentationFormat>
  <Paragraphs>354</Paragraphs>
  <Slides>23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6" baseType="lpstr">
      <vt:lpstr>Arial</vt:lpstr>
      <vt:lpstr>Arial Black</vt:lpstr>
      <vt:lpstr>Calibri</vt:lpstr>
      <vt:lpstr>Comic Sans MS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Формула</vt:lpstr>
      <vt:lpstr>Microsoft Excel 97-2003 Worksheet</vt:lpstr>
      <vt:lpstr>Химия  9 класс Рыбакова Л.Ю., учитель химии  МОУ «СОШ п. Динамовский Новобураского района Саратовкой области»</vt:lpstr>
      <vt:lpstr>Вы сможете…</vt:lpstr>
      <vt:lpstr>Положение металлов  в периодической системе химических элементов Д.И.Менделеева</vt:lpstr>
      <vt:lpstr>Презентация PowerPoint</vt:lpstr>
      <vt:lpstr>Особенности строения атомов металлов</vt:lpstr>
      <vt:lpstr>Каменный век</vt:lpstr>
      <vt:lpstr>Бронзовый век</vt:lpstr>
      <vt:lpstr>Презентация PowerPoint</vt:lpstr>
      <vt:lpstr>Презентация PowerPoint</vt:lpstr>
      <vt:lpstr>«Искать всякому литому и кованому железу умножения, самим выпускать пушки, сабли, тесаки, копья, проволоку, дабы то дело в Московском государстве было прочно»                                                                       Из указа Петра I    </vt:lpstr>
      <vt:lpstr>Презентация PowerPoint</vt:lpstr>
      <vt:lpstr>Презентация PowerPoint</vt:lpstr>
      <vt:lpstr>Ночевала тучка золотая На груди утёса-великана ...                                  М. Лермонтов</vt:lpstr>
      <vt:lpstr>Презентация PowerPoint</vt:lpstr>
      <vt:lpstr>Презентация PowerPoint</vt:lpstr>
      <vt:lpstr>Тема: «Строение металлов и их физические свойства»</vt:lpstr>
      <vt:lpstr>Металлическая связь</vt:lpstr>
      <vt:lpstr>Металлическая кристаллическая решетка</vt:lpstr>
      <vt:lpstr>Презентация PowerPoint</vt:lpstr>
      <vt:lpstr>Презентация PowerPoint</vt:lpstr>
      <vt:lpstr>Презентация PowerPoint</vt:lpstr>
      <vt:lpstr>Подведем итоги </vt:lpstr>
      <vt:lpstr>Домашнее задание</vt:lpstr>
    </vt:vector>
  </TitlesOfParts>
  <Company>_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Проблемный вопрос, который породил тему самостоятельного исследования</dc:title>
  <dc:creator>_</dc:creator>
  <cp:lastModifiedBy>Кирилл</cp:lastModifiedBy>
  <cp:revision>129</cp:revision>
  <dcterms:created xsi:type="dcterms:W3CDTF">2005-12-13T08:51:27Z</dcterms:created>
  <dcterms:modified xsi:type="dcterms:W3CDTF">2022-12-15T17:12:37Z</dcterms:modified>
</cp:coreProperties>
</file>