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1" r:id="rId4"/>
    <p:sldId id="270" r:id="rId5"/>
    <p:sldId id="273" r:id="rId6"/>
    <p:sldId id="277" r:id="rId7"/>
    <p:sldId id="276" r:id="rId8"/>
    <p:sldId id="258" r:id="rId9"/>
    <p:sldId id="274" r:id="rId10"/>
    <p:sldId id="257" r:id="rId11"/>
    <p:sldId id="259" r:id="rId12"/>
    <p:sldId id="260" r:id="rId13"/>
    <p:sldId id="261" r:id="rId14"/>
    <p:sldId id="262" r:id="rId15"/>
    <p:sldId id="263" r:id="rId16"/>
    <p:sldId id="278" r:id="rId17"/>
    <p:sldId id="275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8027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47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345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713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082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483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711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614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702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400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316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41FDF-CEC4-434E-A761-7907B41909FD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CB1DE-0488-4926-9FA6-A6078A82FB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894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A4%D0%B5%D0%B9%D0%B5%D1%80%D0%B2%D0%B5%D1%80%D0%B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196752"/>
            <a:ext cx="7056784" cy="1470025"/>
          </a:xfrm>
        </p:spPr>
        <p:txBody>
          <a:bodyPr>
            <a:normAutofit fontScale="90000"/>
          </a:bodyPr>
          <a:lstStyle/>
          <a:p>
            <a:r>
              <a:rPr lang="ru-RU" dirty="0"/>
              <a:t>Открытка «Салют Победы» </a:t>
            </a:r>
            <a:br>
              <a:rPr lang="ru-RU" dirty="0"/>
            </a:br>
            <a:r>
              <a:rPr lang="ru-RU" sz="3600" i="1" dirty="0"/>
              <a:t>в технике «</a:t>
            </a:r>
            <a:r>
              <a:rPr lang="ru-RU" sz="3600" i="1" dirty="0" err="1"/>
              <a:t>граттаж</a:t>
            </a:r>
            <a:r>
              <a:rPr lang="ru-RU" sz="3600" i="1" dirty="0"/>
              <a:t>»</a:t>
            </a:r>
            <a:br>
              <a:rPr lang="ru-RU" sz="3600" i="1" dirty="0"/>
            </a:br>
            <a:endParaRPr lang="ru-RU" sz="3600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endParaRPr lang="ru-RU" sz="24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956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3DEB0E-7838-ED31-3F37-838258CFC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9D6B07-E35D-C624-B8E0-5AA2D40FA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Давным-давно была война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там, где всё сожгла она,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Хлеба желтеют и синеют реки.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 тот, кто эту землю спас,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Остались жить в сердцах у нас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Навеки, навеки, навеки.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6005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7550DF-6E1E-E57D-1884-C94488FEE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A71B75-6311-BA44-5335-66B062A19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/>
          <a:lstStyle/>
          <a:p>
            <a:endParaRPr lang="ru-RU" b="1" dirty="0"/>
          </a:p>
          <a:p>
            <a:pPr algn="ctr"/>
            <a:r>
              <a:rPr lang="ru-RU" b="1" dirty="0"/>
              <a:t>В преддверии великого праздника – </a:t>
            </a:r>
          </a:p>
          <a:p>
            <a:pPr marL="0" indent="0" algn="ctr">
              <a:buNone/>
            </a:pPr>
            <a:r>
              <a:rPr lang="ru-RU" b="1" dirty="0"/>
              <a:t>80-летия Победы нашего народа в Великой Отечественной войне я предлагаю вам сегодня  сделать открытки посвященные этой дате.</a:t>
            </a:r>
          </a:p>
        </p:txBody>
      </p:sp>
    </p:spTree>
    <p:extLst>
      <p:ext uri="{BB962C8B-B14F-4D97-AF65-F5344CB8AC3E}">
        <p14:creationId xmlns:p14="http://schemas.microsoft.com/office/powerpoint/2010/main" val="4094045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2E362A-0004-9207-7AA9-7BAACA811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17A809-23A4-42B2-B854-4B6D85DBC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ru-RU" b="1" dirty="0"/>
          </a:p>
          <a:p>
            <a:pPr algn="ctr"/>
            <a:r>
              <a:rPr lang="ru-RU" b="1" dirty="0"/>
              <a:t>Грянул гром, весёлый гром,</a:t>
            </a:r>
          </a:p>
          <a:p>
            <a:pPr algn="ctr"/>
            <a:r>
              <a:rPr lang="ru-RU" b="1" dirty="0"/>
              <a:t>Засверкало всё кругом!</a:t>
            </a:r>
          </a:p>
          <a:p>
            <a:pPr algn="ctr"/>
            <a:r>
              <a:rPr lang="ru-RU" b="1" dirty="0"/>
              <a:t>Рвутся в небо неустанно</a:t>
            </a:r>
          </a:p>
          <a:p>
            <a:pPr algn="ctr"/>
            <a:r>
              <a:rPr lang="ru-RU" b="1" dirty="0"/>
              <a:t>Разноцветные фонтаны,</a:t>
            </a:r>
          </a:p>
          <a:p>
            <a:pPr algn="ctr"/>
            <a:r>
              <a:rPr lang="ru-RU" b="1" dirty="0"/>
              <a:t>Брызги света всюду льют.</a:t>
            </a:r>
          </a:p>
          <a:p>
            <a:pPr algn="ctr"/>
            <a:r>
              <a:rPr lang="ru-RU" b="1" dirty="0"/>
              <a:t>Это праздничный … .</a:t>
            </a:r>
          </a:p>
        </p:txBody>
      </p:sp>
    </p:spTree>
    <p:extLst>
      <p:ext uri="{BB962C8B-B14F-4D97-AF65-F5344CB8AC3E}">
        <p14:creationId xmlns:p14="http://schemas.microsoft.com/office/powerpoint/2010/main" val="686422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C38D1D-1BBA-54C6-4626-53D0CCD84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5CD9B03-FAB6-E690-3E85-D35CCC9E3A1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20" y="274638"/>
            <a:ext cx="8411632" cy="630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D7AB35BB-73DC-4084-5AC7-BAE6252AE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20" y="757870"/>
            <a:ext cx="8354383" cy="5542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112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1120D3-5947-B417-DEAF-9459107C7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9C8B31-C40F-0757-3097-6D9C173310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>
            <a:normAutofit/>
          </a:bodyPr>
          <a:lstStyle/>
          <a:p>
            <a:r>
              <a:rPr lang="ru-RU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Праздничный салют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- государственное мероприятие по особо торжественным праздникам и событиям; заключается 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в массированном </a:t>
            </a:r>
            <a:r>
              <a:rPr lang="ru-RU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Фейерверк"/>
              </a:rPr>
              <a:t>фейерверке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endParaRPr lang="ru-RU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в сопровождении нескольких артиллерийских залпов.</a:t>
            </a:r>
          </a:p>
          <a:p>
            <a:r>
              <a:rPr lang="ru-RU" b="1" i="0" dirty="0">
                <a:solidFill>
                  <a:srgbClr val="000000"/>
                </a:solidFill>
                <a:effectLst/>
                <a:latin typeface="-apple-system"/>
              </a:rPr>
              <a:t>Одним из символов Победы является салют.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73983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D29C57-7DB2-8411-CA37-F82057A2E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Когда был первый салют?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B558E6-123E-739C-1C82-90553875C7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Первый артиллерийский салют </a:t>
            </a:r>
          </a:p>
          <a:p>
            <a:pPr marL="0" indent="0" algn="ctr">
              <a:buNone/>
            </a:pPr>
            <a:r>
              <a:rPr lang="ru-RU" sz="4000" dirty="0"/>
              <a:t>в честь ратных подвигов в Великой Отечественной войне, освобождения Красной </a:t>
            </a:r>
            <a:r>
              <a:rPr lang="ru-RU" sz="4000" b="1" dirty="0"/>
              <a:t>Армией</a:t>
            </a:r>
            <a:r>
              <a:rPr lang="ru-RU" sz="4000" dirty="0"/>
              <a:t> городов был дан </a:t>
            </a:r>
          </a:p>
          <a:p>
            <a:pPr marL="0" indent="0" algn="ctr">
              <a:buNone/>
            </a:pPr>
            <a:r>
              <a:rPr lang="ru-RU" sz="4000" dirty="0"/>
              <a:t>в Москве </a:t>
            </a:r>
            <a:r>
              <a:rPr lang="ru-RU" sz="4000" b="1" dirty="0"/>
              <a:t>5</a:t>
            </a:r>
            <a:r>
              <a:rPr lang="ru-RU" sz="4000" dirty="0"/>
              <a:t> </a:t>
            </a:r>
            <a:r>
              <a:rPr lang="ru-RU" sz="4000" b="1" dirty="0"/>
              <a:t>августа</a:t>
            </a:r>
            <a:r>
              <a:rPr lang="ru-RU" sz="4000" dirty="0"/>
              <a:t> </a:t>
            </a:r>
            <a:r>
              <a:rPr lang="ru-RU" sz="4000" b="1" dirty="0"/>
              <a:t>1943</a:t>
            </a:r>
            <a:r>
              <a:rPr lang="ru-RU" sz="4000" dirty="0"/>
              <a:t> </a:t>
            </a:r>
            <a:r>
              <a:rPr lang="ru-RU" sz="4000" b="1" dirty="0"/>
              <a:t>года</a:t>
            </a:r>
            <a:r>
              <a:rPr lang="ru-RU" sz="4000" dirty="0"/>
              <a:t>.</a:t>
            </a:r>
            <a:endParaRPr lang="ru-RU" sz="4000" b="1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algn="ctr"/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594907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Что такое «</a:t>
            </a:r>
            <a:r>
              <a:rPr lang="ru-RU" b="1" dirty="0" err="1"/>
              <a:t>граттаж</a:t>
            </a:r>
            <a:r>
              <a:rPr lang="ru-RU" b="1" dirty="0"/>
              <a:t>»?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6792"/>
            <a:ext cx="8856984" cy="4525963"/>
          </a:xfrm>
        </p:spPr>
        <p:txBody>
          <a:bodyPr/>
          <a:lstStyle/>
          <a:p>
            <a:pPr marL="0" indent="0">
              <a:buNone/>
            </a:pPr>
            <a:r>
              <a:rPr lang="ru-RU" sz="3600" b="1" dirty="0" err="1"/>
              <a:t>Граттаж</a:t>
            </a:r>
            <a:r>
              <a:rPr lang="ru-RU" sz="3600" b="1" dirty="0"/>
              <a:t> (от фр. </a:t>
            </a:r>
            <a:r>
              <a:rPr lang="ru-RU" sz="3600" b="1" dirty="0" err="1"/>
              <a:t>gratter</a:t>
            </a:r>
            <a:r>
              <a:rPr lang="ru-RU" sz="3600" b="1" dirty="0"/>
              <a:t> — скрести, царапать) — способ выполнения рисунка путём процарапывания пером или острым инструментом бумаги или картона, залитых тушью, гуашью.</a:t>
            </a:r>
          </a:p>
          <a:p>
            <a:pPr marL="0" indent="0">
              <a:buNone/>
            </a:pPr>
            <a:r>
              <a:rPr lang="ru-RU" sz="3600" b="1" dirty="0"/>
              <a:t>Другое название техники — </a:t>
            </a:r>
            <a:r>
              <a:rPr lang="ru-RU" sz="3600" b="1" dirty="0" err="1"/>
              <a:t>воскография</a:t>
            </a:r>
            <a:r>
              <a:rPr lang="ru-RU" sz="36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6559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504AA5-24E1-77CF-06E9-93D7AA20C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95979BA-13F1-1D34-4F80-0471E340DE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05" b="10272"/>
          <a:stretch/>
        </p:blipFill>
        <p:spPr bwMode="auto">
          <a:xfrm>
            <a:off x="418073" y="764704"/>
            <a:ext cx="832324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656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Для выполнения работы</a:t>
            </a:r>
            <a:br>
              <a:rPr lang="ru-RU" b="1" dirty="0"/>
            </a:br>
            <a:r>
              <a:rPr lang="ru-RU" b="1" dirty="0"/>
              <a:t> в нетрадиционной технике «</a:t>
            </a:r>
            <a:r>
              <a:rPr lang="ru-RU" b="1" dirty="0" err="1"/>
              <a:t>граттаж</a:t>
            </a:r>
            <a:r>
              <a:rPr lang="ru-RU" b="1" dirty="0"/>
              <a:t>» нам понадобится: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ru-RU" b="1" dirty="0"/>
              <a:t>Заготовка из картона (формат А5);</a:t>
            </a:r>
          </a:p>
          <a:p>
            <a:r>
              <a:rPr lang="ru-RU" b="1" dirty="0"/>
              <a:t>Деревянная палочка (зубочистка, шпажка, китайская палочка), можно использовать спицу для вязания и т.п.</a:t>
            </a:r>
          </a:p>
          <a:p>
            <a:r>
              <a:rPr lang="ru-RU" b="1" dirty="0"/>
              <a:t>Элементы декора, клей.</a:t>
            </a:r>
          </a:p>
        </p:txBody>
      </p:sp>
    </p:spTree>
    <p:extLst>
      <p:ext uri="{BB962C8B-B14F-4D97-AF65-F5344CB8AC3E}">
        <p14:creationId xmlns:p14="http://schemas.microsoft.com/office/powerpoint/2010/main" val="5815340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1. </a:t>
            </a:r>
            <a:r>
              <a:rPr lang="ru-RU" sz="3600" b="1" dirty="0"/>
              <a:t>Закрашиваем картон цветными мелками плотным слоем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047004" y="3530479"/>
            <a:ext cx="2657503" cy="2808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Мастер-класс по рисованию в технике граттаж - фото">
            <a:extLst>
              <a:ext uri="{FF2B5EF4-FFF2-40B4-BE49-F238E27FC236}">
                <a16:creationId xmlns:a16="http://schemas.microsoft.com/office/drawing/2014/main" id="{46DB5057-A1DF-14ED-E6A4-6D07E19FF9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2" t="32150" r="28974" b="31100"/>
          <a:stretch/>
        </p:blipFill>
        <p:spPr bwMode="auto">
          <a:xfrm>
            <a:off x="4067944" y="3605883"/>
            <a:ext cx="309634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0365F9F7-E22C-6F53-D23D-9D973F9CAD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417638"/>
            <a:ext cx="8928992" cy="4708525"/>
          </a:xfrm>
        </p:spPr>
        <p:txBody>
          <a:bodyPr/>
          <a:lstStyle/>
          <a:p>
            <a:pPr algn="ctr"/>
            <a:r>
              <a:rPr lang="ru-RU" sz="3200" dirty="0"/>
              <a:t>Можно закрашивать полосками, по кругу, </a:t>
            </a:r>
          </a:p>
          <a:p>
            <a:pPr marL="0" indent="0" algn="ctr">
              <a:buNone/>
            </a:pPr>
            <a:r>
              <a:rPr lang="ru-RU" sz="3200" dirty="0"/>
              <a:t>в виде радуги, в виде воздушных шаров, пятнышек, как захотите, главное закрашивать лист плотно, чтобы не было видно белого картона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5961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Вот что получилось!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909" b="6868"/>
          <a:stretch/>
        </p:blipFill>
        <p:spPr>
          <a:xfrm>
            <a:off x="247502" y="3573016"/>
            <a:ext cx="4369215" cy="2727176"/>
          </a:xfrm>
        </p:spPr>
      </p:pic>
      <p:pic>
        <p:nvPicPr>
          <p:cNvPr id="3074" name="Picture 2" descr="Фото №1 Дорогие друзья скоро в нашем городе прогремит праздничный салют">
            <a:extLst>
              <a:ext uri="{FF2B5EF4-FFF2-40B4-BE49-F238E27FC236}">
                <a16:creationId xmlns:a16="http://schemas.microsoft.com/office/drawing/2014/main" id="{DE180777-FC08-AE4B-9220-19DB75F8B9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5" t="31100" r="16446" b="20601"/>
          <a:stretch/>
        </p:blipFill>
        <p:spPr bwMode="auto">
          <a:xfrm>
            <a:off x="3995936" y="1196752"/>
            <a:ext cx="489654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692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2. Закрашиваем радужный лист черной гуашью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1268760"/>
            <a:ext cx="3730361" cy="2797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189368" y="1277505"/>
            <a:ext cx="3206885" cy="3189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Фото №2 Предлагаю создать чудесный рисунок на эту тему в технике граттаж которая очень нравится детям и варианты">
            <a:extLst>
              <a:ext uri="{FF2B5EF4-FFF2-40B4-BE49-F238E27FC236}">
                <a16:creationId xmlns:a16="http://schemas.microsoft.com/office/drawing/2014/main" id="{569658C3-0D46-35B7-5631-04A8FF9D2F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51" r="7657" b="10100"/>
          <a:stretch/>
        </p:blipFill>
        <p:spPr bwMode="auto">
          <a:xfrm>
            <a:off x="457200" y="4015684"/>
            <a:ext cx="4155874" cy="274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0291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3. Даем высохнуть  заготовке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29" t="17073" r="3049"/>
          <a:stretch/>
        </p:blipFill>
        <p:spPr>
          <a:xfrm>
            <a:off x="1331640" y="1473705"/>
            <a:ext cx="4752527" cy="3107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72425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4.Теперь переходим к самому рисунку.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Берем инструмент для «царапанья» </a:t>
            </a:r>
          </a:p>
          <a:p>
            <a:pPr marL="0" indent="0">
              <a:buNone/>
            </a:pPr>
            <a:r>
              <a:rPr lang="ru-RU" b="1" dirty="0"/>
              <a:t>и начинаем рисовать салют;</a:t>
            </a:r>
          </a:p>
          <a:p>
            <a:r>
              <a:rPr lang="ru-RU" b="1" dirty="0"/>
              <a:t>Но есть одно правило – то, что уже нацарапал – не сотрешь!!! Будьте внимательны и не торопитесь!</a:t>
            </a:r>
          </a:p>
        </p:txBody>
      </p:sp>
    </p:spTree>
    <p:extLst>
      <p:ext uri="{BB962C8B-B14F-4D97-AF65-F5344CB8AC3E}">
        <p14:creationId xmlns:p14="http://schemas.microsoft.com/office/powerpoint/2010/main" val="13109159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Autofit/>
          </a:bodyPr>
          <a:lstStyle/>
          <a:p>
            <a:br>
              <a:rPr lang="ru-RU" sz="3600" dirty="0">
                <a:solidFill>
                  <a:srgbClr val="FF0000"/>
                </a:solidFill>
              </a:rPr>
            </a:b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b="1" dirty="0"/>
              <a:t>Салют может быть в виде спиралек, звездочек, полусферы и т.д.</a:t>
            </a:r>
            <a:br>
              <a:rPr lang="ru-RU" sz="3600" b="1" dirty="0"/>
            </a:br>
            <a:br>
              <a:rPr lang="ru-RU" sz="3600" b="1" dirty="0"/>
            </a:br>
            <a:endParaRPr lang="ru-RU" sz="3600" dirty="0"/>
          </a:p>
        </p:txBody>
      </p:sp>
      <p:pic>
        <p:nvPicPr>
          <p:cNvPr id="1026" name="Picture 2" descr="C:\Users\User\Desktop\салют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04" y="1600200"/>
            <a:ext cx="7293588" cy="5156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556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2F634D-FDF9-3582-CBB9-F761DA242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Можно добавить, кремль, дома,</a:t>
            </a:r>
            <a:br>
              <a:rPr lang="ru-RU" sz="3600" b="1" dirty="0"/>
            </a:br>
            <a:r>
              <a:rPr lang="ru-RU" sz="3600" b="1" dirty="0"/>
              <a:t> украсить элементами декора.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F1AF6A7A-06BE-5210-340D-1520C17DE5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514" t="17729" r="21083" b="7215"/>
          <a:stretch/>
        </p:blipFill>
        <p:spPr bwMode="auto">
          <a:xfrm>
            <a:off x="1547664" y="1428865"/>
            <a:ext cx="4944981" cy="5258948"/>
          </a:xfrm>
          <a:prstGeom prst="round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19035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Отлично получилось!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Надеюсь Вам было интересно рисовать в новой технике «</a:t>
            </a:r>
            <a:r>
              <a:rPr lang="ru-RU" dirty="0" err="1"/>
              <a:t>граттаж</a:t>
            </a:r>
            <a:r>
              <a:rPr lang="ru-RU" dirty="0"/>
              <a:t>» и вы получили удовольствие от рисования!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9931033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396</Words>
  <Application>Microsoft Office PowerPoint</Application>
  <PresentationFormat>Экран (4:3)</PresentationFormat>
  <Paragraphs>51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-apple-system</vt:lpstr>
      <vt:lpstr>Arial</vt:lpstr>
      <vt:lpstr>Calibri</vt:lpstr>
      <vt:lpstr>Times New Roman</vt:lpstr>
      <vt:lpstr>Тема Office</vt:lpstr>
      <vt:lpstr>Открытка «Салют Победы»  в технике «граттаж»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Когда был первый салют?</vt:lpstr>
      <vt:lpstr>Что такое «граттаж»?</vt:lpstr>
      <vt:lpstr>Презентация PowerPoint</vt:lpstr>
      <vt:lpstr>Для выполнения работы  в нетрадиционной технике «граттаж» нам понадобится:</vt:lpstr>
      <vt:lpstr>1. Закрашиваем картон цветными мелками плотным слоем </vt:lpstr>
      <vt:lpstr>Вот что получилось!</vt:lpstr>
      <vt:lpstr>2. Закрашиваем радужный лист черной гуашью</vt:lpstr>
      <vt:lpstr>3. Даем высохнуть  заготовке</vt:lpstr>
      <vt:lpstr>4.Теперь переходим к самому рисунку.</vt:lpstr>
      <vt:lpstr>  Салют может быть в виде спиралек, звездочек, полусферы и т.д.  </vt:lpstr>
      <vt:lpstr>Можно добавить, кремль, дома,  украсить элементами декора.</vt:lpstr>
      <vt:lpstr>Отлично получилось!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Рисование в технике «граттаж» «Салют Победы!</dc:title>
  <dc:creator>grem25</dc:creator>
  <cp:lastModifiedBy>Наталья Пузина</cp:lastModifiedBy>
  <cp:revision>17</cp:revision>
  <dcterms:created xsi:type="dcterms:W3CDTF">2020-05-04T11:21:22Z</dcterms:created>
  <dcterms:modified xsi:type="dcterms:W3CDTF">2026-04-08T07:54:57Z</dcterms:modified>
</cp:coreProperties>
</file>