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7" r:id="rId9"/>
    <p:sldId id="272" r:id="rId10"/>
    <p:sldId id="273" r:id="rId11"/>
    <p:sldId id="270" r:id="rId12"/>
    <p:sldId id="275" r:id="rId13"/>
    <p:sldId id="263" r:id="rId14"/>
    <p:sldId id="265" r:id="rId15"/>
    <p:sldId id="264" r:id="rId16"/>
    <p:sldId id="26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4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40" d="100"/>
          <a:sy n="40" d="100"/>
        </p:scale>
        <p:origin x="7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6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123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124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7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12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16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76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467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635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784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15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68F04-B8AE-457B-AB7E-1C42E41BE611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01CAD-817B-4082-A70D-AF743F2BAA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965" y="0"/>
            <a:ext cx="9153144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90862" y="4989094"/>
            <a:ext cx="43634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Долгих</a:t>
            </a:r>
          </a:p>
          <a:p>
            <a:pPr algn="ctr"/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Елена Николаевна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30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</a:rPr>
              <a:t>Загадка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Поселились в той избушке </a:t>
            </a:r>
          </a:p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Очень разный зверушки.</a:t>
            </a:r>
          </a:p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Попросился к ним и мишка,</a:t>
            </a:r>
          </a:p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Только ведь медведь - не мышка,</a:t>
            </a:r>
          </a:p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Влезть и так и сяк пытался,</a:t>
            </a:r>
          </a:p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Сверху сел – и дом сломался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16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369" y="0"/>
            <a:ext cx="9097488" cy="681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0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373"/>
            <a:ext cx="11705468" cy="66579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200071" y="1221662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66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08499" y="2383033"/>
            <a:ext cx="65594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66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990128" y="3574153"/>
            <a:ext cx="60968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66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662060" y="2410741"/>
            <a:ext cx="65594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66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662060" y="3564917"/>
            <a:ext cx="65594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66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3528291" y="5717309"/>
            <a:ext cx="3158838" cy="3694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839852" y="1221662"/>
            <a:ext cx="7204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6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966994" y="4690695"/>
            <a:ext cx="6559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6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62059" y="4719093"/>
            <a:ext cx="6559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6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15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1" grpId="0"/>
      <p:bldP spid="22" grpId="0"/>
      <p:bldP spid="23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104148"/>
            <a:ext cx="9485747" cy="67538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22472" y="2281382"/>
            <a:ext cx="38885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Город Маркс</a:t>
            </a:r>
          </a:p>
          <a:p>
            <a:r>
              <a:rPr lang="ru-RU" dirty="0" smtClean="0"/>
              <a:t>ЦВР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Учимся играя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123709" y="5430982"/>
            <a:ext cx="4137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Царица </a:t>
            </a:r>
            <a:r>
              <a:rPr lang="ru-RU" dirty="0" err="1" smtClean="0"/>
              <a:t>Цыфра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85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886691" y="1136073"/>
            <a:ext cx="905164" cy="1856509"/>
          </a:xfrm>
          <a:prstGeom prst="triangle">
            <a:avLst>
              <a:gd name="adj" fmla="val 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299855" y="1136073"/>
            <a:ext cx="757381" cy="185650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Шестиугольник 3"/>
          <p:cNvSpPr/>
          <p:nvPr/>
        </p:nvSpPr>
        <p:spPr>
          <a:xfrm>
            <a:off x="3565236" y="1773382"/>
            <a:ext cx="1339272" cy="1219200"/>
          </a:xfrm>
          <a:prstGeom prst="hexag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5486403" y="1831262"/>
            <a:ext cx="1311563" cy="134851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7232071" y="1925782"/>
            <a:ext cx="1524000" cy="1131455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337964" y="2064327"/>
            <a:ext cx="1008000" cy="10080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73775" y="3304790"/>
            <a:ext cx="990938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13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54243" y="3394146"/>
            <a:ext cx="108234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ru-RU" sz="13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5236" y="3394145"/>
            <a:ext cx="108234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ru-RU" sz="13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65759" y="3304789"/>
            <a:ext cx="108234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ru-RU" sz="13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08204" y="3304788"/>
            <a:ext cx="108234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ru-RU" sz="13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263616" y="3316487"/>
            <a:ext cx="108234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ru-RU" sz="13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828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Физминутка</a:t>
            </a:r>
            <a:endParaRPr lang="ru-RU" sz="6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970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9" r="20032"/>
          <a:stretch/>
        </p:blipFill>
        <p:spPr>
          <a:xfrm>
            <a:off x="3570514" y="95250"/>
            <a:ext cx="509451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3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796" b="11930"/>
          <a:stretch/>
        </p:blipFill>
        <p:spPr>
          <a:xfrm rot="10800000">
            <a:off x="3513220" y="128336"/>
            <a:ext cx="4912287" cy="664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3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264" r="9796" b="15543"/>
          <a:stretch/>
        </p:blipFill>
        <p:spPr>
          <a:xfrm rot="10800000">
            <a:off x="273233" y="0"/>
            <a:ext cx="11550901" cy="6601328"/>
          </a:xfrm>
          <a:prstGeom prst="rect">
            <a:avLst/>
          </a:prstGeom>
        </p:spPr>
      </p:pic>
      <p:sp>
        <p:nvSpPr>
          <p:cNvPr id="3" name="Дуга 2"/>
          <p:cNvSpPr/>
          <p:nvPr/>
        </p:nvSpPr>
        <p:spPr>
          <a:xfrm>
            <a:off x="3978442" y="1941096"/>
            <a:ext cx="1106905" cy="1251283"/>
          </a:xfrm>
          <a:prstGeom prst="arc">
            <a:avLst>
              <a:gd name="adj1" fmla="val 16200000"/>
              <a:gd name="adj2" fmla="val 15882593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Дуга 3"/>
          <p:cNvSpPr/>
          <p:nvPr/>
        </p:nvSpPr>
        <p:spPr>
          <a:xfrm>
            <a:off x="5229726" y="1941096"/>
            <a:ext cx="1026695" cy="1251283"/>
          </a:xfrm>
          <a:prstGeom prst="arc">
            <a:avLst>
              <a:gd name="adj1" fmla="val 16200000"/>
              <a:gd name="adj2" fmla="val 16043845"/>
            </a:avLst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2502570" y="5662863"/>
            <a:ext cx="529388" cy="27271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 flipV="1">
            <a:off x="2502570" y="5935578"/>
            <a:ext cx="529388" cy="208548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Дуга 17"/>
          <p:cNvSpPr/>
          <p:nvPr/>
        </p:nvSpPr>
        <p:spPr>
          <a:xfrm>
            <a:off x="8438147" y="2197768"/>
            <a:ext cx="914400" cy="914400"/>
          </a:xfrm>
          <a:prstGeom prst="arc">
            <a:avLst>
              <a:gd name="adj1" fmla="val 16200000"/>
              <a:gd name="adj2" fmla="val 1671185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уга 18"/>
          <p:cNvSpPr/>
          <p:nvPr/>
        </p:nvSpPr>
        <p:spPr>
          <a:xfrm>
            <a:off x="7940842" y="2069432"/>
            <a:ext cx="994611" cy="1122946"/>
          </a:xfrm>
          <a:prstGeom prst="arc">
            <a:avLst>
              <a:gd name="adj1" fmla="val 16200000"/>
              <a:gd name="adj2" fmla="val 1546296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уга 19"/>
          <p:cNvSpPr/>
          <p:nvPr/>
        </p:nvSpPr>
        <p:spPr>
          <a:xfrm>
            <a:off x="6128085" y="2069432"/>
            <a:ext cx="978568" cy="1042736"/>
          </a:xfrm>
          <a:prstGeom prst="arc">
            <a:avLst>
              <a:gd name="adj1" fmla="val 16200000"/>
              <a:gd name="adj2" fmla="val 15632258"/>
            </a:avLst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8438147" y="5662863"/>
            <a:ext cx="497306" cy="224589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8373979" y="5887452"/>
            <a:ext cx="561474" cy="38501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185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09" r="5580" b="13217"/>
          <a:stretch/>
        </p:blipFill>
        <p:spPr>
          <a:xfrm>
            <a:off x="3287161" y="0"/>
            <a:ext cx="500660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59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09" r="5580" b="73633"/>
          <a:stretch/>
        </p:blipFill>
        <p:spPr>
          <a:xfrm>
            <a:off x="0" y="410740"/>
            <a:ext cx="11984321" cy="5710989"/>
          </a:xfrm>
          <a:prstGeom prst="rect">
            <a:avLst/>
          </a:prstGeom>
        </p:spPr>
      </p:pic>
      <p:sp>
        <p:nvSpPr>
          <p:cNvPr id="3" name="Дуга 2"/>
          <p:cNvSpPr/>
          <p:nvPr/>
        </p:nvSpPr>
        <p:spPr>
          <a:xfrm rot="19109553">
            <a:off x="4797869" y="2700072"/>
            <a:ext cx="1282014" cy="1132327"/>
          </a:xfrm>
          <a:prstGeom prst="arc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969093" y="1879810"/>
            <a:ext cx="2374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- 1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812632" y="3034305"/>
            <a:ext cx="549833" cy="511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уга 8"/>
          <p:cNvSpPr/>
          <p:nvPr/>
        </p:nvSpPr>
        <p:spPr>
          <a:xfrm rot="16672147">
            <a:off x="6090894" y="2318468"/>
            <a:ext cx="682635" cy="914400"/>
          </a:xfrm>
          <a:prstGeom prst="arc">
            <a:avLst>
              <a:gd name="adj1" fmla="val 16200000"/>
              <a:gd name="adj2" fmla="val 4941573"/>
            </a:avLst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992160" y="1879810"/>
            <a:ext cx="3163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577262" y="3021299"/>
            <a:ext cx="54000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454146" y="3020134"/>
            <a:ext cx="540000" cy="540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3921939" y="3037389"/>
            <a:ext cx="540000" cy="540000"/>
          </a:xfrm>
          <a:prstGeom prst="ellipse">
            <a:avLst/>
          </a:prstGeom>
          <a:solidFill>
            <a:srgbClr val="934BC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59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9" grpId="0" animBg="1"/>
      <p:bldP spid="10" grpId="0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6"/>
          <a:stretch/>
        </p:blipFill>
        <p:spPr>
          <a:xfrm>
            <a:off x="2445485" y="0"/>
            <a:ext cx="4934370" cy="6763787"/>
          </a:xfrm>
        </p:spPr>
      </p:pic>
    </p:spTree>
    <p:extLst>
      <p:ext uri="{BB962C8B-B14F-4D97-AF65-F5344CB8AC3E}">
        <p14:creationId xmlns:p14="http://schemas.microsoft.com/office/powerpoint/2010/main" val="359965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5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44" y="0"/>
            <a:ext cx="5752057" cy="64785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18400" y="563418"/>
            <a:ext cx="720436" cy="70196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Хорда 3"/>
          <p:cNvSpPr/>
          <p:nvPr/>
        </p:nvSpPr>
        <p:spPr>
          <a:xfrm rot="5400000">
            <a:off x="7352145" y="1440876"/>
            <a:ext cx="1140691" cy="1186871"/>
          </a:xfrm>
          <a:prstGeom prst="chord">
            <a:avLst>
              <a:gd name="adj1" fmla="val 5114980"/>
              <a:gd name="adj2" fmla="val 16574235"/>
            </a:avLst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9254836" y="563418"/>
            <a:ext cx="1145309" cy="701964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9328728" y="1463966"/>
            <a:ext cx="932872" cy="96058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82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71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169</TotalTime>
  <Words>64</Words>
  <Application>Microsoft Office PowerPoint</Application>
  <PresentationFormat>Широкоэкранный</PresentationFormat>
  <Paragraphs>32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Презентация PowerPoint</vt:lpstr>
      <vt:lpstr>Загадка</vt:lpstr>
      <vt:lpstr>Презентация PowerPoint</vt:lpstr>
      <vt:lpstr>Презентация PowerPoint</vt:lpstr>
      <vt:lpstr>Презентация PowerPoint</vt:lpstr>
      <vt:lpstr>Презентация PowerPoint</vt:lpstr>
      <vt:lpstr>Физминутка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Сказочная математика</dc:title>
  <dc:creator>Елена</dc:creator>
  <cp:lastModifiedBy>Елена</cp:lastModifiedBy>
  <cp:revision>19</cp:revision>
  <dcterms:created xsi:type="dcterms:W3CDTF">2023-11-27T07:23:52Z</dcterms:created>
  <dcterms:modified xsi:type="dcterms:W3CDTF">2025-03-12T11:58:11Z</dcterms:modified>
</cp:coreProperties>
</file>