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9" r:id="rId3"/>
    <p:sldId id="260" r:id="rId4"/>
    <p:sldId id="257" r:id="rId5"/>
    <p:sldId id="261" r:id="rId6"/>
    <p:sldId id="258" r:id="rId7"/>
    <p:sldId id="262" r:id="rId8"/>
    <p:sldId id="265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32B41"/>
    <a:srgbClr val="004A82"/>
    <a:srgbClr val="59BC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1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19FE05-116D-458D-ADCD-1722719A64F8}" type="doc">
      <dgm:prSet loTypeId="urn:microsoft.com/office/officeart/2005/8/layout/radial5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259F1D7-3675-4AE4-84A7-6F267497B5C0}">
      <dgm:prSet phldrT="[Текст]" custT="1"/>
      <dgm:spPr/>
      <dgm:t>
        <a:bodyPr/>
        <a:lstStyle/>
        <a:p>
          <a:r>
            <a:rPr lang="ru-RU" sz="1200" b="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Кинезиологи</a:t>
          </a:r>
          <a:r>
            <a:rPr lang="ru-RU" sz="12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sz="1200" b="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ческие</a:t>
          </a:r>
          <a:endParaRPr lang="ru-RU" sz="1200" b="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2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упражнения</a:t>
          </a:r>
          <a:endParaRPr lang="ru-RU" sz="12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5F11CD-A603-45A7-BB92-985FC76BBFC9}" type="parTrans" cxnId="{5FAAB28F-4879-4EBA-A10E-75E7055E9D12}">
      <dgm:prSet/>
      <dgm:spPr/>
      <dgm:t>
        <a:bodyPr/>
        <a:lstStyle/>
        <a:p>
          <a:endParaRPr lang="ru-RU"/>
        </a:p>
      </dgm:t>
    </dgm:pt>
    <dgm:pt modelId="{C8B86750-5E4A-48AC-A41A-BFC9A064882F}" type="sibTrans" cxnId="{5FAAB28F-4879-4EBA-A10E-75E7055E9D12}">
      <dgm:prSet/>
      <dgm:spPr/>
      <dgm:t>
        <a:bodyPr/>
        <a:lstStyle/>
        <a:p>
          <a:endParaRPr lang="ru-RU"/>
        </a:p>
      </dgm:t>
    </dgm:pt>
    <dgm:pt modelId="{A08E326E-2926-4E55-99A4-9D507341B952}">
      <dgm:prSet phldrT="[Текст]" custT="1"/>
      <dgm:spPr/>
      <dgm:t>
        <a:bodyPr/>
        <a:lstStyle/>
        <a:p>
          <a:r>
            <a:rPr lang="ru-RU" sz="1200" b="0" dirty="0" smtClean="0">
              <a:solidFill>
                <a:schemeClr val="bg1"/>
              </a:solidFill>
            </a:rPr>
            <a:t>Улучшают мыли-       тельную деятельность, внимание, память</a:t>
          </a:r>
          <a:endParaRPr lang="ru-RU" sz="1200" b="0" dirty="0">
            <a:solidFill>
              <a:schemeClr val="bg1"/>
            </a:solidFill>
          </a:endParaRPr>
        </a:p>
      </dgm:t>
    </dgm:pt>
    <dgm:pt modelId="{8E8F41F2-C806-4128-BC3C-71888EA55394}" type="parTrans" cxnId="{E3333DBB-ED79-4DD0-B3DE-443513F067DF}">
      <dgm:prSet/>
      <dgm:spPr/>
      <dgm:t>
        <a:bodyPr/>
        <a:lstStyle/>
        <a:p>
          <a:endParaRPr lang="ru-RU"/>
        </a:p>
      </dgm:t>
    </dgm:pt>
    <dgm:pt modelId="{D4DA7D55-9AB1-4502-8866-91F58901896B}" type="sibTrans" cxnId="{E3333DBB-ED79-4DD0-B3DE-443513F067DF}">
      <dgm:prSet/>
      <dgm:spPr/>
      <dgm:t>
        <a:bodyPr/>
        <a:lstStyle/>
        <a:p>
          <a:endParaRPr lang="ru-RU"/>
        </a:p>
      </dgm:t>
    </dgm:pt>
    <dgm:pt modelId="{5EF9C399-CBE4-4592-9E63-7D0BEACCA670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Синхронизируют работу полушарий головного мозга</a:t>
          </a:r>
          <a:endParaRPr lang="ru-RU" sz="1200" dirty="0">
            <a:solidFill>
              <a:schemeClr val="bg1"/>
            </a:solidFill>
          </a:endParaRPr>
        </a:p>
      </dgm:t>
    </dgm:pt>
    <dgm:pt modelId="{AF186C29-CCE8-478E-96BB-AD7F425A28DE}" type="parTrans" cxnId="{D54F1346-1A90-4823-AD26-96EE308430DD}">
      <dgm:prSet/>
      <dgm:spPr/>
      <dgm:t>
        <a:bodyPr/>
        <a:lstStyle/>
        <a:p>
          <a:endParaRPr lang="ru-RU"/>
        </a:p>
      </dgm:t>
    </dgm:pt>
    <dgm:pt modelId="{909EB315-354C-4D42-AEAD-BE857915219F}" type="sibTrans" cxnId="{D54F1346-1A90-4823-AD26-96EE308430DD}">
      <dgm:prSet/>
      <dgm:spPr/>
      <dgm:t>
        <a:bodyPr/>
        <a:lstStyle/>
        <a:p>
          <a:endParaRPr lang="ru-RU"/>
        </a:p>
      </dgm:t>
    </dgm:pt>
    <dgm:pt modelId="{A2D7E3D3-9CA4-4EF9-8D42-C207E5F9DBFD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Развивают речь, мелкую и крупную моторику</a:t>
          </a:r>
          <a:endParaRPr lang="ru-RU" sz="1200" dirty="0">
            <a:solidFill>
              <a:schemeClr val="bg1"/>
            </a:solidFill>
          </a:endParaRPr>
        </a:p>
      </dgm:t>
    </dgm:pt>
    <dgm:pt modelId="{F0353987-4104-47ED-91E8-5375246F57D6}" type="parTrans" cxnId="{BC3C5590-44F1-4CBE-ABFC-4D82176B697E}">
      <dgm:prSet/>
      <dgm:spPr/>
      <dgm:t>
        <a:bodyPr/>
        <a:lstStyle/>
        <a:p>
          <a:endParaRPr lang="ru-RU"/>
        </a:p>
      </dgm:t>
    </dgm:pt>
    <dgm:pt modelId="{90DF20EF-5A8C-4429-9873-8FDA5B6736B5}" type="sibTrans" cxnId="{BC3C5590-44F1-4CBE-ABFC-4D82176B697E}">
      <dgm:prSet/>
      <dgm:spPr/>
      <dgm:t>
        <a:bodyPr/>
        <a:lstStyle/>
        <a:p>
          <a:endParaRPr lang="ru-RU"/>
        </a:p>
      </dgm:t>
    </dgm:pt>
    <dgm:pt modelId="{8C57E604-E303-4C36-97D8-3C0779DC933F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Снижают утомляемость</a:t>
          </a:r>
          <a:endParaRPr lang="ru-RU" sz="1200" dirty="0">
            <a:solidFill>
              <a:schemeClr val="bg1"/>
            </a:solidFill>
          </a:endParaRPr>
        </a:p>
      </dgm:t>
    </dgm:pt>
    <dgm:pt modelId="{47BF29A2-635A-4195-85A7-84187E093256}" type="parTrans" cxnId="{0F5BD2FD-C4CD-4731-AE6B-9D7E67420026}">
      <dgm:prSet/>
      <dgm:spPr/>
      <dgm:t>
        <a:bodyPr/>
        <a:lstStyle/>
        <a:p>
          <a:endParaRPr lang="ru-RU"/>
        </a:p>
      </dgm:t>
    </dgm:pt>
    <dgm:pt modelId="{16528A17-432C-4B47-AF23-6784DC1147FC}" type="sibTrans" cxnId="{0F5BD2FD-C4CD-4731-AE6B-9D7E67420026}">
      <dgm:prSet/>
      <dgm:spPr/>
      <dgm:t>
        <a:bodyPr/>
        <a:lstStyle/>
        <a:p>
          <a:endParaRPr lang="ru-RU"/>
        </a:p>
      </dgm:t>
    </dgm:pt>
    <dgm:pt modelId="{726D13D0-58D5-4944-BE62-6CD085285D27}">
      <dgm:prSet phldrT="[Текст]"/>
      <dgm:spPr/>
      <dgm:t>
        <a:bodyPr/>
        <a:lstStyle/>
        <a:p>
          <a:endParaRPr lang="ru-RU"/>
        </a:p>
      </dgm:t>
    </dgm:pt>
    <dgm:pt modelId="{2CA01F9F-E851-4ECA-911A-4D1596ADE856}" type="parTrans" cxnId="{9461DD51-3534-4C7E-B286-04BE15FE767B}">
      <dgm:prSet/>
      <dgm:spPr/>
      <dgm:t>
        <a:bodyPr/>
        <a:lstStyle/>
        <a:p>
          <a:endParaRPr lang="ru-RU"/>
        </a:p>
      </dgm:t>
    </dgm:pt>
    <dgm:pt modelId="{090F0D5C-4949-4D52-8363-5421116B316A}" type="sibTrans" cxnId="{9461DD51-3534-4C7E-B286-04BE15FE767B}">
      <dgm:prSet/>
      <dgm:spPr/>
      <dgm:t>
        <a:bodyPr/>
        <a:lstStyle/>
        <a:p>
          <a:endParaRPr lang="ru-RU"/>
        </a:p>
      </dgm:t>
    </dgm:pt>
    <dgm:pt modelId="{85B84D69-33DD-47BB-A40B-5561A6A0B407}">
      <dgm:prSet phldrT="[Текст]" phldr="1"/>
      <dgm:spPr/>
      <dgm:t>
        <a:bodyPr/>
        <a:lstStyle/>
        <a:p>
          <a:endParaRPr lang="ru-RU"/>
        </a:p>
      </dgm:t>
    </dgm:pt>
    <dgm:pt modelId="{E0B33F53-D816-48A4-949A-696F6FFC1E5B}" type="parTrans" cxnId="{77E32749-B271-48C9-A925-777CE25383F8}">
      <dgm:prSet/>
      <dgm:spPr/>
      <dgm:t>
        <a:bodyPr/>
        <a:lstStyle/>
        <a:p>
          <a:endParaRPr lang="ru-RU"/>
        </a:p>
      </dgm:t>
    </dgm:pt>
    <dgm:pt modelId="{DDF31B73-7D6B-4245-BC0D-08066DE33691}" type="sibTrans" cxnId="{77E32749-B271-48C9-A925-777CE25383F8}">
      <dgm:prSet/>
      <dgm:spPr/>
      <dgm:t>
        <a:bodyPr/>
        <a:lstStyle/>
        <a:p>
          <a:endParaRPr lang="ru-RU"/>
        </a:p>
      </dgm:t>
    </dgm:pt>
    <dgm:pt modelId="{3BCD7211-CBF9-4194-867F-3D0F3F0B1234}">
      <dgm:prSet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Повышают способность к произвольно- </a:t>
          </a:r>
          <a:r>
            <a:rPr lang="ru-RU" sz="1200" dirty="0" err="1" smtClean="0">
              <a:solidFill>
                <a:schemeClr val="bg1"/>
              </a:solidFill>
            </a:rPr>
            <a:t>му</a:t>
          </a:r>
          <a:r>
            <a:rPr lang="ru-RU" sz="1200" dirty="0" smtClean="0">
              <a:solidFill>
                <a:schemeClr val="bg1"/>
              </a:solidFill>
            </a:rPr>
            <a:t> контролю</a:t>
          </a:r>
          <a:endParaRPr lang="ru-RU" sz="1200" dirty="0">
            <a:solidFill>
              <a:schemeClr val="bg1"/>
            </a:solidFill>
          </a:endParaRPr>
        </a:p>
      </dgm:t>
    </dgm:pt>
    <dgm:pt modelId="{471CF61F-1813-4750-B1D9-3AD489E9A638}" type="parTrans" cxnId="{E7E352D4-D296-44D1-9E52-EA4EF419C15D}">
      <dgm:prSet/>
      <dgm:spPr/>
      <dgm:t>
        <a:bodyPr/>
        <a:lstStyle/>
        <a:p>
          <a:endParaRPr lang="ru-RU"/>
        </a:p>
      </dgm:t>
    </dgm:pt>
    <dgm:pt modelId="{95BD657A-CFA6-4028-B493-D9FE0F5A2B26}" type="sibTrans" cxnId="{E7E352D4-D296-44D1-9E52-EA4EF419C15D}">
      <dgm:prSet/>
      <dgm:spPr/>
      <dgm:t>
        <a:bodyPr/>
        <a:lstStyle/>
        <a:p>
          <a:endParaRPr lang="ru-RU"/>
        </a:p>
      </dgm:t>
    </dgm:pt>
    <dgm:pt modelId="{F9FA1630-7A23-40A5-AD18-C2A932887089}">
      <dgm:prSet custT="1"/>
      <dgm:spPr/>
      <dgm:t>
        <a:bodyPr/>
        <a:lstStyle/>
        <a:p>
          <a:r>
            <a:rPr lang="ru-RU" sz="1200" dirty="0" err="1" smtClean="0">
              <a:solidFill>
                <a:schemeClr val="bg1"/>
              </a:solidFill>
            </a:rPr>
            <a:t>Гармонизи</a:t>
          </a:r>
          <a:r>
            <a:rPr lang="ru-RU" sz="1200" dirty="0" smtClean="0">
              <a:solidFill>
                <a:schemeClr val="bg1"/>
              </a:solidFill>
            </a:rPr>
            <a:t>- </a:t>
          </a:r>
          <a:r>
            <a:rPr lang="ru-RU" sz="1200" dirty="0" err="1" smtClean="0">
              <a:solidFill>
                <a:schemeClr val="bg1"/>
              </a:solidFill>
            </a:rPr>
            <a:t>руют</a:t>
          </a:r>
          <a:r>
            <a:rPr lang="ru-RU" sz="1200" dirty="0" smtClean="0">
              <a:solidFill>
                <a:schemeClr val="bg1"/>
              </a:solidFill>
            </a:rPr>
            <a:t> работу головного мозга</a:t>
          </a:r>
          <a:endParaRPr lang="ru-RU" sz="1200" dirty="0">
            <a:solidFill>
              <a:schemeClr val="bg1"/>
            </a:solidFill>
          </a:endParaRPr>
        </a:p>
      </dgm:t>
    </dgm:pt>
    <dgm:pt modelId="{11B0E486-E048-4112-869C-A4B1CF5480DA}" type="parTrans" cxnId="{897BA1E1-CAE5-4125-BD7D-19555480381C}">
      <dgm:prSet/>
      <dgm:spPr/>
      <dgm:t>
        <a:bodyPr/>
        <a:lstStyle/>
        <a:p>
          <a:endParaRPr lang="ru-RU"/>
        </a:p>
      </dgm:t>
    </dgm:pt>
    <dgm:pt modelId="{E341392B-F17B-482E-8E53-90CBBB4FEC3F}" type="sibTrans" cxnId="{897BA1E1-CAE5-4125-BD7D-19555480381C}">
      <dgm:prSet/>
      <dgm:spPr/>
      <dgm:t>
        <a:bodyPr/>
        <a:lstStyle/>
        <a:p>
          <a:endParaRPr lang="ru-RU"/>
        </a:p>
      </dgm:t>
    </dgm:pt>
    <dgm:pt modelId="{4E490D50-E6F3-48B1-8ACE-FCB1CE6C5639}">
      <dgm:prSet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Формируют </a:t>
          </a:r>
          <a:r>
            <a:rPr lang="ru-RU" sz="1200" dirty="0" err="1" smtClean="0">
              <a:solidFill>
                <a:schemeClr val="bg1"/>
              </a:solidFill>
            </a:rPr>
            <a:t>пространст</a:t>
          </a:r>
          <a:r>
            <a:rPr lang="ru-RU" sz="1200" dirty="0" smtClean="0">
              <a:solidFill>
                <a:schemeClr val="bg1"/>
              </a:solidFill>
            </a:rPr>
            <a:t>- венные </a:t>
          </a:r>
          <a:r>
            <a:rPr lang="ru-RU" sz="1200" dirty="0" err="1" smtClean="0">
              <a:solidFill>
                <a:schemeClr val="bg1"/>
              </a:solidFill>
            </a:rPr>
            <a:t>представле</a:t>
          </a:r>
          <a:r>
            <a:rPr lang="ru-RU" sz="1200" dirty="0" smtClean="0">
              <a:solidFill>
                <a:schemeClr val="bg1"/>
              </a:solidFill>
            </a:rPr>
            <a:t>- </a:t>
          </a:r>
          <a:r>
            <a:rPr lang="ru-RU" sz="1200" dirty="0" err="1" smtClean="0">
              <a:solidFill>
                <a:schemeClr val="bg1"/>
              </a:solidFill>
            </a:rPr>
            <a:t>ния</a:t>
          </a:r>
          <a:endParaRPr lang="ru-RU" sz="1200" dirty="0">
            <a:solidFill>
              <a:schemeClr val="bg1"/>
            </a:solidFill>
          </a:endParaRPr>
        </a:p>
      </dgm:t>
    </dgm:pt>
    <dgm:pt modelId="{21D22E59-9E4E-4347-8782-F331FA9D875E}" type="parTrans" cxnId="{8F298350-0288-4307-93DB-E7E7928FE129}">
      <dgm:prSet/>
      <dgm:spPr/>
      <dgm:t>
        <a:bodyPr/>
        <a:lstStyle/>
        <a:p>
          <a:endParaRPr lang="ru-RU"/>
        </a:p>
      </dgm:t>
    </dgm:pt>
    <dgm:pt modelId="{966C5634-58B6-4CA0-9CA3-4340BF7A4388}" type="sibTrans" cxnId="{8F298350-0288-4307-93DB-E7E7928FE129}">
      <dgm:prSet/>
      <dgm:spPr/>
      <dgm:t>
        <a:bodyPr/>
        <a:lstStyle/>
        <a:p>
          <a:endParaRPr lang="ru-RU"/>
        </a:p>
      </dgm:t>
    </dgm:pt>
    <dgm:pt modelId="{21EACEF1-96EE-4BC8-9876-49AB4B0E987E}">
      <dgm:prSet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</a:rPr>
            <a:t>Облегчают процесс чтения и письма</a:t>
          </a:r>
          <a:endParaRPr lang="ru-RU" sz="1200" dirty="0">
            <a:solidFill>
              <a:schemeClr val="bg1"/>
            </a:solidFill>
          </a:endParaRPr>
        </a:p>
      </dgm:t>
    </dgm:pt>
    <dgm:pt modelId="{67C2335D-FB00-4AC8-A013-A43188175B98}" type="parTrans" cxnId="{75A5C182-7C25-40F6-9A27-552B563C91AE}">
      <dgm:prSet/>
      <dgm:spPr/>
      <dgm:t>
        <a:bodyPr/>
        <a:lstStyle/>
        <a:p>
          <a:endParaRPr lang="ru-RU"/>
        </a:p>
      </dgm:t>
    </dgm:pt>
    <dgm:pt modelId="{810143C4-0531-413B-8726-8E1C8BF93E59}" type="sibTrans" cxnId="{75A5C182-7C25-40F6-9A27-552B563C91AE}">
      <dgm:prSet/>
      <dgm:spPr/>
      <dgm:t>
        <a:bodyPr/>
        <a:lstStyle/>
        <a:p>
          <a:endParaRPr lang="ru-RU"/>
        </a:p>
      </dgm:t>
    </dgm:pt>
    <dgm:pt modelId="{EA2AA747-A42E-4300-A68F-43D07D08497E}" type="pres">
      <dgm:prSet presAssocID="{E119FE05-116D-458D-ADCD-1722719A64F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C41770-0148-4873-AA9A-842B7E9AC166}" type="pres">
      <dgm:prSet presAssocID="{0259F1D7-3675-4AE4-84A7-6F267497B5C0}" presName="centerShape" presStyleLbl="node0" presStyleIdx="0" presStyleCnt="1" custScaleX="131892" custScaleY="135985"/>
      <dgm:spPr/>
      <dgm:t>
        <a:bodyPr/>
        <a:lstStyle/>
        <a:p>
          <a:endParaRPr lang="ru-RU"/>
        </a:p>
      </dgm:t>
    </dgm:pt>
    <dgm:pt modelId="{24CB842A-88D7-4C16-8037-57245DC364BE}" type="pres">
      <dgm:prSet presAssocID="{8E8F41F2-C806-4128-BC3C-71888EA55394}" presName="parTrans" presStyleLbl="sibTrans2D1" presStyleIdx="0" presStyleCnt="8" custScaleX="134621"/>
      <dgm:spPr/>
      <dgm:t>
        <a:bodyPr/>
        <a:lstStyle/>
        <a:p>
          <a:endParaRPr lang="ru-RU"/>
        </a:p>
      </dgm:t>
    </dgm:pt>
    <dgm:pt modelId="{E2486B63-7ADF-4413-A5D2-82317138C89D}" type="pres">
      <dgm:prSet presAssocID="{8E8F41F2-C806-4128-BC3C-71888EA55394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BFAD4708-F8AF-41CA-932F-5178213E6428}" type="pres">
      <dgm:prSet presAssocID="{A08E326E-2926-4E55-99A4-9D507341B952}" presName="node" presStyleLbl="node1" presStyleIdx="0" presStyleCnt="8" custScaleX="102842" custScaleY="97665" custRadScaleRad="107087" custRadScaleInc="3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EC183C-F5BC-4090-972E-C3A2CE3A9259}" type="pres">
      <dgm:prSet presAssocID="{AF186C29-CCE8-478E-96BB-AD7F425A28DE}" presName="parTrans" presStyleLbl="sibTrans2D1" presStyleIdx="1" presStyleCnt="8"/>
      <dgm:spPr/>
      <dgm:t>
        <a:bodyPr/>
        <a:lstStyle/>
        <a:p>
          <a:endParaRPr lang="ru-RU"/>
        </a:p>
      </dgm:t>
    </dgm:pt>
    <dgm:pt modelId="{300848C9-9425-4DC0-979E-553084480397}" type="pres">
      <dgm:prSet presAssocID="{AF186C29-CCE8-478E-96BB-AD7F425A28DE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DC80E202-31C0-4B07-BEAC-B41A733ED71E}" type="pres">
      <dgm:prSet presAssocID="{5EF9C399-CBE4-4592-9E63-7D0BEACCA670}" presName="node" presStyleLbl="node1" presStyleIdx="1" presStyleCnt="8" custScaleX="106559" custScaleY="98816" custRadScaleRad="125246" custRadScaleInc="15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053FE-AEC0-46AB-B80D-F7DE18653F6A}" type="pres">
      <dgm:prSet presAssocID="{21D22E59-9E4E-4347-8782-F331FA9D875E}" presName="parTrans" presStyleLbl="sibTrans2D1" presStyleIdx="2" presStyleCnt="8" custFlipHor="0" custScaleX="122548" custLinFactNeighborX="-3459" custLinFactNeighborY="-7900"/>
      <dgm:spPr/>
      <dgm:t>
        <a:bodyPr/>
        <a:lstStyle/>
        <a:p>
          <a:endParaRPr lang="ru-RU"/>
        </a:p>
      </dgm:t>
    </dgm:pt>
    <dgm:pt modelId="{A9FBC56D-D67B-4194-8F7A-848F987BCE5F}" type="pres">
      <dgm:prSet presAssocID="{21D22E59-9E4E-4347-8782-F331FA9D875E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B4D5B7BD-1C9B-4691-A6E6-D804EF60090A}" type="pres">
      <dgm:prSet presAssocID="{4E490D50-E6F3-48B1-8ACE-FCB1CE6C5639}" presName="node" presStyleLbl="node1" presStyleIdx="2" presStyleCnt="8" custRadScaleRad="126782" custRadScaleInc="-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8A7A1F-2A16-40A6-96CC-4A43B4C2433C}" type="pres">
      <dgm:prSet presAssocID="{67C2335D-FB00-4AC8-A013-A43188175B98}" presName="parTrans" presStyleLbl="sibTrans2D1" presStyleIdx="3" presStyleCnt="8"/>
      <dgm:spPr/>
      <dgm:t>
        <a:bodyPr/>
        <a:lstStyle/>
        <a:p>
          <a:endParaRPr lang="ru-RU"/>
        </a:p>
      </dgm:t>
    </dgm:pt>
    <dgm:pt modelId="{AD7C7DF2-FC55-46CF-9ABC-7F4160373ED1}" type="pres">
      <dgm:prSet presAssocID="{67C2335D-FB00-4AC8-A013-A43188175B98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7DB00C0A-2A44-446F-937E-BD9903A4300A}" type="pres">
      <dgm:prSet presAssocID="{21EACEF1-96EE-4BC8-9876-49AB4B0E987E}" presName="node" presStyleLbl="node1" presStyleIdx="3" presStyleCnt="8" custRadScaleRad="120644" custRadScaleInc="-6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582579-74D6-46D0-A7C7-6DC880BDB95F}" type="pres">
      <dgm:prSet presAssocID="{F0353987-4104-47ED-91E8-5375246F57D6}" presName="parTrans" presStyleLbl="sibTrans2D1" presStyleIdx="4" presStyleCnt="8" custScaleX="148244"/>
      <dgm:spPr/>
      <dgm:t>
        <a:bodyPr/>
        <a:lstStyle/>
        <a:p>
          <a:endParaRPr lang="ru-RU"/>
        </a:p>
      </dgm:t>
    </dgm:pt>
    <dgm:pt modelId="{6AB998B0-6AC2-48CA-A2FA-9B5C600C2150}" type="pres">
      <dgm:prSet presAssocID="{F0353987-4104-47ED-91E8-5375246F57D6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21202B51-B652-4439-A311-826218DB536E}" type="pres">
      <dgm:prSet presAssocID="{A2D7E3D3-9CA4-4EF9-8D42-C207E5F9DBFD}" presName="node" presStyleLbl="node1" presStyleIdx="4" presStyleCnt="8" custRadScaleRad="1045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701F0A-3AD9-4AE9-8B19-8621AAC7D215}" type="pres">
      <dgm:prSet presAssocID="{47BF29A2-635A-4195-85A7-84187E093256}" presName="parTrans" presStyleLbl="sibTrans2D1" presStyleIdx="5" presStyleCnt="8"/>
      <dgm:spPr/>
      <dgm:t>
        <a:bodyPr/>
        <a:lstStyle/>
        <a:p>
          <a:endParaRPr lang="ru-RU"/>
        </a:p>
      </dgm:t>
    </dgm:pt>
    <dgm:pt modelId="{D299C206-5573-4D94-B832-94E7C7ADCC0E}" type="pres">
      <dgm:prSet presAssocID="{47BF29A2-635A-4195-85A7-84187E093256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619EC044-EA4E-4DD7-A040-6F6F64B9BF56}" type="pres">
      <dgm:prSet presAssocID="{8C57E604-E303-4C36-97D8-3C0779DC933F}" presName="node" presStyleLbl="node1" presStyleIdx="5" presStyleCnt="8" custRadScaleRad="122170" custRadScaleInc="186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003B1-7084-42E9-B5BD-4E57F77D055C}" type="pres">
      <dgm:prSet presAssocID="{471CF61F-1813-4750-B1D9-3AD489E9A638}" presName="parTrans" presStyleLbl="sibTrans2D1" presStyleIdx="6" presStyleCnt="8" custScaleX="128222" custLinFactNeighborX="-7135" custLinFactNeighborY="-1580"/>
      <dgm:spPr/>
      <dgm:t>
        <a:bodyPr/>
        <a:lstStyle/>
        <a:p>
          <a:endParaRPr lang="ru-RU"/>
        </a:p>
      </dgm:t>
    </dgm:pt>
    <dgm:pt modelId="{2D027C21-B8AB-4119-A03B-E0214D322807}" type="pres">
      <dgm:prSet presAssocID="{471CF61F-1813-4750-B1D9-3AD489E9A638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F99D529E-ACAF-4BB8-8C63-48C7873CF9B8}" type="pres">
      <dgm:prSet presAssocID="{3BCD7211-CBF9-4194-867F-3D0F3F0B1234}" presName="node" presStyleLbl="node1" presStyleIdx="6" presStyleCnt="8" custRadScaleRad="128154" custRadScaleInc="34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EA401-39D3-47C2-BEC1-E6BD89B623C8}" type="pres">
      <dgm:prSet presAssocID="{11B0E486-E048-4112-869C-A4B1CF5480DA}" presName="parTrans" presStyleLbl="sibTrans2D1" presStyleIdx="7" presStyleCnt="8"/>
      <dgm:spPr/>
      <dgm:t>
        <a:bodyPr/>
        <a:lstStyle/>
        <a:p>
          <a:endParaRPr lang="ru-RU"/>
        </a:p>
      </dgm:t>
    </dgm:pt>
    <dgm:pt modelId="{2BA16B61-1736-4833-BFC2-A7EAA4D390A6}" type="pres">
      <dgm:prSet presAssocID="{11B0E486-E048-4112-869C-A4B1CF5480DA}" presName="connectorText" presStyleLbl="sibTrans2D1" presStyleIdx="7" presStyleCnt="8"/>
      <dgm:spPr/>
      <dgm:t>
        <a:bodyPr/>
        <a:lstStyle/>
        <a:p>
          <a:endParaRPr lang="ru-RU"/>
        </a:p>
      </dgm:t>
    </dgm:pt>
    <dgm:pt modelId="{BCCAA198-9474-4515-84A3-356AE869D21D}" type="pres">
      <dgm:prSet presAssocID="{F9FA1630-7A23-40A5-AD18-C2A932887089}" presName="node" presStyleLbl="node1" presStyleIdx="7" presStyleCnt="8" custRadScaleRad="127815" custRadScaleInc="-39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298350-0288-4307-93DB-E7E7928FE129}" srcId="{0259F1D7-3675-4AE4-84A7-6F267497B5C0}" destId="{4E490D50-E6F3-48B1-8ACE-FCB1CE6C5639}" srcOrd="2" destOrd="0" parTransId="{21D22E59-9E4E-4347-8782-F331FA9D875E}" sibTransId="{966C5634-58B6-4CA0-9CA3-4340BF7A4388}"/>
    <dgm:cxn modelId="{A2FD7B24-8D13-46A9-B293-E6480B87A267}" type="presOf" srcId="{E119FE05-116D-458D-ADCD-1722719A64F8}" destId="{EA2AA747-A42E-4300-A68F-43D07D08497E}" srcOrd="0" destOrd="0" presId="urn:microsoft.com/office/officeart/2005/8/layout/radial5"/>
    <dgm:cxn modelId="{F28A896E-CA9D-4EE1-9A27-20968B0A0282}" type="presOf" srcId="{0259F1D7-3675-4AE4-84A7-6F267497B5C0}" destId="{ACC41770-0148-4873-AA9A-842B7E9AC166}" srcOrd="0" destOrd="0" presId="urn:microsoft.com/office/officeart/2005/8/layout/radial5"/>
    <dgm:cxn modelId="{FE8B0B48-9F95-42F7-8EDE-BBB3DDC4BBEA}" type="presOf" srcId="{AF186C29-CCE8-478E-96BB-AD7F425A28DE}" destId="{300848C9-9425-4DC0-979E-553084480397}" srcOrd="1" destOrd="0" presId="urn:microsoft.com/office/officeart/2005/8/layout/radial5"/>
    <dgm:cxn modelId="{9790472C-47FD-45B1-817A-C50C865286FE}" type="presOf" srcId="{21EACEF1-96EE-4BC8-9876-49AB4B0E987E}" destId="{7DB00C0A-2A44-446F-937E-BD9903A4300A}" srcOrd="0" destOrd="0" presId="urn:microsoft.com/office/officeart/2005/8/layout/radial5"/>
    <dgm:cxn modelId="{5B7848D8-2911-4C7B-ABC1-810137045E42}" type="presOf" srcId="{471CF61F-1813-4750-B1D9-3AD489E9A638}" destId="{2D027C21-B8AB-4119-A03B-E0214D322807}" srcOrd="1" destOrd="0" presId="urn:microsoft.com/office/officeart/2005/8/layout/radial5"/>
    <dgm:cxn modelId="{28B4DD8B-67A0-4707-AA52-B1020F03EDC4}" type="presOf" srcId="{4E490D50-E6F3-48B1-8ACE-FCB1CE6C5639}" destId="{B4D5B7BD-1C9B-4691-A6E6-D804EF60090A}" srcOrd="0" destOrd="0" presId="urn:microsoft.com/office/officeart/2005/8/layout/radial5"/>
    <dgm:cxn modelId="{E3333DBB-ED79-4DD0-B3DE-443513F067DF}" srcId="{0259F1D7-3675-4AE4-84A7-6F267497B5C0}" destId="{A08E326E-2926-4E55-99A4-9D507341B952}" srcOrd="0" destOrd="0" parTransId="{8E8F41F2-C806-4128-BC3C-71888EA55394}" sibTransId="{D4DA7D55-9AB1-4502-8866-91F58901896B}"/>
    <dgm:cxn modelId="{89A163F8-66A4-42DE-B265-90BB93DCB35D}" type="presOf" srcId="{F0353987-4104-47ED-91E8-5375246F57D6}" destId="{6AB998B0-6AC2-48CA-A2FA-9B5C600C2150}" srcOrd="1" destOrd="0" presId="urn:microsoft.com/office/officeart/2005/8/layout/radial5"/>
    <dgm:cxn modelId="{A011FC53-757D-46F1-839C-C679A0DE52DA}" type="presOf" srcId="{11B0E486-E048-4112-869C-A4B1CF5480DA}" destId="{DF3EA401-39D3-47C2-BEC1-E6BD89B623C8}" srcOrd="0" destOrd="0" presId="urn:microsoft.com/office/officeart/2005/8/layout/radial5"/>
    <dgm:cxn modelId="{3BA8E5E5-22E6-4A74-922E-F0F5693BAAED}" type="presOf" srcId="{A08E326E-2926-4E55-99A4-9D507341B952}" destId="{BFAD4708-F8AF-41CA-932F-5178213E6428}" srcOrd="0" destOrd="0" presId="urn:microsoft.com/office/officeart/2005/8/layout/radial5"/>
    <dgm:cxn modelId="{75A5C182-7C25-40F6-9A27-552B563C91AE}" srcId="{0259F1D7-3675-4AE4-84A7-6F267497B5C0}" destId="{21EACEF1-96EE-4BC8-9876-49AB4B0E987E}" srcOrd="3" destOrd="0" parTransId="{67C2335D-FB00-4AC8-A013-A43188175B98}" sibTransId="{810143C4-0531-413B-8726-8E1C8BF93E59}"/>
    <dgm:cxn modelId="{BE05E481-A20B-4490-BB41-F46969EF9974}" type="presOf" srcId="{11B0E486-E048-4112-869C-A4B1CF5480DA}" destId="{2BA16B61-1736-4833-BFC2-A7EAA4D390A6}" srcOrd="1" destOrd="0" presId="urn:microsoft.com/office/officeart/2005/8/layout/radial5"/>
    <dgm:cxn modelId="{A9E8554A-D9C7-4587-884E-085C7E9E5E96}" type="presOf" srcId="{47BF29A2-635A-4195-85A7-84187E093256}" destId="{D299C206-5573-4D94-B832-94E7C7ADCC0E}" srcOrd="1" destOrd="0" presId="urn:microsoft.com/office/officeart/2005/8/layout/radial5"/>
    <dgm:cxn modelId="{A8B02988-B402-437E-AE3D-C32C6DCAAE4B}" type="presOf" srcId="{A2D7E3D3-9CA4-4EF9-8D42-C207E5F9DBFD}" destId="{21202B51-B652-4439-A311-826218DB536E}" srcOrd="0" destOrd="0" presId="urn:microsoft.com/office/officeart/2005/8/layout/radial5"/>
    <dgm:cxn modelId="{8A18F8B1-760A-4A53-9766-BDAA178310E5}" type="presOf" srcId="{8E8F41F2-C806-4128-BC3C-71888EA55394}" destId="{E2486B63-7ADF-4413-A5D2-82317138C89D}" srcOrd="1" destOrd="0" presId="urn:microsoft.com/office/officeart/2005/8/layout/radial5"/>
    <dgm:cxn modelId="{FF2FD66D-D998-4CDF-9029-1E987E1B459D}" type="presOf" srcId="{67C2335D-FB00-4AC8-A013-A43188175B98}" destId="{B48A7A1F-2A16-40A6-96CC-4A43B4C2433C}" srcOrd="0" destOrd="0" presId="urn:microsoft.com/office/officeart/2005/8/layout/radial5"/>
    <dgm:cxn modelId="{ADA3D558-31D9-4802-92B0-474C2EDF5FF6}" type="presOf" srcId="{21D22E59-9E4E-4347-8782-F331FA9D875E}" destId="{DCA053FE-AEC0-46AB-B80D-F7DE18653F6A}" srcOrd="0" destOrd="0" presId="urn:microsoft.com/office/officeart/2005/8/layout/radial5"/>
    <dgm:cxn modelId="{77E32749-B271-48C9-A925-777CE25383F8}" srcId="{E119FE05-116D-458D-ADCD-1722719A64F8}" destId="{85B84D69-33DD-47BB-A40B-5561A6A0B407}" srcOrd="2" destOrd="0" parTransId="{E0B33F53-D816-48A4-949A-696F6FFC1E5B}" sibTransId="{DDF31B73-7D6B-4245-BC0D-08066DE33691}"/>
    <dgm:cxn modelId="{2045C598-3F4F-45E6-A9C9-9669AB3532AC}" type="presOf" srcId="{21D22E59-9E4E-4347-8782-F331FA9D875E}" destId="{A9FBC56D-D67B-4194-8F7A-848F987BCE5F}" srcOrd="1" destOrd="0" presId="urn:microsoft.com/office/officeart/2005/8/layout/radial5"/>
    <dgm:cxn modelId="{F9063462-9528-4710-BEC9-23BD8CE990F2}" type="presOf" srcId="{AF186C29-CCE8-478E-96BB-AD7F425A28DE}" destId="{25EC183C-F5BC-4090-972E-C3A2CE3A9259}" srcOrd="0" destOrd="0" presId="urn:microsoft.com/office/officeart/2005/8/layout/radial5"/>
    <dgm:cxn modelId="{BCC5B04F-A999-46D9-BC02-8D11BD75C2F7}" type="presOf" srcId="{F9FA1630-7A23-40A5-AD18-C2A932887089}" destId="{BCCAA198-9474-4515-84A3-356AE869D21D}" srcOrd="0" destOrd="0" presId="urn:microsoft.com/office/officeart/2005/8/layout/radial5"/>
    <dgm:cxn modelId="{49F48289-F061-44E7-A07A-A595F86423AA}" type="presOf" srcId="{8E8F41F2-C806-4128-BC3C-71888EA55394}" destId="{24CB842A-88D7-4C16-8037-57245DC364BE}" srcOrd="0" destOrd="0" presId="urn:microsoft.com/office/officeart/2005/8/layout/radial5"/>
    <dgm:cxn modelId="{5FAAB28F-4879-4EBA-A10E-75E7055E9D12}" srcId="{E119FE05-116D-458D-ADCD-1722719A64F8}" destId="{0259F1D7-3675-4AE4-84A7-6F267497B5C0}" srcOrd="0" destOrd="0" parTransId="{BC5F11CD-A603-45A7-BB92-985FC76BBFC9}" sibTransId="{C8B86750-5E4A-48AC-A41A-BFC9A064882F}"/>
    <dgm:cxn modelId="{BC3C5590-44F1-4CBE-ABFC-4D82176B697E}" srcId="{0259F1D7-3675-4AE4-84A7-6F267497B5C0}" destId="{A2D7E3D3-9CA4-4EF9-8D42-C207E5F9DBFD}" srcOrd="4" destOrd="0" parTransId="{F0353987-4104-47ED-91E8-5375246F57D6}" sibTransId="{90DF20EF-5A8C-4429-9873-8FDA5B6736B5}"/>
    <dgm:cxn modelId="{79AA8EB9-A522-4631-BD4C-5E2B03797065}" type="presOf" srcId="{47BF29A2-635A-4195-85A7-84187E093256}" destId="{EE701F0A-3AD9-4AE9-8B19-8621AAC7D215}" srcOrd="0" destOrd="0" presId="urn:microsoft.com/office/officeart/2005/8/layout/radial5"/>
    <dgm:cxn modelId="{2C2A1555-0140-466A-8562-86D36D682434}" type="presOf" srcId="{3BCD7211-CBF9-4194-867F-3D0F3F0B1234}" destId="{F99D529E-ACAF-4BB8-8C63-48C7873CF9B8}" srcOrd="0" destOrd="0" presId="urn:microsoft.com/office/officeart/2005/8/layout/radial5"/>
    <dgm:cxn modelId="{E12B0548-1ADA-4AB9-9B49-8947684E8FF0}" type="presOf" srcId="{5EF9C399-CBE4-4592-9E63-7D0BEACCA670}" destId="{DC80E202-31C0-4B07-BEAC-B41A733ED71E}" srcOrd="0" destOrd="0" presId="urn:microsoft.com/office/officeart/2005/8/layout/radial5"/>
    <dgm:cxn modelId="{0334D42E-7BA4-46B7-B407-FED6B7B5FD52}" type="presOf" srcId="{F0353987-4104-47ED-91E8-5375246F57D6}" destId="{12582579-74D6-46D0-A7C7-6DC880BDB95F}" srcOrd="0" destOrd="0" presId="urn:microsoft.com/office/officeart/2005/8/layout/radial5"/>
    <dgm:cxn modelId="{A0040B9F-2701-4507-9D5D-CDC4F09CC5ED}" type="presOf" srcId="{471CF61F-1813-4750-B1D9-3AD489E9A638}" destId="{194003B1-7084-42E9-B5BD-4E57F77D055C}" srcOrd="0" destOrd="0" presId="urn:microsoft.com/office/officeart/2005/8/layout/radial5"/>
    <dgm:cxn modelId="{897BA1E1-CAE5-4125-BD7D-19555480381C}" srcId="{0259F1D7-3675-4AE4-84A7-6F267497B5C0}" destId="{F9FA1630-7A23-40A5-AD18-C2A932887089}" srcOrd="7" destOrd="0" parTransId="{11B0E486-E048-4112-869C-A4B1CF5480DA}" sibTransId="{E341392B-F17B-482E-8E53-90CBBB4FEC3F}"/>
    <dgm:cxn modelId="{D54F1346-1A90-4823-AD26-96EE308430DD}" srcId="{0259F1D7-3675-4AE4-84A7-6F267497B5C0}" destId="{5EF9C399-CBE4-4592-9E63-7D0BEACCA670}" srcOrd="1" destOrd="0" parTransId="{AF186C29-CCE8-478E-96BB-AD7F425A28DE}" sibTransId="{909EB315-354C-4D42-AEAD-BE857915219F}"/>
    <dgm:cxn modelId="{0F5BD2FD-C4CD-4731-AE6B-9D7E67420026}" srcId="{0259F1D7-3675-4AE4-84A7-6F267497B5C0}" destId="{8C57E604-E303-4C36-97D8-3C0779DC933F}" srcOrd="5" destOrd="0" parTransId="{47BF29A2-635A-4195-85A7-84187E093256}" sibTransId="{16528A17-432C-4B47-AF23-6784DC1147FC}"/>
    <dgm:cxn modelId="{12E45508-7300-4CB2-B927-1ABA5B9DFC5F}" type="presOf" srcId="{8C57E604-E303-4C36-97D8-3C0779DC933F}" destId="{619EC044-EA4E-4DD7-A040-6F6F64B9BF56}" srcOrd="0" destOrd="0" presId="urn:microsoft.com/office/officeart/2005/8/layout/radial5"/>
    <dgm:cxn modelId="{BF6E4D2D-43B1-48CA-A728-A4315F819437}" type="presOf" srcId="{67C2335D-FB00-4AC8-A013-A43188175B98}" destId="{AD7C7DF2-FC55-46CF-9ABC-7F4160373ED1}" srcOrd="1" destOrd="0" presId="urn:microsoft.com/office/officeart/2005/8/layout/radial5"/>
    <dgm:cxn modelId="{E7E352D4-D296-44D1-9E52-EA4EF419C15D}" srcId="{0259F1D7-3675-4AE4-84A7-6F267497B5C0}" destId="{3BCD7211-CBF9-4194-867F-3D0F3F0B1234}" srcOrd="6" destOrd="0" parTransId="{471CF61F-1813-4750-B1D9-3AD489E9A638}" sibTransId="{95BD657A-CFA6-4028-B493-D9FE0F5A2B26}"/>
    <dgm:cxn modelId="{9461DD51-3534-4C7E-B286-04BE15FE767B}" srcId="{E119FE05-116D-458D-ADCD-1722719A64F8}" destId="{726D13D0-58D5-4944-BE62-6CD085285D27}" srcOrd="1" destOrd="0" parTransId="{2CA01F9F-E851-4ECA-911A-4D1596ADE856}" sibTransId="{090F0D5C-4949-4D52-8363-5421116B316A}"/>
    <dgm:cxn modelId="{EEB6BCC4-0812-4563-81F1-9C167EE20AB0}" type="presParOf" srcId="{EA2AA747-A42E-4300-A68F-43D07D08497E}" destId="{ACC41770-0148-4873-AA9A-842B7E9AC166}" srcOrd="0" destOrd="0" presId="urn:microsoft.com/office/officeart/2005/8/layout/radial5"/>
    <dgm:cxn modelId="{34BCE280-75AC-4FB2-8C7C-6D4CDD3F35D6}" type="presParOf" srcId="{EA2AA747-A42E-4300-A68F-43D07D08497E}" destId="{24CB842A-88D7-4C16-8037-57245DC364BE}" srcOrd="1" destOrd="0" presId="urn:microsoft.com/office/officeart/2005/8/layout/radial5"/>
    <dgm:cxn modelId="{4F56FDAE-5B5E-4D1B-BE37-DE8E1CFFE1ED}" type="presParOf" srcId="{24CB842A-88D7-4C16-8037-57245DC364BE}" destId="{E2486B63-7ADF-4413-A5D2-82317138C89D}" srcOrd="0" destOrd="0" presId="urn:microsoft.com/office/officeart/2005/8/layout/radial5"/>
    <dgm:cxn modelId="{B27A1AFE-7DE7-4F84-8D59-B9AA437103C3}" type="presParOf" srcId="{EA2AA747-A42E-4300-A68F-43D07D08497E}" destId="{BFAD4708-F8AF-41CA-932F-5178213E6428}" srcOrd="2" destOrd="0" presId="urn:microsoft.com/office/officeart/2005/8/layout/radial5"/>
    <dgm:cxn modelId="{E39CCC53-5DB9-4DE7-AD56-11487565732D}" type="presParOf" srcId="{EA2AA747-A42E-4300-A68F-43D07D08497E}" destId="{25EC183C-F5BC-4090-972E-C3A2CE3A9259}" srcOrd="3" destOrd="0" presId="urn:microsoft.com/office/officeart/2005/8/layout/radial5"/>
    <dgm:cxn modelId="{65B6E972-9CF3-4A9E-A372-248D8CC57648}" type="presParOf" srcId="{25EC183C-F5BC-4090-972E-C3A2CE3A9259}" destId="{300848C9-9425-4DC0-979E-553084480397}" srcOrd="0" destOrd="0" presId="urn:microsoft.com/office/officeart/2005/8/layout/radial5"/>
    <dgm:cxn modelId="{3C769E2D-5AA9-4DF5-984A-DF6AE2348A76}" type="presParOf" srcId="{EA2AA747-A42E-4300-A68F-43D07D08497E}" destId="{DC80E202-31C0-4B07-BEAC-B41A733ED71E}" srcOrd="4" destOrd="0" presId="urn:microsoft.com/office/officeart/2005/8/layout/radial5"/>
    <dgm:cxn modelId="{031B4B68-2D0D-470A-971C-91AF5089C95B}" type="presParOf" srcId="{EA2AA747-A42E-4300-A68F-43D07D08497E}" destId="{DCA053FE-AEC0-46AB-B80D-F7DE18653F6A}" srcOrd="5" destOrd="0" presId="urn:microsoft.com/office/officeart/2005/8/layout/radial5"/>
    <dgm:cxn modelId="{46B1F429-218A-4F19-93D8-A9F08293AA1D}" type="presParOf" srcId="{DCA053FE-AEC0-46AB-B80D-F7DE18653F6A}" destId="{A9FBC56D-D67B-4194-8F7A-848F987BCE5F}" srcOrd="0" destOrd="0" presId="urn:microsoft.com/office/officeart/2005/8/layout/radial5"/>
    <dgm:cxn modelId="{52E1BFEA-55E8-4B20-B7AA-38D052A83512}" type="presParOf" srcId="{EA2AA747-A42E-4300-A68F-43D07D08497E}" destId="{B4D5B7BD-1C9B-4691-A6E6-D804EF60090A}" srcOrd="6" destOrd="0" presId="urn:microsoft.com/office/officeart/2005/8/layout/radial5"/>
    <dgm:cxn modelId="{367C18DE-8CA1-421C-81B7-F4E7FDBC07D9}" type="presParOf" srcId="{EA2AA747-A42E-4300-A68F-43D07D08497E}" destId="{B48A7A1F-2A16-40A6-96CC-4A43B4C2433C}" srcOrd="7" destOrd="0" presId="urn:microsoft.com/office/officeart/2005/8/layout/radial5"/>
    <dgm:cxn modelId="{0CD4ACEC-8EFA-4E94-9DFC-0117C54DF892}" type="presParOf" srcId="{B48A7A1F-2A16-40A6-96CC-4A43B4C2433C}" destId="{AD7C7DF2-FC55-46CF-9ABC-7F4160373ED1}" srcOrd="0" destOrd="0" presId="urn:microsoft.com/office/officeart/2005/8/layout/radial5"/>
    <dgm:cxn modelId="{1C6D1E27-B960-49B4-ACF6-CC35860702CC}" type="presParOf" srcId="{EA2AA747-A42E-4300-A68F-43D07D08497E}" destId="{7DB00C0A-2A44-446F-937E-BD9903A4300A}" srcOrd="8" destOrd="0" presId="urn:microsoft.com/office/officeart/2005/8/layout/radial5"/>
    <dgm:cxn modelId="{32DB037E-6521-4334-BE5C-06E8812EDCB5}" type="presParOf" srcId="{EA2AA747-A42E-4300-A68F-43D07D08497E}" destId="{12582579-74D6-46D0-A7C7-6DC880BDB95F}" srcOrd="9" destOrd="0" presId="urn:microsoft.com/office/officeart/2005/8/layout/radial5"/>
    <dgm:cxn modelId="{E597D26A-6D64-49BD-B008-F699318DE925}" type="presParOf" srcId="{12582579-74D6-46D0-A7C7-6DC880BDB95F}" destId="{6AB998B0-6AC2-48CA-A2FA-9B5C600C2150}" srcOrd="0" destOrd="0" presId="urn:microsoft.com/office/officeart/2005/8/layout/radial5"/>
    <dgm:cxn modelId="{AE0F44EF-6B8E-4DF7-8BCD-E11A98DEF75D}" type="presParOf" srcId="{EA2AA747-A42E-4300-A68F-43D07D08497E}" destId="{21202B51-B652-4439-A311-826218DB536E}" srcOrd="10" destOrd="0" presId="urn:microsoft.com/office/officeart/2005/8/layout/radial5"/>
    <dgm:cxn modelId="{733E5BAC-EBFB-4315-B4F7-2DB1C62900CC}" type="presParOf" srcId="{EA2AA747-A42E-4300-A68F-43D07D08497E}" destId="{EE701F0A-3AD9-4AE9-8B19-8621AAC7D215}" srcOrd="11" destOrd="0" presId="urn:microsoft.com/office/officeart/2005/8/layout/radial5"/>
    <dgm:cxn modelId="{CA60721B-E210-474A-BB46-5C0FD04BF74B}" type="presParOf" srcId="{EE701F0A-3AD9-4AE9-8B19-8621AAC7D215}" destId="{D299C206-5573-4D94-B832-94E7C7ADCC0E}" srcOrd="0" destOrd="0" presId="urn:microsoft.com/office/officeart/2005/8/layout/radial5"/>
    <dgm:cxn modelId="{B24ED06B-4DF6-431B-A210-25E4351D530D}" type="presParOf" srcId="{EA2AA747-A42E-4300-A68F-43D07D08497E}" destId="{619EC044-EA4E-4DD7-A040-6F6F64B9BF56}" srcOrd="12" destOrd="0" presId="urn:microsoft.com/office/officeart/2005/8/layout/radial5"/>
    <dgm:cxn modelId="{162C22B0-7847-4AB9-B23A-3D32159A665F}" type="presParOf" srcId="{EA2AA747-A42E-4300-A68F-43D07D08497E}" destId="{194003B1-7084-42E9-B5BD-4E57F77D055C}" srcOrd="13" destOrd="0" presId="urn:microsoft.com/office/officeart/2005/8/layout/radial5"/>
    <dgm:cxn modelId="{49A6D250-49B1-4C8B-A4A0-E47FCDFD12FA}" type="presParOf" srcId="{194003B1-7084-42E9-B5BD-4E57F77D055C}" destId="{2D027C21-B8AB-4119-A03B-E0214D322807}" srcOrd="0" destOrd="0" presId="urn:microsoft.com/office/officeart/2005/8/layout/radial5"/>
    <dgm:cxn modelId="{8410E98D-5AD2-453B-99B0-2B1DD2FF0D12}" type="presParOf" srcId="{EA2AA747-A42E-4300-A68F-43D07D08497E}" destId="{F99D529E-ACAF-4BB8-8C63-48C7873CF9B8}" srcOrd="14" destOrd="0" presId="urn:microsoft.com/office/officeart/2005/8/layout/radial5"/>
    <dgm:cxn modelId="{868DF689-8B14-4EA3-9ADB-2087CAC27A07}" type="presParOf" srcId="{EA2AA747-A42E-4300-A68F-43D07D08497E}" destId="{DF3EA401-39D3-47C2-BEC1-E6BD89B623C8}" srcOrd="15" destOrd="0" presId="urn:microsoft.com/office/officeart/2005/8/layout/radial5"/>
    <dgm:cxn modelId="{30544CFE-E056-451E-8AB3-B498CB86D811}" type="presParOf" srcId="{DF3EA401-39D3-47C2-BEC1-E6BD89B623C8}" destId="{2BA16B61-1736-4833-BFC2-A7EAA4D390A6}" srcOrd="0" destOrd="0" presId="urn:microsoft.com/office/officeart/2005/8/layout/radial5"/>
    <dgm:cxn modelId="{289B51EC-9076-47D7-A0A7-811DB7272C1C}" type="presParOf" srcId="{EA2AA747-A42E-4300-A68F-43D07D08497E}" destId="{BCCAA198-9474-4515-84A3-356AE869D21D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C41770-0148-4873-AA9A-842B7E9AC166}">
      <dsp:nvSpPr>
        <dsp:cNvPr id="0" name=""/>
        <dsp:cNvSpPr/>
      </dsp:nvSpPr>
      <dsp:spPr>
        <a:xfrm>
          <a:off x="3665296" y="2361603"/>
          <a:ext cx="1626985" cy="16774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Кинезиологи</a:t>
          </a:r>
          <a:r>
            <a:rPr lang="ru-RU" sz="12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sz="1200" b="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ческие</a:t>
          </a:r>
          <a:endParaRPr lang="ru-RU" sz="1200" b="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упражнения</a:t>
          </a:r>
          <a:endParaRPr lang="ru-RU" sz="12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3562" y="2607264"/>
        <a:ext cx="1150453" cy="1186153"/>
      </dsp:txXfrm>
    </dsp:sp>
    <dsp:sp modelId="{24CB842A-88D7-4C16-8037-57245DC364BE}">
      <dsp:nvSpPr>
        <dsp:cNvPr id="0" name=""/>
        <dsp:cNvSpPr/>
      </dsp:nvSpPr>
      <dsp:spPr>
        <a:xfrm rot="16252367">
          <a:off x="4160155" y="1628344"/>
          <a:ext cx="676835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240905" y="1819667"/>
        <a:ext cx="512836" cy="327999"/>
      </dsp:txXfrm>
    </dsp:sp>
    <dsp:sp modelId="{BFAD4708-F8AF-41CA-932F-5178213E6428}">
      <dsp:nvSpPr>
        <dsp:cNvPr id="0" name=""/>
        <dsp:cNvSpPr/>
      </dsp:nvSpPr>
      <dsp:spPr>
        <a:xfrm>
          <a:off x="3772688" y="0"/>
          <a:ext cx="1488180" cy="141326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</a:rPr>
            <a:t>Улучшают мыли-       тельную деятельность, внимание, память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3990627" y="206968"/>
        <a:ext cx="1052302" cy="999330"/>
      </dsp:txXfrm>
    </dsp:sp>
    <dsp:sp modelId="{25EC183C-F5BC-4090-972E-C3A2CE3A9259}">
      <dsp:nvSpPr>
        <dsp:cNvPr id="0" name=""/>
        <dsp:cNvSpPr/>
      </dsp:nvSpPr>
      <dsp:spPr>
        <a:xfrm rot="18921492">
          <a:off x="5187575" y="1830592"/>
          <a:ext cx="802850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345981"/>
            <a:satOff val="-609"/>
            <a:lumOff val="67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211231" y="1997544"/>
        <a:ext cx="638851" cy="327999"/>
      </dsp:txXfrm>
    </dsp:sp>
    <dsp:sp modelId="{DC80E202-31C0-4B07-BEAC-B41A733ED71E}">
      <dsp:nvSpPr>
        <dsp:cNvPr id="0" name=""/>
        <dsp:cNvSpPr/>
      </dsp:nvSpPr>
      <dsp:spPr>
        <a:xfrm>
          <a:off x="5900845" y="319590"/>
          <a:ext cx="1541967" cy="1429922"/>
        </a:xfrm>
        <a:prstGeom prst="ellipse">
          <a:avLst/>
        </a:prstGeom>
        <a:solidFill>
          <a:schemeClr val="accent3">
            <a:hueOff val="2345981"/>
            <a:satOff val="-609"/>
            <a:lumOff val="67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Синхронизируют работу полушарий головного мозга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6126661" y="528997"/>
        <a:ext cx="1090335" cy="1011108"/>
      </dsp:txXfrm>
    </dsp:sp>
    <dsp:sp modelId="{DCA053FE-AEC0-46AB-B80D-F7DE18653F6A}">
      <dsp:nvSpPr>
        <dsp:cNvPr id="0" name=""/>
        <dsp:cNvSpPr/>
      </dsp:nvSpPr>
      <dsp:spPr>
        <a:xfrm rot="21590685">
          <a:off x="5516927" y="2879537"/>
          <a:ext cx="1028164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691963"/>
            <a:satOff val="-1217"/>
            <a:lumOff val="13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516927" y="2989092"/>
        <a:ext cx="864165" cy="327999"/>
      </dsp:txXfrm>
    </dsp:sp>
    <dsp:sp modelId="{B4D5B7BD-1C9B-4691-A6E6-D804EF60090A}">
      <dsp:nvSpPr>
        <dsp:cNvPr id="0" name=""/>
        <dsp:cNvSpPr/>
      </dsp:nvSpPr>
      <dsp:spPr>
        <a:xfrm>
          <a:off x="6875268" y="2468359"/>
          <a:ext cx="1447055" cy="1447055"/>
        </a:xfrm>
        <a:prstGeom prst="ellipse">
          <a:avLst/>
        </a:prstGeom>
        <a:solidFill>
          <a:schemeClr val="accent3">
            <a:hueOff val="4691963"/>
            <a:satOff val="-1217"/>
            <a:lumOff val="13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Формируют </a:t>
          </a:r>
          <a:r>
            <a:rPr lang="ru-RU" sz="1200" kern="1200" dirty="0" err="1" smtClean="0">
              <a:solidFill>
                <a:schemeClr val="bg1"/>
              </a:solidFill>
            </a:rPr>
            <a:t>пространст</a:t>
          </a:r>
          <a:r>
            <a:rPr lang="ru-RU" sz="1200" kern="1200" dirty="0" smtClean="0">
              <a:solidFill>
                <a:schemeClr val="bg1"/>
              </a:solidFill>
            </a:rPr>
            <a:t>- венные </a:t>
          </a:r>
          <a:r>
            <a:rPr lang="ru-RU" sz="1200" kern="1200" dirty="0" err="1" smtClean="0">
              <a:solidFill>
                <a:schemeClr val="bg1"/>
              </a:solidFill>
            </a:rPr>
            <a:t>представле</a:t>
          </a:r>
          <a:r>
            <a:rPr lang="ru-RU" sz="1200" kern="1200" dirty="0" smtClean="0">
              <a:solidFill>
                <a:schemeClr val="bg1"/>
              </a:solidFill>
            </a:rPr>
            <a:t>- </a:t>
          </a:r>
          <a:r>
            <a:rPr lang="ru-RU" sz="1200" kern="1200" dirty="0" err="1" smtClean="0">
              <a:solidFill>
                <a:schemeClr val="bg1"/>
              </a:solidFill>
            </a:rPr>
            <a:t>ния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87184" y="2680275"/>
        <a:ext cx="1023223" cy="1023223"/>
      </dsp:txXfrm>
    </dsp:sp>
    <dsp:sp modelId="{B48A7A1F-2A16-40A6-96CC-4A43B4C2433C}">
      <dsp:nvSpPr>
        <dsp:cNvPr id="0" name=""/>
        <dsp:cNvSpPr/>
      </dsp:nvSpPr>
      <dsp:spPr>
        <a:xfrm rot="2608051">
          <a:off x="5201214" y="3968548"/>
          <a:ext cx="752752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037944"/>
            <a:satOff val="-1826"/>
            <a:lumOff val="20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223701" y="4021470"/>
        <a:ext cx="588753" cy="327999"/>
      </dsp:txXfrm>
    </dsp:sp>
    <dsp:sp modelId="{7DB00C0A-2A44-446F-937E-BD9903A4300A}">
      <dsp:nvSpPr>
        <dsp:cNvPr id="0" name=""/>
        <dsp:cNvSpPr/>
      </dsp:nvSpPr>
      <dsp:spPr>
        <a:xfrm>
          <a:off x="5910031" y="4519294"/>
          <a:ext cx="1447055" cy="1447055"/>
        </a:xfrm>
        <a:prstGeom prst="ellipse">
          <a:avLst/>
        </a:prstGeom>
        <a:solidFill>
          <a:schemeClr val="accent3">
            <a:hueOff val="7037944"/>
            <a:satOff val="-1826"/>
            <a:lumOff val="20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Облегчают процесс чтения и письма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6121947" y="4731210"/>
        <a:ext cx="1023223" cy="1023223"/>
      </dsp:txXfrm>
    </dsp:sp>
    <dsp:sp modelId="{12582579-74D6-46D0-A7C7-6DC880BDB95F}">
      <dsp:nvSpPr>
        <dsp:cNvPr id="0" name=""/>
        <dsp:cNvSpPr/>
      </dsp:nvSpPr>
      <dsp:spPr>
        <a:xfrm rot="5400000">
          <a:off x="4112874" y="4217496"/>
          <a:ext cx="731828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383925"/>
            <a:satOff val="-2434"/>
            <a:lumOff val="268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194874" y="4244830"/>
        <a:ext cx="567829" cy="327999"/>
      </dsp:txXfrm>
    </dsp:sp>
    <dsp:sp modelId="{21202B51-B652-4439-A311-826218DB536E}">
      <dsp:nvSpPr>
        <dsp:cNvPr id="0" name=""/>
        <dsp:cNvSpPr/>
      </dsp:nvSpPr>
      <dsp:spPr>
        <a:xfrm>
          <a:off x="3755261" y="4970521"/>
          <a:ext cx="1447055" cy="1447055"/>
        </a:xfrm>
        <a:prstGeom prst="ellipse">
          <a:avLst/>
        </a:prstGeom>
        <a:solidFill>
          <a:schemeClr val="accent3">
            <a:hueOff val="9383925"/>
            <a:satOff val="-2434"/>
            <a:lumOff val="268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Развивают речь, мелкую и крупную моторику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67177" y="5182437"/>
        <a:ext cx="1023223" cy="1023223"/>
      </dsp:txXfrm>
    </dsp:sp>
    <dsp:sp modelId="{EE701F0A-3AD9-4AE9-8B19-8621AAC7D215}">
      <dsp:nvSpPr>
        <dsp:cNvPr id="0" name=""/>
        <dsp:cNvSpPr/>
      </dsp:nvSpPr>
      <dsp:spPr>
        <a:xfrm rot="8351653">
          <a:off x="2932835" y="3927909"/>
          <a:ext cx="773270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729907"/>
            <a:satOff val="-3043"/>
            <a:lumOff val="33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3076902" y="3983656"/>
        <a:ext cx="609271" cy="327999"/>
      </dsp:txXfrm>
    </dsp:sp>
    <dsp:sp modelId="{619EC044-EA4E-4DD7-A040-6F6F64B9BF56}">
      <dsp:nvSpPr>
        <dsp:cNvPr id="0" name=""/>
        <dsp:cNvSpPr/>
      </dsp:nvSpPr>
      <dsp:spPr>
        <a:xfrm>
          <a:off x="1479538" y="4441565"/>
          <a:ext cx="1447055" cy="1447055"/>
        </a:xfrm>
        <a:prstGeom prst="ellipse">
          <a:avLst/>
        </a:prstGeom>
        <a:solidFill>
          <a:schemeClr val="accent3">
            <a:hueOff val="11729907"/>
            <a:satOff val="-3043"/>
            <a:lumOff val="33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Снижают утомляемость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691454" y="4653481"/>
        <a:ext cx="1023223" cy="1023223"/>
      </dsp:txXfrm>
    </dsp:sp>
    <dsp:sp modelId="{194003B1-7084-42E9-B5BD-4E57F77D055C}">
      <dsp:nvSpPr>
        <dsp:cNvPr id="0" name=""/>
        <dsp:cNvSpPr/>
      </dsp:nvSpPr>
      <dsp:spPr>
        <a:xfrm rot="10846602">
          <a:off x="2270817" y="2896714"/>
          <a:ext cx="1098710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4075888"/>
            <a:satOff val="-3651"/>
            <a:lumOff val="40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2434808" y="3007159"/>
        <a:ext cx="934711" cy="327999"/>
      </dsp:txXfrm>
    </dsp:sp>
    <dsp:sp modelId="{F99D529E-ACAF-4BB8-8C63-48C7873CF9B8}">
      <dsp:nvSpPr>
        <dsp:cNvPr id="0" name=""/>
        <dsp:cNvSpPr/>
      </dsp:nvSpPr>
      <dsp:spPr>
        <a:xfrm>
          <a:off x="601768" y="2434062"/>
          <a:ext cx="1447055" cy="1447055"/>
        </a:xfrm>
        <a:prstGeom prst="ellipse">
          <a:avLst/>
        </a:prstGeom>
        <a:solidFill>
          <a:schemeClr val="accent3">
            <a:hueOff val="14075888"/>
            <a:satOff val="-3651"/>
            <a:lumOff val="40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</a:rPr>
            <a:t>Повышают способность к произвольно- </a:t>
          </a:r>
          <a:r>
            <a:rPr lang="ru-RU" sz="1200" kern="1200" dirty="0" err="1" smtClean="0">
              <a:solidFill>
                <a:schemeClr val="bg1"/>
              </a:solidFill>
            </a:rPr>
            <a:t>му</a:t>
          </a:r>
          <a:r>
            <a:rPr lang="ru-RU" sz="1200" kern="1200" dirty="0" smtClean="0">
              <a:solidFill>
                <a:schemeClr val="bg1"/>
              </a:solidFill>
            </a:rPr>
            <a:t> контролю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813684" y="2645978"/>
        <a:ext cx="1023223" cy="1023223"/>
      </dsp:txXfrm>
    </dsp:sp>
    <dsp:sp modelId="{DF3EA401-39D3-47C2-BEC1-E6BD89B623C8}">
      <dsp:nvSpPr>
        <dsp:cNvPr id="0" name=""/>
        <dsp:cNvSpPr/>
      </dsp:nvSpPr>
      <dsp:spPr>
        <a:xfrm rot="13446594">
          <a:off x="2907109" y="1813540"/>
          <a:ext cx="846133" cy="5466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6421869"/>
            <a:satOff val="-4260"/>
            <a:lumOff val="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10800000">
        <a:off x="3047985" y="1979948"/>
        <a:ext cx="682134" cy="327999"/>
      </dsp:txXfrm>
    </dsp:sp>
    <dsp:sp modelId="{BCCAA198-9474-4515-84A3-356AE869D21D}">
      <dsp:nvSpPr>
        <dsp:cNvPr id="0" name=""/>
        <dsp:cNvSpPr/>
      </dsp:nvSpPr>
      <dsp:spPr>
        <a:xfrm>
          <a:off x="1496816" y="287471"/>
          <a:ext cx="1447055" cy="1447055"/>
        </a:xfrm>
        <a:prstGeom prst="ellipse">
          <a:avLst/>
        </a:prstGeom>
        <a:solidFill>
          <a:schemeClr val="accent3">
            <a:hueOff val="16421869"/>
            <a:satOff val="-4260"/>
            <a:lumOff val="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bg1"/>
              </a:solidFill>
            </a:rPr>
            <a:t>Гармонизи</a:t>
          </a:r>
          <a:r>
            <a:rPr lang="ru-RU" sz="1200" kern="1200" dirty="0" smtClean="0">
              <a:solidFill>
                <a:schemeClr val="bg1"/>
              </a:solidFill>
            </a:rPr>
            <a:t>- </a:t>
          </a:r>
          <a:r>
            <a:rPr lang="ru-RU" sz="1200" kern="1200" dirty="0" err="1" smtClean="0">
              <a:solidFill>
                <a:schemeClr val="bg1"/>
              </a:solidFill>
            </a:rPr>
            <a:t>руют</a:t>
          </a:r>
          <a:r>
            <a:rPr lang="ru-RU" sz="1200" kern="1200" dirty="0" smtClean="0">
              <a:solidFill>
                <a:schemeClr val="bg1"/>
              </a:solidFill>
            </a:rPr>
            <a:t> работу головного мозга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708732" y="499387"/>
        <a:ext cx="1023223" cy="1023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90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4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30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9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80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71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4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81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4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32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11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68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662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25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60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74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audio" Target="../media/audio1.wav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38DD8-ED55-42EB-BC5E-699E43973ACD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37F6B-F506-4ABD-BA40-8EAE7628B9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831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19" name="chimes.wav"/>
          </p:stSnd>
        </p:sndAc>
      </p:transition>
    </mc:Choice>
    <mc:Fallback xmlns="">
      <p:transition spd="slow">
        <p:fade/>
        <p:sndAc>
          <p:stSnd>
            <p:snd r:embed="rId21" name="chimes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audio" Target="../media/audio1.wav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audio" Target="../media/audio1.wav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audio" Target="../media/audio1.wav"/><Relationship Id="rId5" Type="http://schemas.openxmlformats.org/officeDocument/2006/relationships/image" Target="../media/image21.png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59149" y="5050172"/>
            <a:ext cx="3129094" cy="662730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FF00"/>
                </a:solidFill>
              </a:rPr>
              <a:t>Выполнила : Воронова Н.Е</a:t>
            </a:r>
            <a:r>
              <a:rPr lang="ru-RU" sz="2000" b="1" dirty="0" smtClean="0">
                <a:solidFill>
                  <a:srgbClr val="FFFF00"/>
                </a:solidFill>
              </a:rPr>
              <a:t>.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1141411" y="1308683"/>
            <a:ext cx="9000880" cy="1493239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400" b="1" cap="none" dirty="0" err="1" smtClean="0">
                <a:ln w="9525">
                  <a:solidFill>
                    <a:srgbClr val="004A8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Кинезиология</a:t>
            </a:r>
            <a:r>
              <a:rPr lang="ru-RU" sz="4400" b="1" cap="none" dirty="0" smtClean="0">
                <a:ln w="9525">
                  <a:solidFill>
                    <a:srgbClr val="004A8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для </a:t>
            </a:r>
            <a:r>
              <a:rPr lang="ru-RU" sz="4400" b="1" dirty="0" smtClean="0">
                <a:ln w="9525">
                  <a:solidFill>
                    <a:srgbClr val="004A8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дошкольников</a:t>
            </a:r>
            <a:r>
              <a:rPr lang="ru-RU" sz="4400" b="1" cap="none" dirty="0" smtClean="0">
                <a:ln w="9525">
                  <a:solidFill>
                    <a:srgbClr val="004A82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.</a:t>
            </a:r>
            <a:endParaRPr lang="ru-RU" sz="4400" b="1" cap="none" dirty="0">
              <a:ln w="9525">
                <a:solidFill>
                  <a:srgbClr val="004A82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450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0504" y="804948"/>
            <a:ext cx="9905998" cy="3181695"/>
          </a:xfrm>
        </p:spPr>
        <p:txBody>
          <a:bodyPr>
            <a:normAutofit/>
          </a:bodyPr>
          <a:lstStyle/>
          <a:p>
            <a:r>
              <a:rPr lang="ru-RU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</a:t>
            </a:r>
            <a:r>
              <a:rPr lang="ru-RU" sz="20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развитие межполушарного воздействия, способствующее         активизации мыслительной деятельности.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/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4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  <a:r>
              <a:rPr lang="ru-RU" sz="1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dirty="0" smtClean="0">
                <a:solidFill>
                  <a:srgbClr val="002060"/>
                </a:solidFill>
              </a:rPr>
              <a:t>  </a:t>
            </a:r>
            <a:r>
              <a:rPr lang="ru-RU" sz="2000" dirty="0" smtClean="0">
                <a:solidFill>
                  <a:srgbClr val="002060"/>
                </a:solidFill>
              </a:rPr>
              <a:t>синхронизация работы полушарий;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                 развитие мелкой моторики;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                 развитие способностей, памяти, внимания, 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smtClean="0">
                <a:solidFill>
                  <a:srgbClr val="002060"/>
                </a:solidFill>
              </a:rPr>
              <a:t>                 речи, мышления</a:t>
            </a:r>
            <a:r>
              <a:rPr lang="ru-RU" sz="1600" dirty="0" smtClean="0">
                <a:solidFill>
                  <a:srgbClr val="002060"/>
                </a:solidFill>
              </a:rPr>
              <a:t>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06022532"/>
              </p:ext>
            </p:extLst>
          </p:nvPr>
        </p:nvGraphicFramePr>
        <p:xfrm>
          <a:off x="2032000" y="192947"/>
          <a:ext cx="8957578" cy="6417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445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8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33024" y="652074"/>
            <a:ext cx="8858264" cy="56433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r>
              <a:rPr lang="ru-RU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Зеркальное рисование</a:t>
            </a:r>
            <a:endParaRPr lang="ru-RU" b="1" cap="none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392" y="1841138"/>
            <a:ext cx="2708374" cy="2219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30" y="4285669"/>
            <a:ext cx="2730848" cy="2491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910" y="1309880"/>
            <a:ext cx="2322546" cy="2766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4679" y="4360449"/>
            <a:ext cx="3069427" cy="2268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79" y="1861350"/>
            <a:ext cx="2652596" cy="2077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888" y="4299552"/>
            <a:ext cx="2647557" cy="2390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78" y="1861350"/>
            <a:ext cx="2785746" cy="21793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0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6466750" cy="579967"/>
          </a:xfrm>
        </p:spPr>
        <p:txBody>
          <a:bodyPr>
            <a:normAutofit/>
          </a:bodyPr>
          <a:lstStyle/>
          <a:p>
            <a:r>
              <a:rPr lang="ru-RU" sz="3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обведение по точкам</a:t>
            </a:r>
            <a:endParaRPr lang="ru-RU" sz="3200" b="1" cap="none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43" y="1154078"/>
            <a:ext cx="3295188" cy="2574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097" y="3931138"/>
            <a:ext cx="2929484" cy="2755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772" y="1427986"/>
            <a:ext cx="2998090" cy="3833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83" y="1946944"/>
            <a:ext cx="2781909" cy="3668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2669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4" y="234462"/>
            <a:ext cx="7330464" cy="1016000"/>
          </a:xfrm>
        </p:spPr>
        <p:txBody>
          <a:bodyPr>
            <a:normAutofit fontScale="90000"/>
          </a:bodyPr>
          <a:lstStyle/>
          <a:p>
            <a:r>
              <a:rPr lang="ru-RU" b="1" cap="none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Кинезиологические</a:t>
            </a:r>
            <a:r>
              <a:rPr lang="ru-RU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 упражнения</a:t>
            </a:r>
            <a:endParaRPr lang="ru-RU" b="1" cap="none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83" y="2555632"/>
            <a:ext cx="3475582" cy="2384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498" y="1500554"/>
            <a:ext cx="3529745" cy="2197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483" y="2344615"/>
            <a:ext cx="3493854" cy="2448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297" y="4055788"/>
            <a:ext cx="3465334" cy="23634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532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4611317" cy="642111"/>
          </a:xfrm>
        </p:spPr>
        <p:txBody>
          <a:bodyPr>
            <a:normAutofit fontScale="90000"/>
          </a:bodyPr>
          <a:lstStyle/>
          <a:p>
            <a:r>
              <a:rPr lang="ru-RU" b="1" cap="none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р</a:t>
            </a:r>
            <a:r>
              <a:rPr lang="ru-RU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исование на песке</a:t>
            </a:r>
            <a:endParaRPr lang="ru-RU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062" y="167464"/>
            <a:ext cx="3165230" cy="3325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13" y="1443570"/>
            <a:ext cx="3665274" cy="30346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364" y="3477846"/>
            <a:ext cx="3414256" cy="3223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2204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186" y="618518"/>
            <a:ext cx="8551571" cy="1478570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Кинезиологические</a:t>
            </a:r>
            <a:r>
              <a:rPr lang="ru-RU" dirty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/>
            </a:r>
            <a:br>
              <a:rPr lang="ru-RU" dirty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dirty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             </a:t>
            </a:r>
            <a:br>
              <a:rPr lang="ru-RU" dirty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dirty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               игры</a:t>
            </a:r>
            <a:endParaRPr lang="ru-RU" dirty="0"/>
          </a:p>
        </p:txBody>
      </p:sp>
      <p:pic>
        <p:nvPicPr>
          <p:cNvPr id="5" name="Юля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4249" t="-1095" r="34744" b="306"/>
          <a:stretch/>
        </p:blipFill>
        <p:spPr>
          <a:xfrm>
            <a:off x="6725459" y="199274"/>
            <a:ext cx="3435972" cy="6194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8655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4" name="chimes.wav"/>
          </p:stSnd>
        </p:sndAc>
      </p:transition>
    </mc:Choice>
    <mc:Fallback xmlns="">
      <p:transition spd="slow">
        <p:fade/>
        <p:sndAc>
          <p:stSnd>
            <p:snd r:embed="rId6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0018" y="1778466"/>
            <a:ext cx="9060110" cy="2625754"/>
          </a:xfrm>
        </p:spPr>
        <p:txBody>
          <a:bodyPr/>
          <a:lstStyle/>
          <a:p>
            <a:pPr algn="ctr"/>
            <a:r>
              <a:rPr lang="ru-RU" b="1" dirty="0" smtClean="0">
                <a:ln w="28575">
                  <a:solidFill>
                    <a:srgbClr val="132B41"/>
                  </a:solidFill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Спасибо за внимание</a:t>
            </a:r>
            <a:endParaRPr lang="ru-RU" b="1" dirty="0">
              <a:ln w="28575">
                <a:solidFill>
                  <a:srgbClr val="132B41"/>
                </a:solidFill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92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himes.wav"/>
          </p:stSnd>
        </p:sndAc>
      </p:transition>
    </mc:Choice>
    <mc:Fallback xmlns="">
      <p:transition spd="slow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682</TotalTime>
  <Words>80</Words>
  <Application>Microsoft Office PowerPoint</Application>
  <PresentationFormat>Произвольный</PresentationFormat>
  <Paragraphs>19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Контур</vt:lpstr>
      <vt:lpstr>Выполнила : Воронова Н.Е.</vt:lpstr>
      <vt:lpstr>Цель: развитие межполушарного воздействия, способствующее         активизации мыслительной деятельности.  Задачи:   синхронизация работы полушарий;                   развитие мелкой моторики;                   развитие способностей, памяти, внимания,                    речи, мышления.</vt:lpstr>
      <vt:lpstr>Презентация PowerPoint</vt:lpstr>
      <vt:lpstr>Зеркальное рисование</vt:lpstr>
      <vt:lpstr>обведение по точкам</vt:lpstr>
      <vt:lpstr>Кинезиологические упражнения</vt:lpstr>
      <vt:lpstr>рисование на песке</vt:lpstr>
      <vt:lpstr>Кинезиологические                              игры</vt:lpstr>
      <vt:lpstr>Спасибо за внимание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Кинезиология</dc:title>
  <dc:creator>Пользователь</dc:creator>
  <cp:lastModifiedBy>209-завхоз</cp:lastModifiedBy>
  <cp:revision>55</cp:revision>
  <dcterms:created xsi:type="dcterms:W3CDTF">2022-01-27T05:41:04Z</dcterms:created>
  <dcterms:modified xsi:type="dcterms:W3CDTF">2022-04-07T08:35:21Z</dcterms:modified>
</cp:coreProperties>
</file>