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9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8A541-CA4B-4FD7-B6F2-7921E0F24DB3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58C56-DD9F-4D25-A397-2F8251EFA9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8A541-CA4B-4FD7-B6F2-7921E0F24DB3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58C56-DD9F-4D25-A397-2F8251EFA9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8A541-CA4B-4FD7-B6F2-7921E0F24DB3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58C56-DD9F-4D25-A397-2F8251EFA9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8A541-CA4B-4FD7-B6F2-7921E0F24DB3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58C56-DD9F-4D25-A397-2F8251EFA9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8A541-CA4B-4FD7-B6F2-7921E0F24DB3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58C56-DD9F-4D25-A397-2F8251EFA9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8A541-CA4B-4FD7-B6F2-7921E0F24DB3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58C56-DD9F-4D25-A397-2F8251EFA9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8A541-CA4B-4FD7-B6F2-7921E0F24DB3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58C56-DD9F-4D25-A397-2F8251EFA9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8A541-CA4B-4FD7-B6F2-7921E0F24DB3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58C56-DD9F-4D25-A397-2F8251EFA9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8A541-CA4B-4FD7-B6F2-7921E0F24DB3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58C56-DD9F-4D25-A397-2F8251EFA9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8A541-CA4B-4FD7-B6F2-7921E0F24DB3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58C56-DD9F-4D25-A397-2F8251EFA9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8A541-CA4B-4FD7-B6F2-7921E0F24DB3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58C56-DD9F-4D25-A397-2F8251EFA9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F8A541-CA4B-4FD7-B6F2-7921E0F24DB3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258C56-DD9F-4D25-A397-2F8251EFA9D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loup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Масленица – народный праздник. </a:t>
            </a:r>
            <a:br>
              <a:rPr lang="ru-RU" dirty="0" smtClean="0"/>
            </a:br>
            <a:r>
              <a:rPr lang="ru-RU" dirty="0" smtClean="0"/>
              <a:t>Проводы зимы, встреча весны!</a:t>
            </a:r>
            <a:endParaRPr lang="ru-RU" dirty="0"/>
          </a:p>
        </p:txBody>
      </p:sp>
      <p:pic>
        <p:nvPicPr>
          <p:cNvPr id="4" name="Содержимое 3" descr="photo_1552316301.jpg"/>
          <p:cNvPicPr>
            <a:picLocks noGrp="1" noChangeAspect="1"/>
          </p:cNvPicPr>
          <p:nvPr>
            <p:ph idx="1"/>
          </p:nvPr>
        </p:nvPicPr>
        <p:blipFill>
          <a:blip r:embed="rId2"/>
          <a:srcRect b="13188"/>
          <a:stretch>
            <a:fillRect/>
          </a:stretch>
        </p:blipFill>
        <p:spPr>
          <a:xfrm>
            <a:off x="285720" y="1571612"/>
            <a:ext cx="2962448" cy="4572032"/>
          </a:xfrm>
        </p:spPr>
      </p:pic>
      <p:pic>
        <p:nvPicPr>
          <p:cNvPr id="5" name="Рисунок 4" descr="photo_1552316318.jpg"/>
          <p:cNvPicPr>
            <a:picLocks noChangeAspect="1"/>
          </p:cNvPicPr>
          <p:nvPr/>
        </p:nvPicPr>
        <p:blipFill>
          <a:blip r:embed="rId3"/>
          <a:srcRect b="22727"/>
          <a:stretch>
            <a:fillRect/>
          </a:stretch>
        </p:blipFill>
        <p:spPr>
          <a:xfrm>
            <a:off x="6072198" y="2214554"/>
            <a:ext cx="2912130" cy="4500594"/>
          </a:xfrm>
          <a:prstGeom prst="rect">
            <a:avLst/>
          </a:prstGeom>
        </p:spPr>
      </p:pic>
      <p:pic>
        <p:nvPicPr>
          <p:cNvPr id="6" name="Рисунок 5" descr="c53cdecaa68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3306" y="3000372"/>
            <a:ext cx="1969263" cy="222884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Понедельник – встреча масленицы! </a:t>
            </a:r>
            <a:br>
              <a:rPr lang="ru-RU" sz="3600" dirty="0" smtClean="0"/>
            </a:br>
            <a:r>
              <a:rPr lang="ru-RU" sz="3600" dirty="0"/>
              <a:t>Из тряпья и соломы мастерили чучело, похожее на человеческую </a:t>
            </a:r>
            <a:r>
              <a:rPr lang="ru-RU" sz="3600" dirty="0" smtClean="0"/>
              <a:t>фигуру.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Содержимое 3" descr="photo_155231672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1785926"/>
            <a:ext cx="3017309" cy="4525963"/>
          </a:xfrm>
        </p:spPr>
      </p:pic>
      <p:pic>
        <p:nvPicPr>
          <p:cNvPr id="5" name="Рисунок 4" descr="photo_1552316703.jpg"/>
          <p:cNvPicPr>
            <a:picLocks noChangeAspect="1"/>
          </p:cNvPicPr>
          <p:nvPr/>
        </p:nvPicPr>
        <p:blipFill>
          <a:blip r:embed="rId3"/>
          <a:srcRect t="8333" b="15625"/>
          <a:stretch>
            <a:fillRect/>
          </a:stretch>
        </p:blipFill>
        <p:spPr>
          <a:xfrm>
            <a:off x="5286380" y="1785926"/>
            <a:ext cx="3571900" cy="4828713"/>
          </a:xfrm>
          <a:prstGeom prst="rect">
            <a:avLst/>
          </a:prstGeom>
        </p:spPr>
      </p:pic>
      <p:pic>
        <p:nvPicPr>
          <p:cNvPr id="6" name="Рисунок 5" descr="2591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357554" y="3357562"/>
            <a:ext cx="1810564" cy="210025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 smtClean="0"/>
              <a:t>Вторник </a:t>
            </a:r>
            <a:r>
              <a:rPr lang="ru-RU" sz="3600" dirty="0"/>
              <a:t>– </a:t>
            </a:r>
            <a:r>
              <a:rPr lang="ru-RU" sz="3600" dirty="0" err="1"/>
              <a:t>Заигрыши</a:t>
            </a:r>
            <a:r>
              <a:rPr lang="ru-RU" sz="3600" dirty="0"/>
              <a:t> 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Во </a:t>
            </a:r>
            <a:r>
              <a:rPr lang="ru-RU" sz="3600" dirty="0"/>
              <a:t>вторник молодежь каталась на санках и эти катания продолжались до конца </a:t>
            </a:r>
            <a:r>
              <a:rPr lang="ru-RU" sz="3600" dirty="0" smtClean="0"/>
              <a:t>недели.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Содержимое 3" descr="photo_155231751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72132" y="2143116"/>
            <a:ext cx="3394472" cy="4525963"/>
          </a:xfrm>
        </p:spPr>
      </p:pic>
      <p:pic>
        <p:nvPicPr>
          <p:cNvPr id="5" name="Рисунок 4" descr="photo_1552317550.jpg"/>
          <p:cNvPicPr>
            <a:picLocks noChangeAspect="1"/>
          </p:cNvPicPr>
          <p:nvPr/>
        </p:nvPicPr>
        <p:blipFill>
          <a:blip r:embed="rId3"/>
          <a:srcRect t="20833" b="17707"/>
          <a:stretch>
            <a:fillRect/>
          </a:stretch>
        </p:blipFill>
        <p:spPr>
          <a:xfrm>
            <a:off x="142844" y="2071678"/>
            <a:ext cx="5143500" cy="421484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2700" dirty="0" smtClean="0"/>
              <a:t>Среда </a:t>
            </a:r>
            <a:r>
              <a:rPr lang="ru-RU" sz="2700" dirty="0"/>
              <a:t>– </a:t>
            </a:r>
            <a:r>
              <a:rPr lang="ru-RU" sz="2700" dirty="0" smtClean="0"/>
              <a:t>Лакомка</a:t>
            </a:r>
            <a:br>
              <a:rPr lang="ru-RU" sz="2700" dirty="0" smtClean="0"/>
            </a:br>
            <a:r>
              <a:rPr lang="ru-RU" sz="2700" dirty="0" smtClean="0"/>
              <a:t>В </a:t>
            </a:r>
            <a:r>
              <a:rPr lang="ru-RU" sz="2700" dirty="0"/>
              <a:t>старинные времена люди в Масленицу </a:t>
            </a:r>
            <a:r>
              <a:rPr lang="ru-RU" sz="2700" dirty="0" smtClean="0"/>
              <a:t>ходили </a:t>
            </a:r>
            <a:r>
              <a:rPr lang="ru-RU" sz="2700" dirty="0"/>
              <a:t>по гостям, угощались вкусными </a:t>
            </a:r>
            <a:r>
              <a:rPr lang="ru-RU" sz="2700" dirty="0" smtClean="0"/>
              <a:t>блинами. </a:t>
            </a:r>
            <a:r>
              <a:rPr lang="en-US" sz="2700" dirty="0"/>
              <a:t/>
            </a:r>
            <a:br>
              <a:rPr lang="en-US" sz="2700" dirty="0"/>
            </a:br>
            <a:endParaRPr lang="ru-RU" sz="2700" dirty="0"/>
          </a:p>
        </p:txBody>
      </p:sp>
      <p:pic>
        <p:nvPicPr>
          <p:cNvPr id="4" name="Содержимое 3" descr="photo_155231807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1604" y="1714488"/>
            <a:ext cx="6034617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hoto_155231818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1571612"/>
            <a:ext cx="7314064" cy="4876042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fontAlgn="base"/>
            <a:r>
              <a:rPr lang="ru-RU" sz="1800" dirty="0"/>
              <a:t>Четверг – </a:t>
            </a:r>
            <a:r>
              <a:rPr lang="ru-RU" sz="1800" dirty="0" smtClean="0"/>
              <a:t>Разгуляй</a:t>
            </a:r>
            <a:br>
              <a:rPr lang="ru-RU" sz="1800" dirty="0" smtClean="0"/>
            </a:br>
            <a:r>
              <a:rPr lang="ru-RU" sz="1800" dirty="0" smtClean="0"/>
              <a:t> </a:t>
            </a:r>
            <a:r>
              <a:rPr lang="ru-RU" sz="1800" dirty="0" smtClean="0"/>
              <a:t>В разгуляй было больше всего игрищ. Конские бега, кулачные потехи, борьба – все это развлечения </a:t>
            </a:r>
            <a:r>
              <a:rPr lang="ru-RU" sz="1800" dirty="0" err="1" smtClean="0"/>
              <a:t>разгуляя</a:t>
            </a:r>
            <a:r>
              <a:rPr lang="ru-RU" sz="1800" dirty="0" smtClean="0"/>
              <a:t>. Устраивались катания с гор на санях. Ряженые как могли веселили народ. </a:t>
            </a:r>
            <a:endParaRPr lang="en-US" sz="1800" dirty="0">
              <a:latin typeface="Baskerville Old Face" pitchFamily="18" charset="0"/>
            </a:endParaRPr>
          </a:p>
        </p:txBody>
      </p:sp>
      <p:pic>
        <p:nvPicPr>
          <p:cNvPr id="6" name="Содержимое 5" descr="photo_155231864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1428736"/>
            <a:ext cx="3394472" cy="4525963"/>
          </a:xfrm>
        </p:spPr>
      </p:pic>
      <p:pic>
        <p:nvPicPr>
          <p:cNvPr id="7" name="Рисунок 6" descr="photo_1552318695.jpg"/>
          <p:cNvPicPr>
            <a:picLocks noChangeAspect="1"/>
          </p:cNvPicPr>
          <p:nvPr/>
        </p:nvPicPr>
        <p:blipFill>
          <a:blip r:embed="rId3"/>
          <a:srcRect t="10416"/>
          <a:stretch>
            <a:fillRect/>
          </a:stretch>
        </p:blipFill>
        <p:spPr>
          <a:xfrm>
            <a:off x="4929190" y="2000240"/>
            <a:ext cx="3827716" cy="457200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hoto_155240517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785794"/>
            <a:ext cx="4525963" cy="4525963"/>
          </a:xfrm>
        </p:spPr>
      </p:pic>
      <p:pic>
        <p:nvPicPr>
          <p:cNvPr id="5" name="Рисунок 4" descr="photo_1552405163.jpg"/>
          <p:cNvPicPr>
            <a:picLocks noChangeAspect="1"/>
          </p:cNvPicPr>
          <p:nvPr/>
        </p:nvPicPr>
        <p:blipFill>
          <a:blip r:embed="rId3"/>
          <a:srcRect l="30208" t="6250" r="14583" b="7291"/>
          <a:stretch>
            <a:fillRect/>
          </a:stretch>
        </p:blipFill>
        <p:spPr>
          <a:xfrm>
            <a:off x="5072066" y="642918"/>
            <a:ext cx="3786214" cy="592935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hoto_155231877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1785926"/>
            <a:ext cx="3394472" cy="4525963"/>
          </a:xfrm>
        </p:spPr>
      </p:pic>
      <p:pic>
        <p:nvPicPr>
          <p:cNvPr id="5" name="Рисунок 4" descr="photo_1552318795.jpg"/>
          <p:cNvPicPr>
            <a:picLocks noChangeAspect="1"/>
          </p:cNvPicPr>
          <p:nvPr/>
        </p:nvPicPr>
        <p:blipFill>
          <a:blip r:embed="rId3"/>
          <a:srcRect l="16667" t="18750" b="15625"/>
          <a:stretch>
            <a:fillRect/>
          </a:stretch>
        </p:blipFill>
        <p:spPr>
          <a:xfrm>
            <a:off x="4572000" y="2071678"/>
            <a:ext cx="4286244" cy="450059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Пятница, суббота – посещение родственников </a:t>
            </a:r>
            <a:endParaRPr lang="ru-RU" dirty="0"/>
          </a:p>
        </p:txBody>
      </p:sp>
      <p:pic>
        <p:nvPicPr>
          <p:cNvPr id="4" name="Содержимое 3" descr="photo_155231840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7224" y="1571612"/>
            <a:ext cx="7393834" cy="4929222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hoto_155231897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2976" y="1428736"/>
            <a:ext cx="7109249" cy="4739499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58246" cy="1285884"/>
          </a:xfrm>
        </p:spPr>
        <p:txBody>
          <a:bodyPr>
            <a:normAutofit fontScale="90000"/>
          </a:bodyPr>
          <a:lstStyle/>
          <a:p>
            <a:r>
              <a:rPr lang="ru-RU" dirty="0"/>
              <a:t>Воскресенье – Проводы Масленицы и Прощеное </a:t>
            </a:r>
            <a:r>
              <a:rPr lang="ru-RU" dirty="0" smtClean="0"/>
              <a:t>Воскресенье</a:t>
            </a:r>
            <a:endParaRPr lang="ru-RU" dirty="0"/>
          </a:p>
        </p:txBody>
      </p:sp>
      <p:pic>
        <p:nvPicPr>
          <p:cNvPr id="4" name="Содержимое 3" descr="photo_155231917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728" y="1857364"/>
            <a:ext cx="6788945" cy="4525963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96974"/>
          </a:xfrm>
        </p:spPr>
        <p:txBody>
          <a:bodyPr>
            <a:normAutofit fontScale="90000"/>
          </a:bodyPr>
          <a:lstStyle/>
          <a:p>
            <a:r>
              <a:rPr lang="ru-RU" sz="2200" dirty="0" smtClean="0"/>
              <a:t>В этот день устраивали проводы Масленицы. Из соломы раскладывали большой костер и сжигали на нем куклу Масленицы. Пепел от того костра разбрасывали по полям, чтобы по осени был богатый урожай.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200" dirty="0"/>
          </a:p>
        </p:txBody>
      </p:sp>
      <p:pic>
        <p:nvPicPr>
          <p:cNvPr id="6" name="Содержимое 5" descr="maslenica-v-detskom-sadu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14546" y="1857364"/>
            <a:ext cx="5310215" cy="4577772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maslenica-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7224" y="500042"/>
            <a:ext cx="7327788" cy="5500726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55</Words>
  <Application>Microsoft Office PowerPoint</Application>
  <PresentationFormat>Экран (4:3)</PresentationFormat>
  <Paragraphs>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Масленица – народный праздник.  Проводы зимы, встреча весны!</vt:lpstr>
      <vt:lpstr> Понедельник – встреча масленицы!  Из тряпья и соломы мастерили чучело, похожее на человеческую фигуру. </vt:lpstr>
      <vt:lpstr>  Вторник – Заигрыши  Во вторник молодежь каталась на санках и эти катания продолжались до конца недели. </vt:lpstr>
      <vt:lpstr> Среда – Лакомка В старинные времена люди в Масленицу ходили по гостям, угощались вкусными блинами.  </vt:lpstr>
      <vt:lpstr>Слайд 6</vt:lpstr>
      <vt:lpstr>Четверг – Разгуляй  В разгуляй было больше всего игрищ. Конские бега, кулачные потехи, борьба – все это развлечения разгуляя. Устраивались катания с гор на санях. Ряженые как могли веселили народ. </vt:lpstr>
      <vt:lpstr>Слайд 8</vt:lpstr>
      <vt:lpstr>Слайд 9</vt:lpstr>
      <vt:lpstr>Пятница, суббота – посещение родственников </vt:lpstr>
      <vt:lpstr>Слайд 11</vt:lpstr>
      <vt:lpstr>Воскресенье – Проводы Масленицы и Прощеное Воскресенье</vt:lpstr>
      <vt:lpstr>В этот день устраивали проводы Масленицы. Из соломы раскладывали большой костер и сжигали на нем куклу Масленицы. Пепел от того костра разбрасывали по полям, чтобы по осени был богатый урожай. </vt:lpstr>
      <vt:lpstr>Слайд 14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1</cp:lastModifiedBy>
  <cp:revision>9</cp:revision>
  <dcterms:created xsi:type="dcterms:W3CDTF">2019-03-11T14:53:38Z</dcterms:created>
  <dcterms:modified xsi:type="dcterms:W3CDTF">2019-03-12T16:03:11Z</dcterms:modified>
</cp:coreProperties>
</file>