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notesMasterIdLst>
    <p:notesMasterId r:id="rId20"/>
  </p:notesMasterIdLst>
  <p:sldIdLst>
    <p:sldId id="262" r:id="rId2"/>
    <p:sldId id="267" r:id="rId3"/>
    <p:sldId id="264" r:id="rId4"/>
    <p:sldId id="273" r:id="rId5"/>
    <p:sldId id="272" r:id="rId6"/>
    <p:sldId id="271" r:id="rId7"/>
    <p:sldId id="265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7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96B39-76A8-4B37-BF77-F07172EF3A6E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26F95-FF93-41F5-B5B4-D254F51FAD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10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11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12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13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14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15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16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17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18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2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3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4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5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6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7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8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3C77FA-A478-4C02-A526-FCE2632F2294}" type="slidenum">
              <a:rPr 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/>
              <a:t>9</a:t>
            </a:fld>
            <a:endParaRPr 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3" y="4343231"/>
            <a:ext cx="5481215" cy="41097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4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10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651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5900"/>
            <a:ext cx="8221663" cy="1244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1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44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93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11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7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581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81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22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6783C3E-796C-4416-B434-97C4C7E3C049}" type="datetimeFigureOut">
              <a:rPr lang="ru-RU" smtClean="0"/>
              <a:pPr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BEFF81B-FF59-4DDA-8D04-EE69374D25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02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web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9.xml"/><Relationship Id="rId18" Type="http://schemas.openxmlformats.org/officeDocument/2006/relationships/slide" Target="slide11.xml"/><Relationship Id="rId3" Type="http://schemas.openxmlformats.org/officeDocument/2006/relationships/audio" Target="../media/audio1.wav"/><Relationship Id="rId7" Type="http://schemas.openxmlformats.org/officeDocument/2006/relationships/slide" Target="slide4.xml"/><Relationship Id="rId12" Type="http://schemas.openxmlformats.org/officeDocument/2006/relationships/slide" Target="slide14.xml"/><Relationship Id="rId17" Type="http://schemas.openxmlformats.org/officeDocument/2006/relationships/slide" Target="slide12.xml"/><Relationship Id="rId2" Type="http://schemas.openxmlformats.org/officeDocument/2006/relationships/notesSlide" Target="../notesSlides/notesSlide2.xml"/><Relationship Id="rId16" Type="http://schemas.openxmlformats.org/officeDocument/2006/relationships/slide" Target="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8.xml"/><Relationship Id="rId11" Type="http://schemas.openxmlformats.org/officeDocument/2006/relationships/slide" Target="slide15.xml"/><Relationship Id="rId5" Type="http://schemas.openxmlformats.org/officeDocument/2006/relationships/slide" Target="slide13.xml"/><Relationship Id="rId15" Type="http://schemas.openxmlformats.org/officeDocument/2006/relationships/slide" Target="slide6.xml"/><Relationship Id="rId10" Type="http://schemas.openxmlformats.org/officeDocument/2006/relationships/slide" Target="slide16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17.xml"/><Relationship Id="rId1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web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web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web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web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85728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лицей №1 города Балтийска Калининградской области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4143380"/>
            <a:ext cx="38536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Автор: кгн, учитель географии Новова Елена Евгеньевна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1857364"/>
            <a:ext cx="621510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Викторина: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«Российские путешественники»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982544" cy="1609344"/>
          </a:xfrm>
        </p:spPr>
        <p:txBody>
          <a:bodyPr/>
          <a:lstStyle/>
          <a:p>
            <a:pPr algn="ctr"/>
            <a:r>
              <a:rPr lang="ru-RU" dirty="0" smtClean="0"/>
              <a:t>Открыл</a:t>
            </a:r>
            <a:r>
              <a:rPr lang="ru-RU" sz="4000" dirty="0" smtClean="0"/>
              <a:t> и Описал самую северную точку Евразии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64904"/>
            <a:ext cx="3312368" cy="37964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51360" y="1993908"/>
            <a:ext cx="39709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Семён Иванович Челюскин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84632"/>
            <a:ext cx="7029472" cy="21522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Их именами названо одно из морей северного ледовитого океана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92896"/>
            <a:ext cx="5758408" cy="380365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84632"/>
            <a:ext cx="6694512" cy="16093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Единственная женщина - участница экспедиции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1" y="2827657"/>
            <a:ext cx="2461493" cy="37154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2229984"/>
            <a:ext cx="4769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Татьяна Фёдоровна Прончищева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668" y="548680"/>
            <a:ext cx="6406480" cy="241998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Этот русский путешественник первым из европейцев побывал в Индии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140968"/>
            <a:ext cx="4323855" cy="324036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84632"/>
            <a:ext cx="6838528" cy="200826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Возглавил первое российское кругосветное плавание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33" y="3228180"/>
            <a:ext cx="4901166" cy="33408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91942" y="2629705"/>
            <a:ext cx="4493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Иван Фёдорович Крузенштерн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2599" y="357166"/>
            <a:ext cx="6910536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Руководил шлюпом «Нева»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517" y="2481746"/>
            <a:ext cx="3314700" cy="4064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86168" y="1897580"/>
            <a:ext cx="4379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Юрий Фёдорович Лисянский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93055"/>
            <a:ext cx="7488832" cy="16093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Первооткрыватель шестого континента, командир шлюпа «Восток»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24944"/>
            <a:ext cx="3460154" cy="34601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2232839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Фаддей Фаддеевич Беллинсгаузен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00" y="2908469"/>
            <a:ext cx="3198862" cy="36346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08566" y="2276872"/>
            <a:ext cx="388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Михаил Петрович Лазарев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60118" y="625475"/>
            <a:ext cx="7784948" cy="121537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 первооткрыватель шестого континента, командир шлюпа «Мирный»</a:t>
            </a:r>
            <a:endParaRPr lang="ru-RU" sz="4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428868"/>
            <a:ext cx="8143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kk-KZ" sz="5400" b="1" cap="all" spc="0" dirty="0" smtClean="0">
                <a:ln w="90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rgbClr val="C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44" y="1500174"/>
            <a:ext cx="2571768" cy="12144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Первые землепроходцы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4286256"/>
            <a:ext cx="2643206" cy="12144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исследовали мир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2928934"/>
            <a:ext cx="2643206" cy="121444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Великая Северная экспедиция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2857488" y="150017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10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>
          <a:xfrm>
            <a:off x="3000364" y="435769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10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rId6" action="ppaction://hlinksldjump"/>
          </p:cNvPr>
          <p:cNvSpPr/>
          <p:nvPr/>
        </p:nvSpPr>
        <p:spPr>
          <a:xfrm>
            <a:off x="3000364" y="292893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10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rId7" action="ppaction://hlinksldjump"/>
          </p:cNvPr>
          <p:cNvSpPr/>
          <p:nvPr/>
        </p:nvSpPr>
        <p:spPr>
          <a:xfrm>
            <a:off x="4071934" y="150017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>
            <a:hlinkClick r:id="rId8" action="ppaction://hlinksldjump"/>
          </p:cNvPr>
          <p:cNvSpPr/>
          <p:nvPr/>
        </p:nvSpPr>
        <p:spPr>
          <a:xfrm>
            <a:off x="5429256" y="292893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30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rId9" action="ppaction://hlinksldjump"/>
          </p:cNvPr>
          <p:cNvSpPr/>
          <p:nvPr/>
        </p:nvSpPr>
        <p:spPr>
          <a:xfrm>
            <a:off x="7858148" y="435769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50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>
            <a:hlinkClick r:id="rId10" action="ppaction://hlinksldjump"/>
          </p:cNvPr>
          <p:cNvSpPr/>
          <p:nvPr/>
        </p:nvSpPr>
        <p:spPr>
          <a:xfrm>
            <a:off x="6643702" y="435769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40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>
            <a:hlinkClick r:id="rId11" action="ppaction://hlinksldjump"/>
          </p:cNvPr>
          <p:cNvSpPr/>
          <p:nvPr/>
        </p:nvSpPr>
        <p:spPr>
          <a:xfrm>
            <a:off x="5429256" y="435769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30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>
            <a:hlinkClick r:id="rId12" action="ppaction://hlinksldjump"/>
          </p:cNvPr>
          <p:cNvSpPr/>
          <p:nvPr/>
        </p:nvSpPr>
        <p:spPr>
          <a:xfrm>
            <a:off x="4214810" y="435769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20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>
            <a:hlinkClick r:id="rId13" action="ppaction://hlinksldjump"/>
          </p:cNvPr>
          <p:cNvSpPr/>
          <p:nvPr/>
        </p:nvSpPr>
        <p:spPr>
          <a:xfrm>
            <a:off x="4214810" y="292893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20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>
            <a:hlinkClick r:id="rId14" action="ppaction://hlinksldjump"/>
          </p:cNvPr>
          <p:cNvSpPr/>
          <p:nvPr/>
        </p:nvSpPr>
        <p:spPr>
          <a:xfrm>
            <a:off x="5286380" y="150017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30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>
            <a:hlinkClick r:id="rId15" action="ppaction://hlinksldjump"/>
          </p:cNvPr>
          <p:cNvSpPr/>
          <p:nvPr/>
        </p:nvSpPr>
        <p:spPr>
          <a:xfrm>
            <a:off x="6500826" y="150017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40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>
            <a:hlinkClick r:id="rId16" action="ppaction://hlinksldjump"/>
          </p:cNvPr>
          <p:cNvSpPr/>
          <p:nvPr/>
        </p:nvSpPr>
        <p:spPr>
          <a:xfrm>
            <a:off x="7715272" y="150017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50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>
            <a:hlinkClick r:id="rId17" action="ppaction://hlinksldjump"/>
          </p:cNvPr>
          <p:cNvSpPr/>
          <p:nvPr/>
        </p:nvSpPr>
        <p:spPr>
          <a:xfrm>
            <a:off x="7858148" y="292893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50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>
            <a:hlinkClick r:id="rId18" action="ppaction://hlinksldjump"/>
          </p:cNvPr>
          <p:cNvSpPr/>
          <p:nvPr/>
        </p:nvSpPr>
        <p:spPr>
          <a:xfrm>
            <a:off x="6643702" y="2928934"/>
            <a:ext cx="1143008" cy="11430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40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23">
            <a:hlinkClick r:id="rId19" action="ppaction://hlinksldjump"/>
          </p:cNvPr>
          <p:cNvSpPr/>
          <p:nvPr/>
        </p:nvSpPr>
        <p:spPr>
          <a:xfrm>
            <a:off x="7786710" y="5857892"/>
            <a:ext cx="1071570" cy="714380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84368" y="551723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68157"/>
            <a:ext cx="7038795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Первооткрыватель сибири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434" y="2780928"/>
            <a:ext cx="3384376" cy="34950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87824" y="2257708"/>
            <a:ext cx="3499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Ермак Тимофеевич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84368" y="5507648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84632"/>
            <a:ext cx="7029472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первым открыл северо-восточный проход между Азией и америкой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46655"/>
            <a:ext cx="5042935" cy="37822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84632"/>
            <a:ext cx="7126560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первым вышел к берегам Охотского моря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820" y="2852936"/>
            <a:ext cx="4848200" cy="30301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58172" y="2152512"/>
            <a:ext cx="3873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Иван Юрьевич Москвитин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84632"/>
            <a:ext cx="7198568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Исследовал реку Амур и сделал её первый чертёж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724" y="2383345"/>
            <a:ext cx="4948384" cy="371128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84632"/>
            <a:ext cx="6838528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разведал путь из бассейна реки Лена к реке Зея и прошёл по Амуру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488" y="2780928"/>
            <a:ext cx="2505086" cy="34563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47628" y="2152512"/>
            <a:ext cx="4256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Василий Данилович Поярков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484632"/>
            <a:ext cx="6984776" cy="16093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Руководитель двух камчатских экспедиций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25" y="2708920"/>
            <a:ext cx="3170913" cy="36437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60630" y="2095920"/>
            <a:ext cx="3453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Витус</a:t>
            </a:r>
            <a:r>
              <a:rPr lang="ru-RU" sz="2400" dirty="0" smtClean="0"/>
              <a:t> </a:t>
            </a:r>
            <a:r>
              <a:rPr lang="ru-RU" sz="2400" dirty="0" err="1" smtClean="0"/>
              <a:t>Ионассен</a:t>
            </a:r>
            <a:r>
              <a:rPr lang="ru-RU" sz="2400" dirty="0" smtClean="0"/>
              <a:t> Беринг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02025" y="195263"/>
            <a:ext cx="3148013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hangingPunct="0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b="1">
              <a:solidFill>
                <a:srgbClr val="0000FF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858148" y="5500702"/>
            <a:ext cx="1042416" cy="1042416"/>
          </a:xfrm>
          <a:prstGeom prst="actionButtonHo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66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60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84632"/>
            <a:ext cx="7029472" cy="16093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Командир корабля «Святой Павел»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48444"/>
            <a:ext cx="2828401" cy="3597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5860" y="2129732"/>
            <a:ext cx="3816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Алексей Ильич Чириков</a:t>
            </a: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912</TotalTime>
  <Words>225</Words>
  <Application>Microsoft Office PowerPoint</Application>
  <PresentationFormat>Экран (4:3)</PresentationFormat>
  <Paragraphs>82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SimSun</vt:lpstr>
      <vt:lpstr>Calibri</vt:lpstr>
      <vt:lpstr>Cambria</vt:lpstr>
      <vt:lpstr>Lucida Sans Unicode</vt:lpstr>
      <vt:lpstr>Rockwell</vt:lpstr>
      <vt:lpstr>Rockwell Condensed</vt:lpstr>
      <vt:lpstr>Times New Roman</vt:lpstr>
      <vt:lpstr>Wingdings</vt:lpstr>
      <vt:lpstr>Дерево</vt:lpstr>
      <vt:lpstr>Презентация PowerPoint</vt:lpstr>
      <vt:lpstr>Презентация PowerPoint</vt:lpstr>
      <vt:lpstr>Первооткрыватель сибири</vt:lpstr>
      <vt:lpstr>первым открыл северо-восточный проход между Азией и америкой</vt:lpstr>
      <vt:lpstr>первым вышел к берегам Охотского моря</vt:lpstr>
      <vt:lpstr>Исследовал реку Амур и сделал её первый чертёж</vt:lpstr>
      <vt:lpstr>разведал путь из бассейна реки Лена к реке Зея и прошёл по Амуру</vt:lpstr>
      <vt:lpstr>Руководитель двух камчатских экспедиций</vt:lpstr>
      <vt:lpstr>Командир корабля «Святой Павел»</vt:lpstr>
      <vt:lpstr>Открыл и Описал самую северную точку Евразии</vt:lpstr>
      <vt:lpstr>Их именами названо одно из морей северного ледовитого океана</vt:lpstr>
      <vt:lpstr>Единственная женщина - участница экспедиции</vt:lpstr>
      <vt:lpstr>Этот русский путешественник первым из европейцев побывал в Индии</vt:lpstr>
      <vt:lpstr>Возглавил первое российское кругосветное плавание</vt:lpstr>
      <vt:lpstr>Руководил шлюпом «Нева»</vt:lpstr>
      <vt:lpstr>Первооткрыватель шестого континента, командир шлюпа «Восток»</vt:lpstr>
      <vt:lpstr> первооткрыватель шестого континента, командир шлюпа «Мирный»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</cp:lastModifiedBy>
  <cp:revision>96</cp:revision>
  <dcterms:created xsi:type="dcterms:W3CDTF">2015-02-21T19:33:28Z</dcterms:created>
  <dcterms:modified xsi:type="dcterms:W3CDTF">2025-11-05T09:09:20Z</dcterms:modified>
</cp:coreProperties>
</file>