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1" r:id="rId2"/>
    <p:sldId id="286" r:id="rId3"/>
    <p:sldId id="285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3" r:id="rId19"/>
    <p:sldId id="284" r:id="rId20"/>
    <p:sldId id="288" r:id="rId21"/>
    <p:sldId id="287" r:id="rId22"/>
    <p:sldId id="265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mic Sans MS" panose="030F0702030302020204" pitchFamily="66" charset="0"/>
      <p:regular r:id="rId28"/>
      <p:bold r:id="rId29"/>
      <p:italic r:id="rId30"/>
      <p:boldItalic r:id="rId3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87" d="100"/>
          <a:sy n="87" d="100"/>
        </p:scale>
        <p:origin x="150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23.12.2020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23.12.2020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23.12.2020</a:t>
            </a:fld>
            <a:endParaRPr lang="ru-RU"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23.12.2020</a:t>
            </a:fld>
            <a:endParaRPr lang="ru-RU"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23.12.2020</a:t>
            </a:fld>
            <a:endParaRPr lang="ru-RU"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1475656" y="962725"/>
            <a:ext cx="6336704" cy="3595176"/>
            <a:chOff x="1115616" y="2146448"/>
            <a:chExt cx="7165477" cy="317217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115616" y="2146448"/>
              <a:ext cx="7165477" cy="9776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66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255578" y="4449620"/>
              <a:ext cx="5732383" cy="8690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Автор презентации: Пуртова </a:t>
              </a:r>
              <a:r>
                <a:rPr lang="ru-RU" sz="1400" dirty="0" err="1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Крестина</a:t>
              </a: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 Павловна,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Учитель русского языка и литературы 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МАОУ «СОШ </a:t>
              </a:r>
              <a:r>
                <a:rPr lang="ru-RU" sz="1400" dirty="0" err="1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п.Демьянка</a:t>
              </a: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»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cs typeface="Arial" charset="0"/>
                </a:rPr>
                <a:t>2020</a:t>
              </a:r>
              <a:endParaRPr lang="ru-RU" sz="1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</p:grp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683568" y="216927"/>
            <a:ext cx="9144000" cy="1872208"/>
          </a:xfrm>
        </p:spPr>
        <p:txBody>
          <a:bodyPr>
            <a:normAutofit/>
          </a:bodyPr>
          <a:lstStyle/>
          <a:p>
            <a:r>
              <a:rPr lang="en-US" sz="8800" b="1" dirty="0" err="1" smtClean="0">
                <a:latin typeface="Times New Roman" pitchFamily="18" charset="0"/>
                <a:cs typeface="Times New Roman" pitchFamily="18" charset="0"/>
              </a:rPr>
              <a:t>Skysmart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ᐈ Проблемы картинки фото, фотографии проблемы | скачать на Depositphotos®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21" y="1421869"/>
            <a:ext cx="3261999" cy="216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 rot="19644301">
            <a:off x="-301492" y="1964367"/>
            <a:ext cx="3803100" cy="730285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Непрерывный </a:t>
            </a:r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результативный образовательный </a:t>
            </a:r>
            <a:endParaRPr lang="ru-RU" sz="3600" b="1" i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endParaRPr lang="ru-RU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7200"/>
            <a:ext cx="8388907" cy="626015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3004" y="1556792"/>
            <a:ext cx="8731382" cy="1143000"/>
          </a:xfrm>
        </p:spPr>
        <p:txBody>
          <a:bodyPr/>
          <a:lstStyle/>
          <a:p>
            <a:r>
              <a:rPr lang="ru-RU" u="sng" dirty="0" smtClean="0"/>
              <a:t>Тетрадь </a:t>
            </a:r>
            <a:r>
              <a:rPr lang="en-US" u="sng" dirty="0" err="1" smtClean="0"/>
              <a:t>Skysmart</a:t>
            </a:r>
            <a:r>
              <a:rPr lang="en-US" u="sng" dirty="0" smtClean="0"/>
              <a:t> </a:t>
            </a:r>
            <a:r>
              <a:rPr lang="ru-RU" u="sng" dirty="0" smtClean="0"/>
              <a:t>бесплатная???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291399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8100392" cy="542233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Что есть в этой тетради???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6089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88"/>
            <a:ext cx="8111856" cy="595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8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0692" cy="6048672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 rot="19757728">
            <a:off x="5652120" y="980728"/>
            <a:ext cx="2016224" cy="7920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02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208912" cy="6048671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6532534">
            <a:off x="4067944" y="980728"/>
            <a:ext cx="2592288" cy="122413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6532534">
            <a:off x="2529810" y="4568105"/>
            <a:ext cx="1420086" cy="96038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47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44963" cy="5904656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3020677">
            <a:off x="770584" y="993171"/>
            <a:ext cx="1420086" cy="96038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3740158">
            <a:off x="873626" y="4568104"/>
            <a:ext cx="1420086" cy="96038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90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51" y="476672"/>
            <a:ext cx="8280920" cy="5976664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 rot="14376558">
            <a:off x="5145408" y="3666407"/>
            <a:ext cx="2090234" cy="3563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 rot="3740158">
            <a:off x="-226796" y="2315123"/>
            <a:ext cx="1388680" cy="27126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4350279">
            <a:off x="-707832" y="3146032"/>
            <a:ext cx="2467985" cy="2674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 rot="9397526">
            <a:off x="2591683" y="5557209"/>
            <a:ext cx="2090234" cy="3563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59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24936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57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9487"/>
            <a:ext cx="8352928" cy="613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8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 rot="10800000">
            <a:off x="5060978" y="588656"/>
            <a:ext cx="2090234" cy="3563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321177" y="960258"/>
            <a:ext cx="32832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Можно изменить</a:t>
            </a:r>
          </a:p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название задания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55576" y="2564904"/>
            <a:ext cx="2376264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75856" y="2343463"/>
            <a:ext cx="2376264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774680" y="2564904"/>
            <a:ext cx="2376264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208912" cy="5832648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9397526">
            <a:off x="5781058" y="3685001"/>
            <a:ext cx="2090234" cy="3563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5002"/>
            <a:ext cx="8208912" cy="5832648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 rot="9397526">
            <a:off x="5853066" y="3663331"/>
            <a:ext cx="2090234" cy="3563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55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77" y="404664"/>
            <a:ext cx="7939643" cy="5900262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 rot="7392661">
            <a:off x="7710280" y="585514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52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280920" cy="5909204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10800000">
            <a:off x="3059832" y="3717032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10800000">
            <a:off x="2627784" y="2564904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9794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318616" cy="5976664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4218275">
            <a:off x="263793" y="2766233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3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133076" cy="583264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611560" y="2492896"/>
            <a:ext cx="2448272" cy="136815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15269" y="3861048"/>
            <a:ext cx="2448272" cy="136815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178078" y="5218217"/>
            <a:ext cx="2448272" cy="136815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6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04664"/>
            <a:ext cx="8280921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8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280920" cy="5958160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>
            <a:off x="4004171" y="1196752"/>
            <a:ext cx="1207665" cy="140328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28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19" y="476672"/>
            <a:ext cx="8136904" cy="5832648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 rot="10800000">
            <a:off x="3360138" y="2478200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10800000">
            <a:off x="2555776" y="3397650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10800000">
            <a:off x="4355976" y="4051643"/>
            <a:ext cx="1154033" cy="3798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55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4631" y="523287"/>
            <a:ext cx="761804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Ученик - увидит 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 результат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62472" y="1245667"/>
            <a:ext cx="5904656" cy="383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5007672"/>
            <a:ext cx="7884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- задания </a:t>
            </a: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проверяются автоматически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61707" y="1016373"/>
            <a:ext cx="141096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28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18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03648" y="1700808"/>
            <a:ext cx="5904656" cy="383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127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 rot="20534160">
            <a:off x="434498" y="1411271"/>
            <a:ext cx="7772400" cy="1470025"/>
          </a:xfrm>
        </p:spPr>
        <p:txBody>
          <a:bodyPr/>
          <a:lstStyle/>
          <a:p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259632" y="2924944"/>
            <a:ext cx="6400800" cy="1752600"/>
          </a:xfrm>
        </p:spPr>
        <p:txBody>
          <a:bodyPr/>
          <a:lstStyle/>
          <a:p>
            <a:r>
              <a:rPr lang="ru-RU" sz="3600" b="1" dirty="0" smtClean="0"/>
              <a:t>С НАСТУПАЮЩИМ НОВЫМ ГОДОМ!!!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361478058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32423"/>
      </a:hlink>
      <a:folHlink>
        <a:srgbClr val="63242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59</Words>
  <Application>Microsoft Office PowerPoint</Application>
  <PresentationFormat>Экран (4:3)</PresentationFormat>
  <Paragraphs>16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Times New Roman</vt:lpstr>
      <vt:lpstr>Comic Sans MS</vt:lpstr>
      <vt:lpstr>Arial</vt:lpstr>
      <vt:lpstr>1_Тема Office</vt:lpstr>
      <vt:lpstr>Skysmart</vt:lpstr>
      <vt:lpstr>Тетрадь Skysmart бесплатная???</vt:lpstr>
      <vt:lpstr>Что есть в этой тетради???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Ученик - увидит свой результат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Крестина Пуртова</cp:lastModifiedBy>
  <cp:revision>52</cp:revision>
  <dcterms:created xsi:type="dcterms:W3CDTF">2014-07-06T18:18:01Z</dcterms:created>
  <dcterms:modified xsi:type="dcterms:W3CDTF">2020-12-23T17:31:18Z</dcterms:modified>
</cp:coreProperties>
</file>