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5" r:id="rId10"/>
    <p:sldId id="269" r:id="rId11"/>
    <p:sldId id="286" r:id="rId12"/>
    <p:sldId id="270" r:id="rId13"/>
    <p:sldId id="277" r:id="rId14"/>
    <p:sldId id="284" r:id="rId15"/>
    <p:sldId id="278" r:id="rId16"/>
    <p:sldId id="281" r:id="rId17"/>
    <p:sldId id="287" r:id="rId18"/>
    <p:sldId id="288" r:id="rId19"/>
    <p:sldId id="290" r:id="rId20"/>
    <p:sldId id="289" r:id="rId21"/>
    <p:sldId id="292" r:id="rId22"/>
    <p:sldId id="291" r:id="rId23"/>
    <p:sldId id="293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60" autoAdjust="0"/>
    <p:restoredTop sz="94660"/>
  </p:normalViewPr>
  <p:slideViewPr>
    <p:cSldViewPr snapToGrid="0">
      <p:cViewPr varScale="1">
        <p:scale>
          <a:sx n="64" d="100"/>
          <a:sy n="64" d="100"/>
        </p:scale>
        <p:origin x="-86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0F2750-CFD1-4C0C-A398-3962A8CF2A09}" type="datetimeFigureOut">
              <a:rPr lang="ru-RU" smtClean="0"/>
              <a:pPr/>
              <a:t>21.11.2024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A2ECE-2EDD-4FBA-8214-B14826868D5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EA2ECE-2EDD-4FBA-8214-B14826868D59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EA2ECE-2EDD-4FBA-8214-B14826868D59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  <a:pPr/>
              <a:t>21.11.2024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36244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  <a:pPr/>
              <a:t>21.11.2024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05637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  <a:pPr/>
              <a:t>21.11.2024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0590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  <a:pPr/>
              <a:t>21.11.2024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3279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  <a:pPr/>
              <a:t>21.11.2024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14963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  <a:pPr/>
              <a:t>21.11.2024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0536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  <a:pPr/>
              <a:t>21.11.2024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54828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  <a:pPr/>
              <a:t>21.11.2024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06156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  <a:pPr/>
              <a:t>21.11.2024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1472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  <a:pPr/>
              <a:t>21.11.2024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72110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  <a:pPr/>
              <a:t>21.11.2024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44339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25942F-50F9-4C42-BA13-247F957EB52B}" type="datetimeFigureOut">
              <a:rPr lang="ru-RU" smtClean="0"/>
              <a:pPr/>
              <a:t>21.11.2024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D55CC-5F98-4CDB-81B8-7C35416D00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96385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6255" y="166255"/>
            <a:ext cx="11776363" cy="6234545"/>
          </a:xfrm>
        </p:spPr>
        <p:txBody>
          <a:bodyPr>
            <a:norm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3999" y="179882"/>
            <a:ext cx="9573491" cy="282239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МБДОУ детский сад №7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г.Лысково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4400" b="1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4400" b="1" dirty="0" smtClean="0"/>
              <a:t>Воспитание </a:t>
            </a:r>
            <a:r>
              <a:rPr lang="ru-RU" sz="4400" b="1" dirty="0" smtClean="0"/>
              <a:t>патриота и гражданина России  ХХ</a:t>
            </a:r>
            <a:r>
              <a:rPr lang="en-US" sz="4400" b="1" dirty="0" smtClean="0"/>
              <a:t>I </a:t>
            </a:r>
            <a:r>
              <a:rPr lang="ru-RU" sz="4400" b="1" dirty="0" smtClean="0"/>
              <a:t>века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4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4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4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Составили воспитатели: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Балаина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Наталья Валерьевна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Луканова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Дарья Денисовна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5883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83275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Патриотизм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-это любовь к родине, любовь нельзя ни купить, не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подарить, нельзя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заставить любить.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Можно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создать условия, чтобы молодой человек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дорожил тем, что ему досталось от своих дедов и прадедов, это всё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должно быть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нашей душе, в нашем сердце, это то, без чего человек не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может существовать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если хочет быть человеком!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В.В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 Путин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 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262886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49382" y="0"/>
            <a:ext cx="10141527" cy="6012874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Цели: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1.Формирование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патриотических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ценностей: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Привлечение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детей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 истории своей страны и значению праздников, таких как 9 мая.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2.Укрепление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социальной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солидарности: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Создание сообщества, поддерживающего тех, кто нуждается в помощи, благодаря сбору гуманитарных грузов.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3.Сохранение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исторической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памяти: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Обеспечение уважения к ветеранам и участникам Великой Отечественной войны через организацию мероприятий.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0760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65125"/>
            <a:ext cx="11049000" cy="5564620"/>
          </a:xfrm>
        </p:spPr>
        <p:txBody>
          <a:bodyPr>
            <a:norm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800" dirty="0" smtClean="0"/>
              <a:t> 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1480" y="411480"/>
            <a:ext cx="109880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3200" b="1" dirty="0" smtClean="0"/>
              <a:t> 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09862" y="335846"/>
            <a:ext cx="1074794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1.Организация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сбора гуманитарной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помощи: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Сбор продуктов, одежды и других необходимых вещей.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Налаживание сотрудничества с благотворительными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фондами.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2.Проведение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образовательных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мероприятий: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Организация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занятий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мастер-классов о значении 9 мая.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Публикация материалов, рассказывающих о истории праздника и его важности.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Планирование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проведение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праздников: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Организация мероприятий на 9 мая: концертов, выставок, встреч с ветеранами.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Привлечение детей к участию в патриотических конкурсах.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4.Создание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рекламной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кампании: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Использование социальных сетей и локальных СМИ для информирования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проекте и сборах.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Привлечение волонтеров для активного участия.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4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320" y="365125"/>
            <a:ext cx="11079480" cy="566160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3840" y="320040"/>
            <a:ext cx="105460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1480" y="579120"/>
            <a:ext cx="95402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3200" b="1" dirty="0" smtClean="0"/>
              <a:t> </a:t>
            </a:r>
            <a:endParaRPr lang="ru-RU" sz="3200" dirty="0" smtClean="0"/>
          </a:p>
        </p:txBody>
      </p:sp>
      <p:pic>
        <p:nvPicPr>
          <p:cNvPr id="8" name="Рисунок 7" descr="_Iz_o1uppb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74" y="1588959"/>
            <a:ext cx="6335840" cy="4751880"/>
          </a:xfrm>
          <a:prstGeom prst="rect">
            <a:avLst/>
          </a:prstGeom>
        </p:spPr>
      </p:pic>
      <p:pic>
        <p:nvPicPr>
          <p:cNvPr id="9" name="Рисунок 8" descr="2e5dGMK--NNPbwzSRBmeZ715wr-_AXToh5FzeGzCy5OtmbxTXVKAyid9KwvBGqcBTkwhTZBM1ti41J9gM9ASWmAQ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0308" y="1573969"/>
            <a:ext cx="3612629" cy="48149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" y="389745"/>
            <a:ext cx="11617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Сбор гуманитарной помощи для Курской области 2024 год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285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Рисунок 7" descr="0UoGCW1e8S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53" y="719528"/>
            <a:ext cx="6955436" cy="5216578"/>
          </a:xfrm>
          <a:prstGeom prst="rect">
            <a:avLst/>
          </a:prstGeom>
        </p:spPr>
      </p:pic>
      <p:pic>
        <p:nvPicPr>
          <p:cNvPr id="10" name="Рисунок 9" descr="3vrG8vJsYQ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7295" y="299802"/>
            <a:ext cx="4553262" cy="60710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5760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Рисунок 9" descr="bSyyeEAI7Fc1zgTYXqgxjVrIuVMB-YnrJStH4BaVpmSVj07WaHri75Y9uVI-sjM8-g39ufupl-dmghyRYNm1NMl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7777" y="344773"/>
            <a:ext cx="5246556" cy="620347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5957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Рисунок 7" descr="BvN8fEtUiqQ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254" y="1346201"/>
            <a:ext cx="3777834" cy="5037111"/>
          </a:xfrm>
          <a:prstGeom prst="rect">
            <a:avLst/>
          </a:prstGeom>
        </p:spPr>
      </p:pic>
      <p:pic>
        <p:nvPicPr>
          <p:cNvPr id="9" name="Рисунок 8" descr="Cx8AY9SJuV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6603" y="1603947"/>
            <a:ext cx="6195935" cy="464695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0" y="0"/>
            <a:ext cx="121919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Сбор гуманитарной помощи для участников СВО 2022-20224 год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5365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Рисунок 8" descr="gGX9NRSfzO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812" y="239842"/>
            <a:ext cx="4721902" cy="6295869"/>
          </a:xfrm>
          <a:prstGeom prst="rect">
            <a:avLst/>
          </a:prstGeom>
        </p:spPr>
      </p:pic>
      <p:pic>
        <p:nvPicPr>
          <p:cNvPr id="10" name="Рисунок 9" descr="mLWyXLKruZQ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1539" y="524657"/>
            <a:ext cx="6340730" cy="56962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5365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4756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b="1" dirty="0" smtClean="0"/>
              <a:t> </a:t>
            </a:r>
            <a:endParaRPr lang="ru-RU" dirty="0"/>
          </a:p>
        </p:txBody>
      </p:sp>
      <p:pic>
        <p:nvPicPr>
          <p:cNvPr id="14" name="Рисунок 13" descr="Ot6Kh5XFqS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506" y="14572"/>
            <a:ext cx="5132570" cy="6843427"/>
          </a:xfrm>
          <a:prstGeom prst="rect">
            <a:avLst/>
          </a:prstGeom>
        </p:spPr>
      </p:pic>
      <p:pic>
        <p:nvPicPr>
          <p:cNvPr id="15" name="Рисунок 14" descr="QcLjIR9-V9-XPes2zSbnb4ZYNm73c8VkL0x9PX-2ZIvT7lzoOd9ZUPJZpRJfvoYz8m27zceFXtHl50hQC1sT-W-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5788" y="0"/>
            <a:ext cx="5145509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5365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4756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b="1" dirty="0" smtClean="0"/>
              <a:t> </a:t>
            </a:r>
            <a:endParaRPr lang="ru-RU" dirty="0"/>
          </a:p>
        </p:txBody>
      </p:sp>
      <p:pic>
        <p:nvPicPr>
          <p:cNvPr id="19" name="Рисунок 18" descr="QGmMsLFDOb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78" y="1079293"/>
            <a:ext cx="6435775" cy="4826832"/>
          </a:xfrm>
          <a:prstGeom prst="rect">
            <a:avLst/>
          </a:prstGeom>
        </p:spPr>
      </p:pic>
      <p:pic>
        <p:nvPicPr>
          <p:cNvPr id="20" name="Рисунок 19" descr="wKzljdHZMKI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6558" y="1064301"/>
            <a:ext cx="5277786" cy="487180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5365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ru-RU" b="1" dirty="0" smtClean="0"/>
              <a:t> </a:t>
            </a:r>
            <a:endParaRPr lang="ru-RU" dirty="0"/>
          </a:p>
        </p:txBody>
      </p:sp>
      <p:pic>
        <p:nvPicPr>
          <p:cNvPr id="14" name="Рисунок 13" descr="BaJP2VWq_0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429" y="1268029"/>
            <a:ext cx="4679013" cy="5589971"/>
          </a:xfrm>
          <a:prstGeom prst="rect">
            <a:avLst/>
          </a:prstGeom>
        </p:spPr>
      </p:pic>
      <p:pic>
        <p:nvPicPr>
          <p:cNvPr id="15" name="Рисунок 14" descr="Gl_b3cr1B_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0898" y="1217119"/>
            <a:ext cx="4230661" cy="564088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454045" y="209862"/>
            <a:ext cx="127362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Акция: «Рождественский подарок бойцу»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5365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30200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b="1" dirty="0" smtClean="0"/>
              <a:t> </a:t>
            </a:r>
            <a:endParaRPr lang="ru-RU" dirty="0"/>
          </a:p>
        </p:txBody>
      </p:sp>
      <p:pic>
        <p:nvPicPr>
          <p:cNvPr id="13" name="Рисунок 12" descr="_o4a2fEHLQ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8937" y="1101777"/>
            <a:ext cx="4317167" cy="5756223"/>
          </a:xfrm>
          <a:prstGeom prst="rect">
            <a:avLst/>
          </a:prstGeom>
        </p:spPr>
      </p:pic>
      <p:pic>
        <p:nvPicPr>
          <p:cNvPr id="14" name="Рисунок 13" descr="Eo4Oz1iTAf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0426" y="1101777"/>
            <a:ext cx="4317167" cy="575622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0" y="359764"/>
            <a:ext cx="12966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Поздравление участников СВО с Днем Защитника Отечества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5365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30200" cy="6858000"/>
          </a:xfrm>
          <a:prstGeom prst="rect">
            <a:avLst/>
          </a:prstGeom>
        </p:spPr>
      </p:pic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 flipH="1">
            <a:off x="11353799" y="1402080"/>
            <a:ext cx="45719" cy="47748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b="1" dirty="0" smtClean="0"/>
              <a:t> </a:t>
            </a:r>
            <a:endParaRPr lang="ru-RU" sz="2400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b="1" dirty="0" smtClean="0"/>
              <a:t> </a:t>
            </a:r>
            <a:endParaRPr lang="ru-RU" dirty="0"/>
          </a:p>
        </p:txBody>
      </p:sp>
      <p:pic>
        <p:nvPicPr>
          <p:cNvPr id="12" name="Рисунок 11" descr="FZW7mrIHXp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738" y="391826"/>
            <a:ext cx="4849631" cy="6466174"/>
          </a:xfrm>
          <a:prstGeom prst="rect">
            <a:avLst/>
          </a:prstGeom>
        </p:spPr>
      </p:pic>
      <p:pic>
        <p:nvPicPr>
          <p:cNvPr id="13" name="Рисунок 12" descr="HHB-gmDtcm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2617" y="311877"/>
            <a:ext cx="4909592" cy="654612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5365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8601"/>
            <a:ext cx="10515600" cy="1691639"/>
          </a:xfrm>
        </p:spPr>
        <p:txBody>
          <a:bodyPr>
            <a:normAutofit/>
          </a:bodyPr>
          <a:lstStyle/>
          <a:p>
            <a:pPr algn="ctr" fontAlgn="t"/>
            <a:r>
              <a:rPr lang="ru-RU" sz="2700" b="1" dirty="0" smtClean="0"/>
              <a:t> </a:t>
            </a:r>
            <a:br>
              <a:rPr lang="ru-RU" sz="2700" b="1" dirty="0" smtClean="0"/>
            </a:br>
            <a:r>
              <a:rPr lang="ru-RU" sz="2700" b="1" dirty="0" smtClean="0"/>
              <a:t> </a:t>
            </a:r>
            <a:br>
              <a:rPr lang="ru-RU" sz="2700" b="1" dirty="0" smtClean="0"/>
            </a:br>
            <a:r>
              <a:rPr lang="ru-RU" sz="2700" b="1" dirty="0" smtClean="0"/>
              <a:t> </a:t>
            </a:r>
            <a:endParaRPr lang="ru-RU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 flipV="1">
            <a:off x="3048000" y="1952119"/>
            <a:ext cx="6096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3" name="Содержимое 12"/>
          <p:cNvSpPr>
            <a:spLocks noGrp="1"/>
          </p:cNvSpPr>
          <p:nvPr>
            <p:ph sz="half" idx="1"/>
          </p:nvPr>
        </p:nvSpPr>
        <p:spPr>
          <a:xfrm flipH="1">
            <a:off x="792480" y="426720"/>
            <a:ext cx="45720" cy="575024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/>
              <a:t> </a:t>
            </a:r>
            <a:endParaRPr lang="ru-RU" dirty="0"/>
          </a:p>
        </p:txBody>
      </p:sp>
      <p:pic>
        <p:nvPicPr>
          <p:cNvPr id="11" name="Рисунок 10" descr="HW_YXTEHnoM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615" y="389744"/>
            <a:ext cx="4851192" cy="6468256"/>
          </a:xfrm>
          <a:prstGeom prst="rect">
            <a:avLst/>
          </a:prstGeom>
        </p:spPr>
      </p:pic>
      <p:pic>
        <p:nvPicPr>
          <p:cNvPr id="12" name="Рисунок 11" descr="OX90Sj7xUv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4293" y="314792"/>
            <a:ext cx="4907406" cy="654320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5365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880"/>
            <a:ext cx="12192000" cy="871728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8601"/>
            <a:ext cx="10515600" cy="1691639"/>
          </a:xfrm>
        </p:spPr>
        <p:txBody>
          <a:bodyPr>
            <a:normAutofit/>
          </a:bodyPr>
          <a:lstStyle/>
          <a:p>
            <a:pPr algn="ctr" fontAlgn="t"/>
            <a:r>
              <a:rPr lang="ru-RU" sz="2700" b="1" dirty="0" smtClean="0"/>
              <a:t> </a:t>
            </a:r>
            <a:br>
              <a:rPr lang="ru-RU" sz="2700" b="1" dirty="0" smtClean="0"/>
            </a:br>
            <a:r>
              <a:rPr lang="ru-RU" sz="2700" b="1" dirty="0" smtClean="0"/>
              <a:t> </a:t>
            </a:r>
            <a:br>
              <a:rPr lang="ru-RU" sz="2700" b="1" dirty="0" smtClean="0"/>
            </a:br>
            <a:r>
              <a:rPr lang="ru-RU" sz="2700" b="1" dirty="0" smtClean="0"/>
              <a:t> </a:t>
            </a:r>
            <a:endParaRPr lang="ru-RU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57200" y="1767839"/>
            <a:ext cx="10896600" cy="440912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 </a:t>
            </a:r>
            <a:endParaRPr lang="ru-RU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 flipV="1">
            <a:off x="3048000" y="1952119"/>
            <a:ext cx="6096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3" name="Содержимое 12"/>
          <p:cNvSpPr>
            <a:spLocks noGrp="1"/>
          </p:cNvSpPr>
          <p:nvPr>
            <p:ph sz="half" idx="1"/>
          </p:nvPr>
        </p:nvSpPr>
        <p:spPr>
          <a:xfrm flipH="1">
            <a:off x="792480" y="2194560"/>
            <a:ext cx="10454640" cy="39824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/>
              <a:t> </a:t>
            </a:r>
            <a:endParaRPr lang="ru-RU" dirty="0"/>
          </a:p>
        </p:txBody>
      </p:sp>
      <p:pic>
        <p:nvPicPr>
          <p:cNvPr id="11" name="Рисунок 10" descr="Pvul_Ypkoe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285" y="269823"/>
            <a:ext cx="5621312" cy="7495082"/>
          </a:xfrm>
          <a:prstGeom prst="rect">
            <a:avLst/>
          </a:prstGeom>
        </p:spPr>
      </p:pic>
      <p:pic>
        <p:nvPicPr>
          <p:cNvPr id="12" name="Рисунок 11" descr="Q7XfO5ebXp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2518" y="254834"/>
            <a:ext cx="5587583" cy="745011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5365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4695" y="0"/>
            <a:ext cx="13030200" cy="6858000"/>
          </a:xfrm>
          <a:prstGeom prst="rect">
            <a:avLst/>
          </a:prstGeom>
        </p:spPr>
      </p:pic>
      <p:pic>
        <p:nvPicPr>
          <p:cNvPr id="10" name="Рисунок 9" descr="LQbu3LB0RQ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9666" y="0"/>
            <a:ext cx="13030200" cy="6858000"/>
          </a:xfrm>
          <a:prstGeom prst="rect">
            <a:avLst/>
          </a:prstGeom>
        </p:spPr>
      </p:pic>
      <p:pic>
        <p:nvPicPr>
          <p:cNvPr id="6" name="Содержимое 5" descr="67vt6j3s8D0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-349579" y="1978702"/>
            <a:ext cx="5807247" cy="4355435"/>
          </a:xfrm>
        </p:spPr>
      </p:pic>
      <p:pic>
        <p:nvPicPr>
          <p:cNvPr id="7" name="Рисунок 6" descr="rHU3w3qeEG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6076" y="1978703"/>
            <a:ext cx="5796195" cy="434714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9823" y="584616"/>
            <a:ext cx="128925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Посещение Ветерана Великой Отечественной Войны в преддверии Дня Победы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9666" y="0"/>
            <a:ext cx="13030200" cy="6858000"/>
          </a:xfrm>
          <a:prstGeom prst="rect">
            <a:avLst/>
          </a:prstGeom>
        </p:spPr>
      </p:pic>
      <p:pic>
        <p:nvPicPr>
          <p:cNvPr id="6" name="Содержимое 5" descr="TmTroyCmYQg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-127225" y="1334125"/>
            <a:ext cx="6147025" cy="4610269"/>
          </a:xfrm>
        </p:spPr>
      </p:pic>
      <p:pic>
        <p:nvPicPr>
          <p:cNvPr id="7" name="Рисунок 6" descr="Dq7SVjeLd7w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6026" y="1334124"/>
            <a:ext cx="6135974" cy="460198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9666" y="0"/>
            <a:ext cx="13030200" cy="6858000"/>
          </a:xfrm>
          <a:prstGeom prst="rect">
            <a:avLst/>
          </a:prstGeom>
        </p:spPr>
      </p:pic>
      <p:pic>
        <p:nvPicPr>
          <p:cNvPr id="7" name="Содержимое 6" descr="GagIKWAi5a0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558752"/>
            <a:ext cx="5651797" cy="4962985"/>
          </a:xfrm>
        </p:spPr>
      </p:pic>
      <p:pic>
        <p:nvPicPr>
          <p:cNvPr id="8" name="Рисунок 7" descr="HgfprSjUch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6262" y="1543987"/>
            <a:ext cx="6495738" cy="487180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83633" y="569626"/>
            <a:ext cx="77160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Бессмертный полк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9666" y="0"/>
            <a:ext cx="13030200" cy="6858000"/>
          </a:xfrm>
          <a:prstGeom prst="rect">
            <a:avLst/>
          </a:prstGeom>
        </p:spPr>
      </p:pic>
      <p:pic>
        <p:nvPicPr>
          <p:cNvPr id="6" name="Содержимое 5" descr="7CAcX3hH_04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340306"/>
            <a:ext cx="3136911" cy="5517694"/>
          </a:xfrm>
        </p:spPr>
      </p:pic>
      <p:pic>
        <p:nvPicPr>
          <p:cNvPr id="7" name="Рисунок 6" descr="QnxEaYcx-BM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0134" y="1229193"/>
            <a:ext cx="3194869" cy="5628807"/>
          </a:xfrm>
          <a:prstGeom prst="rect">
            <a:avLst/>
          </a:prstGeom>
        </p:spPr>
      </p:pic>
      <p:pic>
        <p:nvPicPr>
          <p:cNvPr id="8" name="Рисунок 7" descr="akVe9s4SPHU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7742" y="1274164"/>
            <a:ext cx="3365812" cy="55838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83044" y="179882"/>
            <a:ext cx="6735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Публикации в СМИ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9666" y="0"/>
            <a:ext cx="13030200" cy="6858000"/>
          </a:xfrm>
          <a:prstGeom prst="rect">
            <a:avLst/>
          </a:prstGeom>
        </p:spPr>
      </p:pic>
      <p:pic>
        <p:nvPicPr>
          <p:cNvPr id="6" name="Содержимое 5" descr="KqIhd5Q4Cdo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559861" y="839450"/>
            <a:ext cx="4513913" cy="6018550"/>
          </a:xfrm>
        </p:spPr>
      </p:pic>
      <p:sp>
        <p:nvSpPr>
          <p:cNvPr id="7" name="TextBox 6"/>
          <p:cNvSpPr txBox="1"/>
          <p:nvPr/>
        </p:nvSpPr>
        <p:spPr>
          <a:xfrm>
            <a:off x="344774" y="284813"/>
            <a:ext cx="137932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Патриотический уголок МБДОУ детский сад №7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г.Лысково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9666" y="0"/>
            <a:ext cx="130302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3710" y="824459"/>
            <a:ext cx="9390089" cy="3072984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1180</TotalTime>
  <Words>118</Words>
  <Application>Microsoft Office PowerPoint</Application>
  <PresentationFormat>Произвольный</PresentationFormat>
  <Paragraphs>45</Paragraphs>
  <Slides>23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         </vt:lpstr>
      <vt:lpstr>Патриотизм-это любовь к родине, любовь нельзя ни купить, не подарить, нельзя заставить любить.  Можно создать условия, чтобы молодой человек дорожил тем, что ему досталось от своих дедов и прадедов, это всё должно быть в нашей душе, в нашем сердце, это то, без чего человек не может существовать, если хочет быть человеком!                                                      В.В. Путин   </vt:lpstr>
      <vt:lpstr>Цели:  1.Формирование патриотических ценностей: Привлечение детей к истории своей страны и значению праздников, таких как 9 мая. 2.Укрепление социальной солидарности: Создание сообщества, поддерживающего тех, кто нуждается в помощи, благодаря сбору гуманитарных грузов. 3.Сохранение исторической памяти: Обеспечение уважения к ветеранам и участникам Великой Отечественной войны через организацию мероприятий.</vt:lpstr>
      <vt:lpstr>      </vt:lpstr>
      <vt:lpstr>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     </vt:lpstr>
      <vt:lpstr>     </vt:lpstr>
      <vt:lpstr>Слайд 17</vt:lpstr>
      <vt:lpstr>Слайд 18</vt:lpstr>
      <vt:lpstr>Слайд 19</vt:lpstr>
      <vt:lpstr>Слайд 20</vt:lpstr>
      <vt:lpstr>Слайд 21</vt:lpstr>
      <vt:lpstr>Слайд 22</vt:lpstr>
      <vt:lpstr>Спасибо за внимание!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бюджетное дошкольное образовательное учреждение детский сад № 43 Колпинского района Санкт-Петербурга</dc:title>
  <dc:creator>RePack by Diakov</dc:creator>
  <cp:lastModifiedBy>msdetsadik7@outlook.com</cp:lastModifiedBy>
  <cp:revision>69</cp:revision>
  <dcterms:created xsi:type="dcterms:W3CDTF">2017-06-20T10:40:53Z</dcterms:created>
  <dcterms:modified xsi:type="dcterms:W3CDTF">2024-11-21T05:45:47Z</dcterms:modified>
</cp:coreProperties>
</file>