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theme/theme18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  <p:sldMasterId id="2147483768" r:id="rId11"/>
    <p:sldMasterId id="2147483780" r:id="rId12"/>
    <p:sldMasterId id="2147483792" r:id="rId13"/>
    <p:sldMasterId id="2147483804" r:id="rId14"/>
    <p:sldMasterId id="2147483816" r:id="rId15"/>
    <p:sldMasterId id="2147483828" r:id="rId16"/>
    <p:sldMasterId id="2147483840" r:id="rId17"/>
  </p:sldMasterIdLst>
  <p:notesMasterIdLst>
    <p:notesMasterId r:id="rId41"/>
  </p:notesMasterIdLst>
  <p:sldIdLst>
    <p:sldId id="256" r:id="rId18"/>
    <p:sldId id="257" r:id="rId19"/>
    <p:sldId id="259" r:id="rId20"/>
    <p:sldId id="260" r:id="rId21"/>
    <p:sldId id="261" r:id="rId22"/>
    <p:sldId id="282" r:id="rId23"/>
    <p:sldId id="262" r:id="rId24"/>
    <p:sldId id="265" r:id="rId25"/>
    <p:sldId id="267" r:id="rId26"/>
    <p:sldId id="268" r:id="rId27"/>
    <p:sldId id="280" r:id="rId28"/>
    <p:sldId id="266" r:id="rId29"/>
    <p:sldId id="270" r:id="rId30"/>
    <p:sldId id="269" r:id="rId31"/>
    <p:sldId id="271" r:id="rId32"/>
    <p:sldId id="272" r:id="rId33"/>
    <p:sldId id="273" r:id="rId34"/>
    <p:sldId id="274" r:id="rId35"/>
    <p:sldId id="275" r:id="rId36"/>
    <p:sldId id="276" r:id="rId37"/>
    <p:sldId id="279" r:id="rId38"/>
    <p:sldId id="278" r:id="rId39"/>
    <p:sldId id="277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800000"/>
    <a:srgbClr val="663300"/>
    <a:srgbClr val="333300"/>
    <a:srgbClr val="666699"/>
    <a:srgbClr val="99CCFF"/>
    <a:srgbClr val="008000"/>
    <a:srgbClr val="0000CC"/>
    <a:srgbClr val="0099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0586" autoAdjust="0"/>
  </p:normalViewPr>
  <p:slideViewPr>
    <p:cSldViewPr>
      <p:cViewPr>
        <p:scale>
          <a:sx n="60" d="100"/>
          <a:sy n="60" d="100"/>
        </p:scale>
        <p:origin x="-1566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1.xml"/><Relationship Id="rId26" Type="http://schemas.openxmlformats.org/officeDocument/2006/relationships/slide" Target="slides/slide9.xml"/><Relationship Id="rId39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4.xml"/><Relationship Id="rId34" Type="http://schemas.openxmlformats.org/officeDocument/2006/relationships/slide" Target="slides/slide17.xml"/><Relationship Id="rId42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8.xml"/><Relationship Id="rId33" Type="http://schemas.openxmlformats.org/officeDocument/2006/relationships/slide" Target="slides/slide16.xml"/><Relationship Id="rId38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3.xml"/><Relationship Id="rId29" Type="http://schemas.openxmlformats.org/officeDocument/2006/relationships/slide" Target="slides/slide12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7.xml"/><Relationship Id="rId32" Type="http://schemas.openxmlformats.org/officeDocument/2006/relationships/slide" Target="slides/slide15.xml"/><Relationship Id="rId37" Type="http://schemas.openxmlformats.org/officeDocument/2006/relationships/slide" Target="slides/slide20.xml"/><Relationship Id="rId40" Type="http://schemas.openxmlformats.org/officeDocument/2006/relationships/slide" Target="slides/slide23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6.xml"/><Relationship Id="rId28" Type="http://schemas.openxmlformats.org/officeDocument/2006/relationships/slide" Target="slides/slide11.xml"/><Relationship Id="rId36" Type="http://schemas.openxmlformats.org/officeDocument/2006/relationships/slide" Target="slides/slide19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2.xml"/><Relationship Id="rId31" Type="http://schemas.openxmlformats.org/officeDocument/2006/relationships/slide" Target="slides/slide14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5.xml"/><Relationship Id="rId27" Type="http://schemas.openxmlformats.org/officeDocument/2006/relationships/slide" Target="slides/slide10.xml"/><Relationship Id="rId30" Type="http://schemas.openxmlformats.org/officeDocument/2006/relationships/slide" Target="slides/slide13.xml"/><Relationship Id="rId35" Type="http://schemas.openxmlformats.org/officeDocument/2006/relationships/slide" Target="slides/slide18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4827586206896565E-2"/>
          <c:y val="9.0812007874015735E-2"/>
          <c:w val="0.63011171490887596"/>
          <c:h val="0.79380358705161858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rgbClr val="9999FF"/>
            </a:solidFill>
            <a:ln w="12657">
              <a:solidFill>
                <a:srgbClr val="000000"/>
              </a:solidFill>
              <a:prstDash val="solid"/>
            </a:ln>
          </c:spPr>
          <c:explosion val="25"/>
          <c:dPt>
            <c:idx val="1"/>
            <c:bubble3D val="0"/>
            <c:spPr>
              <a:solidFill>
                <a:srgbClr val="FFCC00"/>
              </a:solidFill>
              <a:ln w="12657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657">
                <a:solidFill>
                  <a:srgbClr val="000000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rgbClr val="CCFFFF"/>
              </a:solidFill>
              <a:ln w="12657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9.505612291074457E-2"/>
                  <c:y val="-0.32936971219943673"/>
                </c:manualLayout>
              </c:layout>
              <c:tx>
                <c:rich>
                  <a:bodyPr/>
                  <a:lstStyle/>
                  <a:p>
                    <a:pPr>
                      <a:defRPr sz="1196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ru-RU"/>
                      <a:t>79%</a:t>
                    </a:r>
                  </a:p>
                </c:rich>
              </c:tx>
              <c:spPr>
                <a:noFill/>
                <a:ln w="25313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7944105578351985E-2"/>
                  <c:y val="4.7051071741032381E-2"/>
                </c:manualLayout>
              </c:layout>
              <c:numFmt formatCode="0%" sourceLinked="0"/>
              <c:spPr>
                <a:noFill/>
                <a:ln w="25313">
                  <a:noFill/>
                </a:ln>
              </c:spPr>
              <c:txPr>
                <a:bodyPr/>
                <a:lstStyle/>
                <a:p>
                  <a:pPr>
                    <a:defRPr sz="1196" b="1" i="0" u="none" strike="noStrike" baseline="0">
                      <a:solidFill>
                        <a:srgbClr val="000000"/>
                      </a:solidFill>
                      <a:latin typeface="Arial Cyr"/>
                      <a:ea typeface="Arial Cyr"/>
                      <a:cs typeface="Arial Cyr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8.120172786283486E-2"/>
                  <c:y val="1.937739753684635E-2"/>
                </c:manualLayout>
              </c:layout>
              <c:numFmt formatCode="0%" sourceLinked="0"/>
              <c:spPr>
                <a:noFill/>
                <a:ln w="25313">
                  <a:noFill/>
                </a:ln>
              </c:spPr>
              <c:txPr>
                <a:bodyPr/>
                <a:lstStyle/>
                <a:p>
                  <a:pPr>
                    <a:defRPr sz="1196" b="1" i="0" u="none" strike="noStrike" baseline="0">
                      <a:solidFill>
                        <a:srgbClr val="000000"/>
                      </a:solidFill>
                      <a:latin typeface="Arial Cyr"/>
                      <a:ea typeface="Arial Cyr"/>
                      <a:cs typeface="Arial Cyr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delete val="1"/>
            </c:dLbl>
            <c:numFmt formatCode="0%" sourceLinked="0"/>
            <c:spPr>
              <a:noFill/>
              <a:ln w="25313">
                <a:noFill/>
              </a:ln>
            </c:spPr>
            <c:txPr>
              <a:bodyPr/>
              <a:lstStyle/>
              <a:p>
                <a:pPr>
                  <a:defRPr sz="847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Sheet1!$B$1:$E$1</c:f>
              <c:strCache>
                <c:ptCount val="3"/>
                <c:pt idx="0">
                  <c:v>легковые</c:v>
                </c:pt>
                <c:pt idx="1">
                  <c:v>грузовые</c:v>
                </c:pt>
                <c:pt idx="2">
                  <c:v>автобусы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0.8</c:v>
                </c:pt>
                <c:pt idx="1">
                  <c:v>6.0000000000000012E-2</c:v>
                </c:pt>
                <c:pt idx="2">
                  <c:v>0.14000000000000001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Запад</c:v>
                </c:pt>
              </c:strCache>
            </c:strRef>
          </c:tx>
          <c:spPr>
            <a:solidFill>
              <a:srgbClr val="993366"/>
            </a:solidFill>
            <a:ln w="12657">
              <a:solidFill>
                <a:srgbClr val="000000"/>
              </a:solidFill>
              <a:prstDash val="solid"/>
            </a:ln>
          </c:spPr>
          <c:explosion val="25"/>
          <c:dPt>
            <c:idx val="0"/>
            <c:bubble3D val="0"/>
            <c:spPr>
              <a:solidFill>
                <a:srgbClr val="9999FF"/>
              </a:solidFill>
              <a:ln w="12657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657">
                <a:solidFill>
                  <a:srgbClr val="000000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rgbClr val="CCFFFF"/>
              </a:solidFill>
              <a:ln w="12657">
                <a:solidFill>
                  <a:srgbClr val="000000"/>
                </a:solidFill>
                <a:prstDash val="solid"/>
              </a:ln>
            </c:spPr>
          </c:dPt>
          <c:dLbls>
            <c:numFmt formatCode="0%" sourceLinked="0"/>
            <c:spPr>
              <a:noFill/>
              <a:ln w="25313">
                <a:noFill/>
              </a:ln>
            </c:spPr>
            <c:txPr>
              <a:bodyPr/>
              <a:lstStyle/>
              <a:p>
                <a:pPr>
                  <a:defRPr sz="847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Sheet1!$B$1:$E$1</c:f>
              <c:strCache>
                <c:ptCount val="3"/>
                <c:pt idx="0">
                  <c:v>легковые</c:v>
                </c:pt>
                <c:pt idx="1">
                  <c:v>грузовые</c:v>
                </c:pt>
                <c:pt idx="2">
                  <c:v>автобусы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30.6</c:v>
                </c:pt>
                <c:pt idx="1">
                  <c:v>38.6</c:v>
                </c:pt>
                <c:pt idx="2">
                  <c:v>34.6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Север</c:v>
                </c:pt>
              </c:strCache>
            </c:strRef>
          </c:tx>
          <c:spPr>
            <a:solidFill>
              <a:srgbClr val="FFFFCC"/>
            </a:solidFill>
            <a:ln w="12657">
              <a:solidFill>
                <a:srgbClr val="000000"/>
              </a:solidFill>
              <a:prstDash val="solid"/>
            </a:ln>
          </c:spPr>
          <c:explosion val="25"/>
          <c:dPt>
            <c:idx val="0"/>
            <c:bubble3D val="0"/>
            <c:spPr>
              <a:solidFill>
                <a:srgbClr val="9999FF"/>
              </a:solidFill>
              <a:ln w="12657">
                <a:solidFill>
                  <a:srgbClr val="000000"/>
                </a:solidFill>
                <a:prstDash val="solid"/>
              </a:ln>
            </c:spPr>
          </c:dPt>
          <c:dPt>
            <c:idx val="1"/>
            <c:bubble3D val="0"/>
            <c:spPr>
              <a:solidFill>
                <a:srgbClr val="993366"/>
              </a:solidFill>
              <a:ln w="12657">
                <a:solidFill>
                  <a:srgbClr val="000000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rgbClr val="CCFFFF"/>
              </a:solidFill>
              <a:ln w="12657">
                <a:solidFill>
                  <a:srgbClr val="000000"/>
                </a:solidFill>
                <a:prstDash val="solid"/>
              </a:ln>
            </c:spPr>
          </c:dPt>
          <c:dLbls>
            <c:numFmt formatCode="0%" sourceLinked="0"/>
            <c:spPr>
              <a:noFill/>
              <a:ln w="25313">
                <a:noFill/>
              </a:ln>
            </c:spPr>
            <c:txPr>
              <a:bodyPr/>
              <a:lstStyle/>
              <a:p>
                <a:pPr>
                  <a:defRPr sz="847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Sheet1!$B$1:$E$1</c:f>
              <c:strCache>
                <c:ptCount val="3"/>
                <c:pt idx="0">
                  <c:v>легковые</c:v>
                </c:pt>
                <c:pt idx="1">
                  <c:v>грузовые</c:v>
                </c:pt>
                <c:pt idx="2">
                  <c:v>автобусы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  <c:pt idx="0">
                  <c:v>45.9</c:v>
                </c:pt>
                <c:pt idx="1">
                  <c:v>46.9</c:v>
                </c:pt>
                <c:pt idx="2">
                  <c:v>45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solidFill>
          <a:srgbClr val="C0C0C0"/>
        </a:solidFill>
        <a:ln w="12657">
          <a:solidFill>
            <a:srgbClr val="808080"/>
          </a:solidFill>
          <a:prstDash val="solid"/>
        </a:ln>
      </c:spPr>
    </c:plotArea>
    <c:legend>
      <c:legendPos val="b"/>
      <c:legendEntry>
        <c:idx val="3"/>
        <c:delete val="1"/>
      </c:legendEntry>
      <c:overlay val="0"/>
      <c:spPr>
        <a:noFill/>
        <a:ln w="3164">
          <a:solidFill>
            <a:srgbClr val="000000"/>
          </a:solidFill>
          <a:prstDash val="solid"/>
        </a:ln>
      </c:spPr>
      <c:txPr>
        <a:bodyPr/>
        <a:lstStyle/>
        <a:p>
          <a:pPr>
            <a:defRPr sz="732" b="1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zero"/>
    <c:showDLblsOverMax val="0"/>
  </c:chart>
  <c:spPr>
    <a:solidFill>
      <a:schemeClr val="bg1"/>
    </a:solidFill>
    <a:ln w="12657">
      <a:solidFill>
        <a:srgbClr val="000000"/>
      </a:solidFill>
      <a:prstDash val="solid"/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 sz="797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3554006968641125E-2"/>
          <c:y val="5.4945054945054944E-2"/>
          <c:w val="0.65853658536585358"/>
          <c:h val="0.82417582417582425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rgbClr val="9999FF"/>
            </a:solidFill>
            <a:ln w="12656">
              <a:solidFill>
                <a:srgbClr val="000000"/>
              </a:solidFill>
              <a:prstDash val="solid"/>
            </a:ln>
          </c:spPr>
          <c:explosion val="25"/>
          <c:dPt>
            <c:idx val="1"/>
            <c:bubble3D val="0"/>
            <c:spPr>
              <a:solidFill>
                <a:srgbClr val="FF9900"/>
              </a:solidFill>
              <a:ln w="12656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656">
                <a:solidFill>
                  <a:srgbClr val="000000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rgbClr val="CCFFFF"/>
              </a:solidFill>
              <a:ln w="12656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0.16718569469739095"/>
                  <c:y val="-0.25988193783469388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5.4154776107532013E-2"/>
                  <c:y val="-4.5796697287839042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.13990582995307405"/>
                  <c:y val="4.1393263342082244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delete val="1"/>
            </c:dLbl>
            <c:numFmt formatCode="0%" sourceLinked="0"/>
            <c:spPr>
              <a:noFill/>
              <a:ln w="25312">
                <a:noFill/>
              </a:ln>
            </c:spPr>
            <c:txPr>
              <a:bodyPr/>
              <a:lstStyle/>
              <a:p>
                <a:pPr>
                  <a:defRPr sz="1196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Sheet1!$B$1:$E$1</c:f>
              <c:strCache>
                <c:ptCount val="3"/>
                <c:pt idx="0">
                  <c:v>легковые</c:v>
                </c:pt>
                <c:pt idx="1">
                  <c:v>грузовые</c:v>
                </c:pt>
                <c:pt idx="2">
                  <c:v>автобусы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0.66000000000000014</c:v>
                </c:pt>
                <c:pt idx="1">
                  <c:v>9.6500000000000016E-2</c:v>
                </c:pt>
                <c:pt idx="2">
                  <c:v>0.19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Запад</c:v>
                </c:pt>
              </c:strCache>
            </c:strRef>
          </c:tx>
          <c:spPr>
            <a:solidFill>
              <a:srgbClr val="993366"/>
            </a:solidFill>
            <a:ln w="12656">
              <a:solidFill>
                <a:srgbClr val="000000"/>
              </a:solidFill>
              <a:prstDash val="solid"/>
            </a:ln>
          </c:spPr>
          <c:explosion val="25"/>
          <c:dPt>
            <c:idx val="0"/>
            <c:bubble3D val="0"/>
            <c:spPr>
              <a:solidFill>
                <a:srgbClr val="9999FF"/>
              </a:solidFill>
              <a:ln w="12656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656">
                <a:solidFill>
                  <a:srgbClr val="000000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rgbClr val="CCFFFF"/>
              </a:solidFill>
              <a:ln w="12656">
                <a:solidFill>
                  <a:srgbClr val="000000"/>
                </a:solidFill>
                <a:prstDash val="solid"/>
              </a:ln>
            </c:spPr>
          </c:dPt>
          <c:dLbls>
            <c:numFmt formatCode="0%" sourceLinked="0"/>
            <c:spPr>
              <a:noFill/>
              <a:ln w="25312">
                <a:noFill/>
              </a:ln>
            </c:spPr>
            <c:txPr>
              <a:bodyPr/>
              <a:lstStyle/>
              <a:p>
                <a:pPr>
                  <a:defRPr sz="1196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Sheet1!$B$1:$E$1</c:f>
              <c:strCache>
                <c:ptCount val="3"/>
                <c:pt idx="0">
                  <c:v>легковые</c:v>
                </c:pt>
                <c:pt idx="1">
                  <c:v>грузовые</c:v>
                </c:pt>
                <c:pt idx="2">
                  <c:v>автобусы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30.6</c:v>
                </c:pt>
                <c:pt idx="1">
                  <c:v>38.6</c:v>
                </c:pt>
                <c:pt idx="2">
                  <c:v>34.6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Север</c:v>
                </c:pt>
              </c:strCache>
            </c:strRef>
          </c:tx>
          <c:spPr>
            <a:solidFill>
              <a:srgbClr val="FFFFCC"/>
            </a:solidFill>
            <a:ln w="12656">
              <a:solidFill>
                <a:srgbClr val="000000"/>
              </a:solidFill>
              <a:prstDash val="solid"/>
            </a:ln>
          </c:spPr>
          <c:explosion val="25"/>
          <c:dPt>
            <c:idx val="0"/>
            <c:bubble3D val="0"/>
            <c:spPr>
              <a:solidFill>
                <a:srgbClr val="9999FF"/>
              </a:solidFill>
              <a:ln w="12656">
                <a:solidFill>
                  <a:srgbClr val="000000"/>
                </a:solidFill>
                <a:prstDash val="solid"/>
              </a:ln>
            </c:spPr>
          </c:dPt>
          <c:dPt>
            <c:idx val="1"/>
            <c:bubble3D val="0"/>
            <c:spPr>
              <a:solidFill>
                <a:srgbClr val="993366"/>
              </a:solidFill>
              <a:ln w="12656">
                <a:solidFill>
                  <a:srgbClr val="000000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rgbClr val="CCFFFF"/>
              </a:solidFill>
              <a:ln w="12656">
                <a:solidFill>
                  <a:srgbClr val="000000"/>
                </a:solidFill>
                <a:prstDash val="solid"/>
              </a:ln>
            </c:spPr>
          </c:dPt>
          <c:dLbls>
            <c:numFmt formatCode="0%" sourceLinked="0"/>
            <c:spPr>
              <a:noFill/>
              <a:ln w="25312">
                <a:noFill/>
              </a:ln>
            </c:spPr>
            <c:txPr>
              <a:bodyPr/>
              <a:lstStyle/>
              <a:p>
                <a:pPr>
                  <a:defRPr sz="1196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Sheet1!$B$1:$E$1</c:f>
              <c:strCache>
                <c:ptCount val="3"/>
                <c:pt idx="0">
                  <c:v>легковые</c:v>
                </c:pt>
                <c:pt idx="1">
                  <c:v>грузовые</c:v>
                </c:pt>
                <c:pt idx="2">
                  <c:v>автобусы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  <c:pt idx="0">
                  <c:v>45.9</c:v>
                </c:pt>
                <c:pt idx="1">
                  <c:v>46.9</c:v>
                </c:pt>
                <c:pt idx="2">
                  <c:v>45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solidFill>
          <a:srgbClr val="C0C0C0"/>
        </a:solidFill>
        <a:ln w="12656">
          <a:solidFill>
            <a:srgbClr val="808080"/>
          </a:solidFill>
          <a:prstDash val="solid"/>
        </a:ln>
      </c:spPr>
    </c:plotArea>
    <c:legend>
      <c:legendPos val="b"/>
      <c:legendEntry>
        <c:idx val="3"/>
        <c:delete val="1"/>
      </c:legendEntry>
      <c:layout>
        <c:manualLayout>
          <c:xMode val="edge"/>
          <c:yMode val="edge"/>
          <c:x val="0.20055961186669849"/>
          <c:y val="0.88751467067273837"/>
          <c:w val="0.78284127155744065"/>
          <c:h val="0.11248511828471498"/>
        </c:manualLayout>
      </c:layout>
      <c:overlay val="0"/>
      <c:spPr>
        <a:noFill/>
        <a:ln w="3164">
          <a:solidFill>
            <a:srgbClr val="000000"/>
          </a:solidFill>
          <a:prstDash val="solid"/>
        </a:ln>
      </c:spPr>
      <c:txPr>
        <a:bodyPr/>
        <a:lstStyle/>
        <a:p>
          <a:pPr>
            <a:defRPr sz="732" b="1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zero"/>
    <c:showDLblsOverMax val="0"/>
  </c:chart>
  <c:spPr>
    <a:solidFill>
      <a:schemeClr val="bg1"/>
    </a:solidFill>
    <a:ln w="12656">
      <a:solidFill>
        <a:srgbClr val="000000"/>
      </a:solidFill>
      <a:prstDash val="solid"/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 sz="797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DD80AA-6908-46B0-8BB5-6F3E45E8034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8C811A-D464-4C65-A0A4-4195921825D7}">
      <dgm:prSet phldrT="[Текст]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ru-RU" b="1" dirty="0" smtClean="0"/>
            <a:t>     200 млн т. оксида углерода (II)</a:t>
          </a:r>
          <a:endParaRPr lang="ru-RU" b="1" dirty="0"/>
        </a:p>
      </dgm:t>
    </dgm:pt>
    <dgm:pt modelId="{C801CC71-E11D-4726-8076-5EADD9049F23}" type="parTrans" cxnId="{25AC7E2A-10AA-4FBE-9C90-7A4F4C55B978}">
      <dgm:prSet/>
      <dgm:spPr/>
      <dgm:t>
        <a:bodyPr/>
        <a:lstStyle/>
        <a:p>
          <a:endParaRPr lang="ru-RU"/>
        </a:p>
      </dgm:t>
    </dgm:pt>
    <dgm:pt modelId="{FCEEA162-D685-496E-8F57-C15D81C6357E}" type="sibTrans" cxnId="{25AC7E2A-10AA-4FBE-9C90-7A4F4C55B978}">
      <dgm:prSet/>
      <dgm:spPr>
        <a:ln>
          <a:solidFill>
            <a:srgbClr val="800000"/>
          </a:solidFill>
        </a:ln>
      </dgm:spPr>
      <dgm:t>
        <a:bodyPr/>
        <a:lstStyle/>
        <a:p>
          <a:endParaRPr lang="ru-RU"/>
        </a:p>
      </dgm:t>
    </dgm:pt>
    <dgm:pt modelId="{683D96BE-3F6F-47C0-A9FD-A2ECD9DCD0C8}">
      <dgm:prSet phldrT="[Текст]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ru-RU" b="1" dirty="0" smtClean="0"/>
            <a:t>  70 млн. м³ соединений свинца и других металлов</a:t>
          </a:r>
          <a:endParaRPr lang="ru-RU" b="1" dirty="0"/>
        </a:p>
      </dgm:t>
    </dgm:pt>
    <dgm:pt modelId="{CE9C7D02-4AA2-4035-9C20-939313BE86DB}" type="parTrans" cxnId="{74CEE260-36F0-4FBB-8605-144A5DA9057D}">
      <dgm:prSet/>
      <dgm:spPr/>
      <dgm:t>
        <a:bodyPr/>
        <a:lstStyle/>
        <a:p>
          <a:endParaRPr lang="ru-RU"/>
        </a:p>
      </dgm:t>
    </dgm:pt>
    <dgm:pt modelId="{DA4EB032-CBC1-4051-BA18-F4447D9BC3C8}" type="sibTrans" cxnId="{74CEE260-36F0-4FBB-8605-144A5DA9057D}">
      <dgm:prSet/>
      <dgm:spPr/>
      <dgm:t>
        <a:bodyPr/>
        <a:lstStyle/>
        <a:p>
          <a:endParaRPr lang="ru-RU"/>
        </a:p>
      </dgm:t>
    </dgm:pt>
    <dgm:pt modelId="{7EEBAABD-C28B-4CB7-8629-FD5F0F4FE019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ru-RU" dirty="0" smtClean="0"/>
            <a:t>               </a:t>
          </a:r>
          <a:r>
            <a:rPr lang="ru-RU" b="1" dirty="0" smtClean="0"/>
            <a:t>150 млн. т. оксида серы (IV)</a:t>
          </a:r>
          <a:endParaRPr lang="ru-RU" b="1" dirty="0"/>
        </a:p>
      </dgm:t>
    </dgm:pt>
    <dgm:pt modelId="{0332BB2C-A448-4182-AD88-FD41F637513E}" type="parTrans" cxnId="{D44E695B-8221-452E-BCE3-B8FEA3074533}">
      <dgm:prSet/>
      <dgm:spPr/>
      <dgm:t>
        <a:bodyPr/>
        <a:lstStyle/>
        <a:p>
          <a:endParaRPr lang="ru-RU"/>
        </a:p>
      </dgm:t>
    </dgm:pt>
    <dgm:pt modelId="{17632904-FF7F-4440-BD15-9D5428F99BB7}" type="sibTrans" cxnId="{D44E695B-8221-452E-BCE3-B8FEA3074533}">
      <dgm:prSet/>
      <dgm:spPr/>
      <dgm:t>
        <a:bodyPr/>
        <a:lstStyle/>
        <a:p>
          <a:endParaRPr lang="ru-RU"/>
        </a:p>
      </dgm:t>
    </dgm:pt>
    <dgm:pt modelId="{A27E650A-289E-4C12-8B78-28C20029C530}">
      <dgm:prSet/>
      <dgm:spPr>
        <a:solidFill>
          <a:srgbClr val="660033"/>
        </a:solidFill>
      </dgm:spPr>
      <dgm:t>
        <a:bodyPr/>
        <a:lstStyle/>
        <a:p>
          <a:r>
            <a:rPr lang="ru-RU" dirty="0" smtClean="0"/>
            <a:t>                     </a:t>
          </a:r>
          <a:r>
            <a:rPr lang="ru-RU" b="1" dirty="0" smtClean="0"/>
            <a:t>50 млн. т. оксида азота (II)</a:t>
          </a:r>
          <a:endParaRPr lang="ru-RU" b="1" dirty="0"/>
        </a:p>
      </dgm:t>
    </dgm:pt>
    <dgm:pt modelId="{8FDC57FD-9934-40E0-91FA-4879C5FE4AC3}" type="parTrans" cxnId="{B5C94560-4FB1-4F7B-B4BF-8FAE790BFE0B}">
      <dgm:prSet/>
      <dgm:spPr/>
      <dgm:t>
        <a:bodyPr/>
        <a:lstStyle/>
        <a:p>
          <a:endParaRPr lang="ru-RU"/>
        </a:p>
      </dgm:t>
    </dgm:pt>
    <dgm:pt modelId="{2B30878D-B3B1-4DBB-AF59-DA52D283E204}" type="sibTrans" cxnId="{B5C94560-4FB1-4F7B-B4BF-8FAE790BFE0B}">
      <dgm:prSet/>
      <dgm:spPr/>
      <dgm:t>
        <a:bodyPr/>
        <a:lstStyle/>
        <a:p>
          <a:endParaRPr lang="ru-RU"/>
        </a:p>
      </dgm:t>
    </dgm:pt>
    <dgm:pt modelId="{5DEE67EF-7F8C-420A-BB0E-561B60268B37}">
      <dgm:prSet/>
      <dgm:spPr>
        <a:solidFill>
          <a:srgbClr val="663300"/>
        </a:solidFill>
      </dgm:spPr>
      <dgm:t>
        <a:bodyPr/>
        <a:lstStyle/>
        <a:p>
          <a:r>
            <a:rPr lang="ru-RU" b="1" dirty="0" smtClean="0"/>
            <a:t>                250 млн. т. пыли</a:t>
          </a:r>
          <a:endParaRPr lang="ru-RU" b="1" dirty="0"/>
        </a:p>
      </dgm:t>
    </dgm:pt>
    <dgm:pt modelId="{9C63449C-AC82-4F4B-BFC4-0A645DCB5BA7}" type="parTrans" cxnId="{E87B03C9-393A-4D74-9969-E329A53AE8C1}">
      <dgm:prSet/>
      <dgm:spPr/>
      <dgm:t>
        <a:bodyPr/>
        <a:lstStyle/>
        <a:p>
          <a:endParaRPr lang="ru-RU"/>
        </a:p>
      </dgm:t>
    </dgm:pt>
    <dgm:pt modelId="{DF28795B-13C0-4185-AF28-862A56563B15}" type="sibTrans" cxnId="{E87B03C9-393A-4D74-9969-E329A53AE8C1}">
      <dgm:prSet/>
      <dgm:spPr/>
      <dgm:t>
        <a:bodyPr/>
        <a:lstStyle/>
        <a:p>
          <a:endParaRPr lang="ru-RU"/>
        </a:p>
      </dgm:t>
    </dgm:pt>
    <dgm:pt modelId="{416F5AD9-880F-4B94-987B-874D48B90497}" type="pres">
      <dgm:prSet presAssocID="{E4DD80AA-6908-46B0-8BB5-6F3E45E8034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6CBAF67A-C893-4961-AC4A-9AB9E4A6DB0B}" type="pres">
      <dgm:prSet presAssocID="{E4DD80AA-6908-46B0-8BB5-6F3E45E80340}" presName="Name1" presStyleCnt="0"/>
      <dgm:spPr/>
    </dgm:pt>
    <dgm:pt modelId="{3EBBFBE3-A200-43CE-881D-F98AB8529FA4}" type="pres">
      <dgm:prSet presAssocID="{E4DD80AA-6908-46B0-8BB5-6F3E45E80340}" presName="cycle" presStyleCnt="0"/>
      <dgm:spPr/>
    </dgm:pt>
    <dgm:pt modelId="{43708D03-1EC7-4D0C-8EAC-F44E41D889FB}" type="pres">
      <dgm:prSet presAssocID="{E4DD80AA-6908-46B0-8BB5-6F3E45E80340}" presName="srcNode" presStyleLbl="node1" presStyleIdx="0" presStyleCnt="5"/>
      <dgm:spPr/>
    </dgm:pt>
    <dgm:pt modelId="{46659154-BBF0-4ED6-A416-5B198B295EB5}" type="pres">
      <dgm:prSet presAssocID="{E4DD80AA-6908-46B0-8BB5-6F3E45E80340}" presName="conn" presStyleLbl="parChTrans1D2" presStyleIdx="0" presStyleCnt="1"/>
      <dgm:spPr/>
      <dgm:t>
        <a:bodyPr/>
        <a:lstStyle/>
        <a:p>
          <a:endParaRPr lang="ru-RU"/>
        </a:p>
      </dgm:t>
    </dgm:pt>
    <dgm:pt modelId="{8E8AF62E-530F-44F2-B165-026B60936EB6}" type="pres">
      <dgm:prSet presAssocID="{E4DD80AA-6908-46B0-8BB5-6F3E45E80340}" presName="extraNode" presStyleLbl="node1" presStyleIdx="0" presStyleCnt="5"/>
      <dgm:spPr/>
    </dgm:pt>
    <dgm:pt modelId="{2B197CF5-2ED8-490D-80A0-2EED00BCB369}" type="pres">
      <dgm:prSet presAssocID="{E4DD80AA-6908-46B0-8BB5-6F3E45E80340}" presName="dstNode" presStyleLbl="node1" presStyleIdx="0" presStyleCnt="5"/>
      <dgm:spPr/>
    </dgm:pt>
    <dgm:pt modelId="{C4C29E14-D6FB-44D6-A9A1-99DA54E3B100}" type="pres">
      <dgm:prSet presAssocID="{A68C811A-D464-4C65-A0A4-4195921825D7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FD68A9-26DC-4657-A68B-AB2F2A2C05D7}" type="pres">
      <dgm:prSet presAssocID="{A68C811A-D464-4C65-A0A4-4195921825D7}" presName="accent_1" presStyleCnt="0"/>
      <dgm:spPr/>
    </dgm:pt>
    <dgm:pt modelId="{E221EFE1-6016-405F-B0AF-5D9A3F234202}" type="pres">
      <dgm:prSet presAssocID="{A68C811A-D464-4C65-A0A4-4195921825D7}" presName="accentRepeatNode" presStyleLbl="solidFgAcc1" presStyleIdx="0" presStyleCnt="5"/>
      <dgm:spPr>
        <a:gradFill flip="none" rotWithShape="1">
          <a:gsLst>
            <a:gs pos="0">
              <a:srgbClr val="800000"/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18900000" scaled="1"/>
          <a:tileRect/>
        </a:gradFill>
      </dgm:spPr>
    </dgm:pt>
    <dgm:pt modelId="{55527166-D53A-4B8F-85E9-1101F2D9203D}" type="pres">
      <dgm:prSet presAssocID="{7EEBAABD-C28B-4CB7-8629-FD5F0F4FE019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0B4053-AC82-4109-BBDF-529B9F923AAB}" type="pres">
      <dgm:prSet presAssocID="{7EEBAABD-C28B-4CB7-8629-FD5F0F4FE019}" presName="accent_2" presStyleCnt="0"/>
      <dgm:spPr/>
    </dgm:pt>
    <dgm:pt modelId="{DFD231F6-7BD9-400B-A6EC-0189B00590FD}" type="pres">
      <dgm:prSet presAssocID="{7EEBAABD-C28B-4CB7-8629-FD5F0F4FE019}" presName="accentRepeatNode" presStyleLbl="solidFgAcc1" presStyleIdx="1" presStyleCnt="5"/>
      <dgm:spPr>
        <a:gradFill flip="none" rotWithShape="1">
          <a:gsLst>
            <a:gs pos="0">
              <a:srgbClr val="800000"/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13500000" scaled="1"/>
          <a:tileRect/>
        </a:gradFill>
      </dgm:spPr>
    </dgm:pt>
    <dgm:pt modelId="{4E6DC355-0280-4D69-BFC6-839F36BE79F9}" type="pres">
      <dgm:prSet presAssocID="{A27E650A-289E-4C12-8B78-28C20029C530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83D6CD-E2F9-4151-BEEB-3F6FB5F7509B}" type="pres">
      <dgm:prSet presAssocID="{A27E650A-289E-4C12-8B78-28C20029C530}" presName="accent_3" presStyleCnt="0"/>
      <dgm:spPr/>
    </dgm:pt>
    <dgm:pt modelId="{CDF2D07F-70D1-40EB-8BB8-542DDAD02F13}" type="pres">
      <dgm:prSet presAssocID="{A27E650A-289E-4C12-8B78-28C20029C530}" presName="accentRepeatNode" presStyleLbl="solidFgAcc1" presStyleIdx="2" presStyleCnt="5"/>
      <dgm:spPr>
        <a:gradFill flip="none" rotWithShape="1">
          <a:gsLst>
            <a:gs pos="0">
              <a:srgbClr val="800000"/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2700000" scaled="1"/>
          <a:tileRect/>
        </a:gradFill>
      </dgm:spPr>
    </dgm:pt>
    <dgm:pt modelId="{EB58DB8F-04DE-4527-ABCE-A9AC3D065A75}" type="pres">
      <dgm:prSet presAssocID="{5DEE67EF-7F8C-420A-BB0E-561B60268B37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F5B608-13F8-4879-96E5-BE04912EE3F2}" type="pres">
      <dgm:prSet presAssocID="{5DEE67EF-7F8C-420A-BB0E-561B60268B37}" presName="accent_4" presStyleCnt="0"/>
      <dgm:spPr/>
    </dgm:pt>
    <dgm:pt modelId="{B87637A2-4AD3-4C86-85EE-69DD4EDEEE67}" type="pres">
      <dgm:prSet presAssocID="{5DEE67EF-7F8C-420A-BB0E-561B60268B37}" presName="accentRepeatNode" presStyleLbl="solidFgAcc1" presStyleIdx="3" presStyleCnt="5"/>
      <dgm:spPr>
        <a:gradFill flip="none" rotWithShape="1">
          <a:gsLst>
            <a:gs pos="0">
              <a:srgbClr val="800000"/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2700000" scaled="1"/>
          <a:tileRect/>
        </a:gradFill>
      </dgm:spPr>
    </dgm:pt>
    <dgm:pt modelId="{E9541502-DF62-476A-96E3-E088F26F2381}" type="pres">
      <dgm:prSet presAssocID="{683D96BE-3F6F-47C0-A9FD-A2ECD9DCD0C8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08AE84-D34F-4407-8494-EDE9E7655FD9}" type="pres">
      <dgm:prSet presAssocID="{683D96BE-3F6F-47C0-A9FD-A2ECD9DCD0C8}" presName="accent_5" presStyleCnt="0"/>
      <dgm:spPr/>
    </dgm:pt>
    <dgm:pt modelId="{4720FB11-7571-4911-9458-C406F8C0F373}" type="pres">
      <dgm:prSet presAssocID="{683D96BE-3F6F-47C0-A9FD-A2ECD9DCD0C8}" presName="accentRepeatNode" presStyleLbl="solidFgAcc1" presStyleIdx="4" presStyleCnt="5"/>
      <dgm:spPr>
        <a:gradFill flip="none" rotWithShape="1">
          <a:gsLst>
            <a:gs pos="0">
              <a:srgbClr val="800000"/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2700000" scaled="1"/>
          <a:tileRect/>
        </a:gradFill>
      </dgm:spPr>
    </dgm:pt>
  </dgm:ptLst>
  <dgm:cxnLst>
    <dgm:cxn modelId="{D44E695B-8221-452E-BCE3-B8FEA3074533}" srcId="{E4DD80AA-6908-46B0-8BB5-6F3E45E80340}" destId="{7EEBAABD-C28B-4CB7-8629-FD5F0F4FE019}" srcOrd="1" destOrd="0" parTransId="{0332BB2C-A448-4182-AD88-FD41F637513E}" sibTransId="{17632904-FF7F-4440-BD15-9D5428F99BB7}"/>
    <dgm:cxn modelId="{B5C94560-4FB1-4F7B-B4BF-8FAE790BFE0B}" srcId="{E4DD80AA-6908-46B0-8BB5-6F3E45E80340}" destId="{A27E650A-289E-4C12-8B78-28C20029C530}" srcOrd="2" destOrd="0" parTransId="{8FDC57FD-9934-40E0-91FA-4879C5FE4AC3}" sibTransId="{2B30878D-B3B1-4DBB-AF59-DA52D283E204}"/>
    <dgm:cxn modelId="{1F07E34B-C179-4313-85A5-208B1E10D445}" type="presOf" srcId="{5DEE67EF-7F8C-420A-BB0E-561B60268B37}" destId="{EB58DB8F-04DE-4527-ABCE-A9AC3D065A75}" srcOrd="0" destOrd="0" presId="urn:microsoft.com/office/officeart/2008/layout/VerticalCurvedList"/>
    <dgm:cxn modelId="{FF07D82D-F90F-4DA4-8EDB-8E17165A47E0}" type="presOf" srcId="{683D96BE-3F6F-47C0-A9FD-A2ECD9DCD0C8}" destId="{E9541502-DF62-476A-96E3-E088F26F2381}" srcOrd="0" destOrd="0" presId="urn:microsoft.com/office/officeart/2008/layout/VerticalCurvedList"/>
    <dgm:cxn modelId="{99A74815-FA12-4CD6-9B65-D82C9411DB51}" type="presOf" srcId="{E4DD80AA-6908-46B0-8BB5-6F3E45E80340}" destId="{416F5AD9-880F-4B94-987B-874D48B90497}" srcOrd="0" destOrd="0" presId="urn:microsoft.com/office/officeart/2008/layout/VerticalCurvedList"/>
    <dgm:cxn modelId="{25AC7E2A-10AA-4FBE-9C90-7A4F4C55B978}" srcId="{E4DD80AA-6908-46B0-8BB5-6F3E45E80340}" destId="{A68C811A-D464-4C65-A0A4-4195921825D7}" srcOrd="0" destOrd="0" parTransId="{C801CC71-E11D-4726-8076-5EADD9049F23}" sibTransId="{FCEEA162-D685-496E-8F57-C15D81C6357E}"/>
    <dgm:cxn modelId="{74CEE260-36F0-4FBB-8605-144A5DA9057D}" srcId="{E4DD80AA-6908-46B0-8BB5-6F3E45E80340}" destId="{683D96BE-3F6F-47C0-A9FD-A2ECD9DCD0C8}" srcOrd="4" destOrd="0" parTransId="{CE9C7D02-4AA2-4035-9C20-939313BE86DB}" sibTransId="{DA4EB032-CBC1-4051-BA18-F4447D9BC3C8}"/>
    <dgm:cxn modelId="{85C0204F-A360-4C99-A438-E19064D096C5}" type="presOf" srcId="{7EEBAABD-C28B-4CB7-8629-FD5F0F4FE019}" destId="{55527166-D53A-4B8F-85E9-1101F2D9203D}" srcOrd="0" destOrd="0" presId="urn:microsoft.com/office/officeart/2008/layout/VerticalCurvedList"/>
    <dgm:cxn modelId="{12BB59F1-9986-4DBB-99B1-30033B086170}" type="presOf" srcId="{FCEEA162-D685-496E-8F57-C15D81C6357E}" destId="{46659154-BBF0-4ED6-A416-5B198B295EB5}" srcOrd="0" destOrd="0" presId="urn:microsoft.com/office/officeart/2008/layout/VerticalCurvedList"/>
    <dgm:cxn modelId="{FEBAC981-0492-4B97-AFB8-01E76249BC50}" type="presOf" srcId="{A68C811A-D464-4C65-A0A4-4195921825D7}" destId="{C4C29E14-D6FB-44D6-A9A1-99DA54E3B100}" srcOrd="0" destOrd="0" presId="urn:microsoft.com/office/officeart/2008/layout/VerticalCurvedList"/>
    <dgm:cxn modelId="{E87B03C9-393A-4D74-9969-E329A53AE8C1}" srcId="{E4DD80AA-6908-46B0-8BB5-6F3E45E80340}" destId="{5DEE67EF-7F8C-420A-BB0E-561B60268B37}" srcOrd="3" destOrd="0" parTransId="{9C63449C-AC82-4F4B-BFC4-0A645DCB5BA7}" sibTransId="{DF28795B-13C0-4185-AF28-862A56563B15}"/>
    <dgm:cxn modelId="{C7DCBC5F-429C-4499-9629-2D9569DB6CB4}" type="presOf" srcId="{A27E650A-289E-4C12-8B78-28C20029C530}" destId="{4E6DC355-0280-4D69-BFC6-839F36BE79F9}" srcOrd="0" destOrd="0" presId="urn:microsoft.com/office/officeart/2008/layout/VerticalCurvedList"/>
    <dgm:cxn modelId="{D7A7091A-75DD-4ADE-A7E7-1BB19B82C1AE}" type="presParOf" srcId="{416F5AD9-880F-4B94-987B-874D48B90497}" destId="{6CBAF67A-C893-4961-AC4A-9AB9E4A6DB0B}" srcOrd="0" destOrd="0" presId="urn:microsoft.com/office/officeart/2008/layout/VerticalCurvedList"/>
    <dgm:cxn modelId="{A5B94F9A-6EC8-4F4D-8A72-8246944B6E2C}" type="presParOf" srcId="{6CBAF67A-C893-4961-AC4A-9AB9E4A6DB0B}" destId="{3EBBFBE3-A200-43CE-881D-F98AB8529FA4}" srcOrd="0" destOrd="0" presId="urn:microsoft.com/office/officeart/2008/layout/VerticalCurvedList"/>
    <dgm:cxn modelId="{E5EA9BC6-54E7-4D5D-AF64-1891069A15A8}" type="presParOf" srcId="{3EBBFBE3-A200-43CE-881D-F98AB8529FA4}" destId="{43708D03-1EC7-4D0C-8EAC-F44E41D889FB}" srcOrd="0" destOrd="0" presId="urn:microsoft.com/office/officeart/2008/layout/VerticalCurvedList"/>
    <dgm:cxn modelId="{A112CE2A-BC8D-4237-A5BB-D02B1990EA24}" type="presParOf" srcId="{3EBBFBE3-A200-43CE-881D-F98AB8529FA4}" destId="{46659154-BBF0-4ED6-A416-5B198B295EB5}" srcOrd="1" destOrd="0" presId="urn:microsoft.com/office/officeart/2008/layout/VerticalCurvedList"/>
    <dgm:cxn modelId="{1FDD4738-FAF2-4802-8A70-6AB52085A992}" type="presParOf" srcId="{3EBBFBE3-A200-43CE-881D-F98AB8529FA4}" destId="{8E8AF62E-530F-44F2-B165-026B60936EB6}" srcOrd="2" destOrd="0" presId="urn:microsoft.com/office/officeart/2008/layout/VerticalCurvedList"/>
    <dgm:cxn modelId="{390A5998-ED92-467C-8A1E-BD850D254664}" type="presParOf" srcId="{3EBBFBE3-A200-43CE-881D-F98AB8529FA4}" destId="{2B197CF5-2ED8-490D-80A0-2EED00BCB369}" srcOrd="3" destOrd="0" presId="urn:microsoft.com/office/officeart/2008/layout/VerticalCurvedList"/>
    <dgm:cxn modelId="{9CEBBF3D-178D-48A7-8C29-4652DBB5D5FD}" type="presParOf" srcId="{6CBAF67A-C893-4961-AC4A-9AB9E4A6DB0B}" destId="{C4C29E14-D6FB-44D6-A9A1-99DA54E3B100}" srcOrd="1" destOrd="0" presId="urn:microsoft.com/office/officeart/2008/layout/VerticalCurvedList"/>
    <dgm:cxn modelId="{339DA1D7-BB32-48D3-939F-92B18B64B15F}" type="presParOf" srcId="{6CBAF67A-C893-4961-AC4A-9AB9E4A6DB0B}" destId="{C6FD68A9-26DC-4657-A68B-AB2F2A2C05D7}" srcOrd="2" destOrd="0" presId="urn:microsoft.com/office/officeart/2008/layout/VerticalCurvedList"/>
    <dgm:cxn modelId="{EE68538A-4183-4031-855C-3DD2D1D7C097}" type="presParOf" srcId="{C6FD68A9-26DC-4657-A68B-AB2F2A2C05D7}" destId="{E221EFE1-6016-405F-B0AF-5D9A3F234202}" srcOrd="0" destOrd="0" presId="urn:microsoft.com/office/officeart/2008/layout/VerticalCurvedList"/>
    <dgm:cxn modelId="{20702F71-BC58-42A6-874C-199BFEDB743D}" type="presParOf" srcId="{6CBAF67A-C893-4961-AC4A-9AB9E4A6DB0B}" destId="{55527166-D53A-4B8F-85E9-1101F2D9203D}" srcOrd="3" destOrd="0" presId="urn:microsoft.com/office/officeart/2008/layout/VerticalCurvedList"/>
    <dgm:cxn modelId="{B173CBA5-2D0D-4450-94DD-921A719AB4EC}" type="presParOf" srcId="{6CBAF67A-C893-4961-AC4A-9AB9E4A6DB0B}" destId="{D00B4053-AC82-4109-BBDF-529B9F923AAB}" srcOrd="4" destOrd="0" presId="urn:microsoft.com/office/officeart/2008/layout/VerticalCurvedList"/>
    <dgm:cxn modelId="{2B2705CB-B6AB-4415-BEDE-47CB800862AF}" type="presParOf" srcId="{D00B4053-AC82-4109-BBDF-529B9F923AAB}" destId="{DFD231F6-7BD9-400B-A6EC-0189B00590FD}" srcOrd="0" destOrd="0" presId="urn:microsoft.com/office/officeart/2008/layout/VerticalCurvedList"/>
    <dgm:cxn modelId="{CBEAA625-1078-496D-99C4-4306C369A803}" type="presParOf" srcId="{6CBAF67A-C893-4961-AC4A-9AB9E4A6DB0B}" destId="{4E6DC355-0280-4D69-BFC6-839F36BE79F9}" srcOrd="5" destOrd="0" presId="urn:microsoft.com/office/officeart/2008/layout/VerticalCurvedList"/>
    <dgm:cxn modelId="{5A0E1D3C-F000-4663-B530-2351BA1AD95B}" type="presParOf" srcId="{6CBAF67A-C893-4961-AC4A-9AB9E4A6DB0B}" destId="{9E83D6CD-E2F9-4151-BEEB-3F6FB5F7509B}" srcOrd="6" destOrd="0" presId="urn:microsoft.com/office/officeart/2008/layout/VerticalCurvedList"/>
    <dgm:cxn modelId="{4EB8B1CA-BC0D-4DBB-9941-F04390B8BEFC}" type="presParOf" srcId="{9E83D6CD-E2F9-4151-BEEB-3F6FB5F7509B}" destId="{CDF2D07F-70D1-40EB-8BB8-542DDAD02F13}" srcOrd="0" destOrd="0" presId="urn:microsoft.com/office/officeart/2008/layout/VerticalCurvedList"/>
    <dgm:cxn modelId="{783267EC-C79C-49DD-8907-198C862C70E8}" type="presParOf" srcId="{6CBAF67A-C893-4961-AC4A-9AB9E4A6DB0B}" destId="{EB58DB8F-04DE-4527-ABCE-A9AC3D065A75}" srcOrd="7" destOrd="0" presId="urn:microsoft.com/office/officeart/2008/layout/VerticalCurvedList"/>
    <dgm:cxn modelId="{4B96C482-7BF6-4E02-B5F6-77CA444A0DBB}" type="presParOf" srcId="{6CBAF67A-C893-4961-AC4A-9AB9E4A6DB0B}" destId="{08F5B608-13F8-4879-96E5-BE04912EE3F2}" srcOrd="8" destOrd="0" presId="urn:microsoft.com/office/officeart/2008/layout/VerticalCurvedList"/>
    <dgm:cxn modelId="{AAFC88A8-9D88-49A5-BD01-B8CA71438478}" type="presParOf" srcId="{08F5B608-13F8-4879-96E5-BE04912EE3F2}" destId="{B87637A2-4AD3-4C86-85EE-69DD4EDEEE67}" srcOrd="0" destOrd="0" presId="urn:microsoft.com/office/officeart/2008/layout/VerticalCurvedList"/>
    <dgm:cxn modelId="{1695FAB9-C73F-4DB5-899C-D76EC0163C91}" type="presParOf" srcId="{6CBAF67A-C893-4961-AC4A-9AB9E4A6DB0B}" destId="{E9541502-DF62-476A-96E3-E088F26F2381}" srcOrd="9" destOrd="0" presId="urn:microsoft.com/office/officeart/2008/layout/VerticalCurvedList"/>
    <dgm:cxn modelId="{2EE94C77-2BEE-4895-AA43-8B2D70F516E2}" type="presParOf" srcId="{6CBAF67A-C893-4961-AC4A-9AB9E4A6DB0B}" destId="{B008AE84-D34F-4407-8494-EDE9E7655FD9}" srcOrd="10" destOrd="0" presId="urn:microsoft.com/office/officeart/2008/layout/VerticalCurvedList"/>
    <dgm:cxn modelId="{AC307320-6F52-42A8-9E4A-B2FECFED4854}" type="presParOf" srcId="{B008AE84-D34F-4407-8494-EDE9E7655FD9}" destId="{4720FB11-7571-4911-9458-C406F8C0F37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6A861A-28A4-49E4-8194-6AF2DB72AB48}" type="doc">
      <dgm:prSet loTypeId="urn:microsoft.com/office/officeart/2005/8/layout/chevron2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892B70A-1B6C-4499-B594-229EEA1EA23C}">
      <dgm:prSet phldrT="[Текст]"/>
      <dgm:spPr/>
      <dgm:t>
        <a:bodyPr/>
        <a:lstStyle/>
        <a:p>
          <a:r>
            <a:rPr lang="ru-RU" b="1" dirty="0" smtClean="0"/>
            <a:t>СО</a:t>
          </a:r>
          <a:endParaRPr lang="ru-RU" b="1" dirty="0"/>
        </a:p>
      </dgm:t>
    </dgm:pt>
    <dgm:pt modelId="{F2776997-5021-4B8C-9258-6DE48B111F7A}" type="parTrans" cxnId="{994E28E5-6268-4DED-88B0-D8C8EE3150BD}">
      <dgm:prSet/>
      <dgm:spPr/>
      <dgm:t>
        <a:bodyPr/>
        <a:lstStyle/>
        <a:p>
          <a:endParaRPr lang="ru-RU"/>
        </a:p>
      </dgm:t>
    </dgm:pt>
    <dgm:pt modelId="{3A8F5C5B-D4C3-4C2E-B94A-9AD068CF2238}" type="sibTrans" cxnId="{994E28E5-6268-4DED-88B0-D8C8EE3150BD}">
      <dgm:prSet/>
      <dgm:spPr/>
      <dgm:t>
        <a:bodyPr/>
        <a:lstStyle/>
        <a:p>
          <a:endParaRPr lang="ru-RU"/>
        </a:p>
      </dgm:t>
    </dgm:pt>
    <dgm:pt modelId="{662FB874-CE97-4457-B370-3FAB3D63CCDE}">
      <dgm:prSet phldrT="[Текст]" custT="1"/>
      <dgm:spPr/>
      <dgm:t>
        <a:bodyPr/>
        <a:lstStyle/>
        <a:p>
          <a:r>
            <a:rPr lang="ru-RU" sz="2400" b="1" dirty="0" smtClean="0"/>
            <a:t>связывается с гемоглобином крови</a:t>
          </a:r>
          <a:endParaRPr lang="ru-RU" sz="2400" b="1" dirty="0"/>
        </a:p>
      </dgm:t>
    </dgm:pt>
    <dgm:pt modelId="{130135E9-F14C-430F-8B4F-1BC95BAF2B3E}" type="parTrans" cxnId="{C092AC35-E302-41BC-A68E-4891DE44B4E1}">
      <dgm:prSet/>
      <dgm:spPr/>
      <dgm:t>
        <a:bodyPr/>
        <a:lstStyle/>
        <a:p>
          <a:endParaRPr lang="ru-RU"/>
        </a:p>
      </dgm:t>
    </dgm:pt>
    <dgm:pt modelId="{049FFE20-70FE-4C7B-ABE6-0C9E375AE650}" type="sibTrans" cxnId="{C092AC35-E302-41BC-A68E-4891DE44B4E1}">
      <dgm:prSet/>
      <dgm:spPr/>
      <dgm:t>
        <a:bodyPr/>
        <a:lstStyle/>
        <a:p>
          <a:endParaRPr lang="ru-RU"/>
        </a:p>
      </dgm:t>
    </dgm:pt>
    <dgm:pt modelId="{5D4D168A-98FE-4A27-8D77-46BB3E5FBBDE}">
      <dgm:prSet phldrT="[Текст]"/>
      <dgm:spPr/>
      <dgm:t>
        <a:bodyPr/>
        <a:lstStyle/>
        <a:p>
          <a:r>
            <a:rPr lang="ru-RU" b="1" dirty="0" smtClean="0"/>
            <a:t>СО</a:t>
          </a:r>
          <a:endParaRPr lang="ru-RU" b="1" dirty="0"/>
        </a:p>
      </dgm:t>
    </dgm:pt>
    <dgm:pt modelId="{DDEB1B53-B5C7-4B39-B07D-AA6E3178D2C5}" type="parTrans" cxnId="{22679EC0-1540-4D00-83EF-7E24BCE10D2D}">
      <dgm:prSet/>
      <dgm:spPr/>
      <dgm:t>
        <a:bodyPr/>
        <a:lstStyle/>
        <a:p>
          <a:endParaRPr lang="ru-RU"/>
        </a:p>
      </dgm:t>
    </dgm:pt>
    <dgm:pt modelId="{338EED95-2B05-43F1-B360-844922E168B0}" type="sibTrans" cxnId="{22679EC0-1540-4D00-83EF-7E24BCE10D2D}">
      <dgm:prSet/>
      <dgm:spPr/>
      <dgm:t>
        <a:bodyPr/>
        <a:lstStyle/>
        <a:p>
          <a:endParaRPr lang="ru-RU"/>
        </a:p>
      </dgm:t>
    </dgm:pt>
    <dgm:pt modelId="{8A65DD56-66A0-44DC-9153-3289CF2F703C}">
      <dgm:prSet phldrT="[Текст]" custT="1"/>
      <dgm:spPr/>
      <dgm:t>
        <a:bodyPr/>
        <a:lstStyle/>
        <a:p>
          <a:r>
            <a:rPr lang="ru-RU" sz="2400" b="1" dirty="0" smtClean="0"/>
            <a:t>может вызвать смерть</a:t>
          </a:r>
          <a:endParaRPr lang="ru-RU" sz="2400" b="1" dirty="0"/>
        </a:p>
      </dgm:t>
    </dgm:pt>
    <dgm:pt modelId="{F3D4FA83-FB35-47AB-994A-8DB0B40B3C02}" type="parTrans" cxnId="{13262368-AA83-4D04-9D40-0398CAFED6D1}">
      <dgm:prSet/>
      <dgm:spPr/>
      <dgm:t>
        <a:bodyPr/>
        <a:lstStyle/>
        <a:p>
          <a:endParaRPr lang="ru-RU"/>
        </a:p>
      </dgm:t>
    </dgm:pt>
    <dgm:pt modelId="{21FE85A8-71B5-4B4A-8851-EC6F76C936B4}" type="sibTrans" cxnId="{13262368-AA83-4D04-9D40-0398CAFED6D1}">
      <dgm:prSet/>
      <dgm:spPr/>
      <dgm:t>
        <a:bodyPr/>
        <a:lstStyle/>
        <a:p>
          <a:endParaRPr lang="ru-RU"/>
        </a:p>
      </dgm:t>
    </dgm:pt>
    <dgm:pt modelId="{5D7F1108-89A0-47C0-AE47-4690C2F01C44}">
      <dgm:prSet phldrT="[Текст]"/>
      <dgm:spPr/>
      <dgm:t>
        <a:bodyPr/>
        <a:lstStyle/>
        <a:p>
          <a:r>
            <a:rPr lang="ru-RU" b="1" dirty="0" smtClean="0"/>
            <a:t>СО</a:t>
          </a:r>
          <a:endParaRPr lang="ru-RU" b="1" dirty="0"/>
        </a:p>
      </dgm:t>
    </dgm:pt>
    <dgm:pt modelId="{68827006-F536-4473-AB63-376669A46D87}" type="parTrans" cxnId="{0248BECA-E0E8-459F-83FA-5159F888200F}">
      <dgm:prSet/>
      <dgm:spPr/>
      <dgm:t>
        <a:bodyPr/>
        <a:lstStyle/>
        <a:p>
          <a:endParaRPr lang="ru-RU"/>
        </a:p>
      </dgm:t>
    </dgm:pt>
    <dgm:pt modelId="{70417418-4F76-44B2-A338-8DF45CB26690}" type="sibTrans" cxnId="{0248BECA-E0E8-459F-83FA-5159F888200F}">
      <dgm:prSet/>
      <dgm:spPr/>
      <dgm:t>
        <a:bodyPr/>
        <a:lstStyle/>
        <a:p>
          <a:endParaRPr lang="ru-RU"/>
        </a:p>
      </dgm:t>
    </dgm:pt>
    <dgm:pt modelId="{2BA817D3-3D3E-4B9A-A956-E6C70230D1F5}">
      <dgm:prSet phldrT="[Текст]" custT="1"/>
      <dgm:spPr/>
      <dgm:t>
        <a:bodyPr/>
        <a:lstStyle/>
        <a:p>
          <a:r>
            <a:rPr lang="ru-RU" sz="2400" b="1" dirty="0" smtClean="0"/>
            <a:t>головокружение, головную боль, чувство усталости и замедленную реакцию</a:t>
          </a:r>
          <a:endParaRPr lang="ru-RU" sz="2400" b="1" dirty="0"/>
        </a:p>
      </dgm:t>
    </dgm:pt>
    <dgm:pt modelId="{A388BD59-1898-44D0-A9D8-C4EB08E23250}" type="parTrans" cxnId="{6050C2EA-A4F0-4050-94A6-CF87254A2999}">
      <dgm:prSet/>
      <dgm:spPr/>
      <dgm:t>
        <a:bodyPr/>
        <a:lstStyle/>
        <a:p>
          <a:endParaRPr lang="ru-RU"/>
        </a:p>
      </dgm:t>
    </dgm:pt>
    <dgm:pt modelId="{E7D9D67A-9C7F-4EE7-B06F-04D862672B20}" type="sibTrans" cxnId="{6050C2EA-A4F0-4050-94A6-CF87254A2999}">
      <dgm:prSet/>
      <dgm:spPr/>
      <dgm:t>
        <a:bodyPr/>
        <a:lstStyle/>
        <a:p>
          <a:endParaRPr lang="ru-RU"/>
        </a:p>
      </dgm:t>
    </dgm:pt>
    <dgm:pt modelId="{766BE38B-3E18-4194-B05F-E5155A046D91}">
      <dgm:prSet/>
      <dgm:spPr/>
      <dgm:t>
        <a:bodyPr/>
        <a:lstStyle/>
        <a:p>
          <a:r>
            <a:rPr lang="ru-RU" b="1" dirty="0" smtClean="0"/>
            <a:t>СО</a:t>
          </a:r>
          <a:endParaRPr lang="ru-RU" b="1" dirty="0"/>
        </a:p>
      </dgm:t>
    </dgm:pt>
    <dgm:pt modelId="{A5D13CAC-0DAA-423A-8CB0-294D931BE926}" type="parTrans" cxnId="{2DE40919-FEFE-47E6-95A6-3CE393BAC449}">
      <dgm:prSet/>
      <dgm:spPr/>
      <dgm:t>
        <a:bodyPr/>
        <a:lstStyle/>
        <a:p>
          <a:endParaRPr lang="ru-RU"/>
        </a:p>
      </dgm:t>
    </dgm:pt>
    <dgm:pt modelId="{4A9D4E27-1BF0-47E2-9049-39B38EE1F216}" type="sibTrans" cxnId="{2DE40919-FEFE-47E6-95A6-3CE393BAC449}">
      <dgm:prSet/>
      <dgm:spPr/>
      <dgm:t>
        <a:bodyPr/>
        <a:lstStyle/>
        <a:p>
          <a:endParaRPr lang="ru-RU"/>
        </a:p>
      </dgm:t>
    </dgm:pt>
    <dgm:pt modelId="{5EE3AF6E-B817-4DBD-A4B7-89C12E593AF0}">
      <dgm:prSet custT="1"/>
      <dgm:spPr/>
      <dgm:t>
        <a:bodyPr/>
        <a:lstStyle/>
        <a:p>
          <a:r>
            <a:rPr lang="ru-RU" sz="2400" b="1" dirty="0" smtClean="0"/>
            <a:t>вызывает болезнь сердца – стенокардию</a:t>
          </a:r>
          <a:endParaRPr lang="ru-RU" sz="1800" b="1" dirty="0"/>
        </a:p>
      </dgm:t>
    </dgm:pt>
    <dgm:pt modelId="{792F0F21-85D2-48E0-8364-C23B7B1F9FDE}" type="parTrans" cxnId="{015F05B4-D07B-436C-9B85-A0F5B5FDE23D}">
      <dgm:prSet/>
      <dgm:spPr/>
      <dgm:t>
        <a:bodyPr/>
        <a:lstStyle/>
        <a:p>
          <a:endParaRPr lang="ru-RU"/>
        </a:p>
      </dgm:t>
    </dgm:pt>
    <dgm:pt modelId="{AAB53BAF-5E7D-4B5D-98F2-79E8C4161E27}" type="sibTrans" cxnId="{015F05B4-D07B-436C-9B85-A0F5B5FDE23D}">
      <dgm:prSet/>
      <dgm:spPr/>
      <dgm:t>
        <a:bodyPr/>
        <a:lstStyle/>
        <a:p>
          <a:endParaRPr lang="ru-RU"/>
        </a:p>
      </dgm:t>
    </dgm:pt>
    <dgm:pt modelId="{6EE8775D-8E66-4E80-9454-F27BE4E55EED}">
      <dgm:prSet custT="1"/>
      <dgm:spPr/>
      <dgm:t>
        <a:bodyPr/>
        <a:lstStyle/>
        <a:p>
          <a:endParaRPr lang="ru-RU" sz="1800" b="1" dirty="0"/>
        </a:p>
      </dgm:t>
    </dgm:pt>
    <dgm:pt modelId="{0943B203-063D-4F8B-9383-FBF8BF6A91D5}" type="parTrans" cxnId="{F21CDDF4-90DA-4D71-A1B6-E156AABB013A}">
      <dgm:prSet/>
      <dgm:spPr/>
      <dgm:t>
        <a:bodyPr/>
        <a:lstStyle/>
        <a:p>
          <a:endParaRPr lang="ru-RU"/>
        </a:p>
      </dgm:t>
    </dgm:pt>
    <dgm:pt modelId="{79569A41-1F52-4798-9EE0-3F553F77298F}" type="sibTrans" cxnId="{F21CDDF4-90DA-4D71-A1B6-E156AABB013A}">
      <dgm:prSet/>
      <dgm:spPr/>
      <dgm:t>
        <a:bodyPr/>
        <a:lstStyle/>
        <a:p>
          <a:endParaRPr lang="ru-RU"/>
        </a:p>
      </dgm:t>
    </dgm:pt>
    <dgm:pt modelId="{6E88650E-F0B4-4889-902C-8187E14BF826}">
      <dgm:prSet/>
      <dgm:spPr/>
      <dgm:t>
        <a:bodyPr/>
        <a:lstStyle/>
        <a:p>
          <a:r>
            <a:rPr lang="ru-RU" dirty="0" smtClean="0"/>
            <a:t>СО</a:t>
          </a:r>
          <a:endParaRPr lang="ru-RU" dirty="0"/>
        </a:p>
      </dgm:t>
    </dgm:pt>
    <dgm:pt modelId="{04D1262E-D8BF-4374-8E90-77598FF2487A}" type="parTrans" cxnId="{8B4DF7AE-3298-43A9-A4D8-E888B0E1EF38}">
      <dgm:prSet/>
      <dgm:spPr/>
      <dgm:t>
        <a:bodyPr/>
        <a:lstStyle/>
        <a:p>
          <a:endParaRPr lang="ru-RU"/>
        </a:p>
      </dgm:t>
    </dgm:pt>
    <dgm:pt modelId="{9DDE7D17-EB67-41C4-9768-77C737196E6B}" type="sibTrans" cxnId="{8B4DF7AE-3298-43A9-A4D8-E888B0E1EF38}">
      <dgm:prSet/>
      <dgm:spPr/>
      <dgm:t>
        <a:bodyPr/>
        <a:lstStyle/>
        <a:p>
          <a:endParaRPr lang="ru-RU"/>
        </a:p>
      </dgm:t>
    </dgm:pt>
    <dgm:pt modelId="{F8FDBFA5-7D40-4791-AC29-28722B3E39DA}">
      <dgm:prSet custT="1"/>
      <dgm:spPr/>
      <dgm:t>
        <a:bodyPr/>
        <a:lstStyle/>
        <a:p>
          <a:r>
            <a:rPr lang="ru-RU" sz="2400" b="1" dirty="0" smtClean="0"/>
            <a:t>кислородное голодание</a:t>
          </a:r>
          <a:endParaRPr lang="ru-RU" sz="2400" b="1" dirty="0"/>
        </a:p>
      </dgm:t>
    </dgm:pt>
    <dgm:pt modelId="{F2329E30-BC20-48DE-B453-EF70FD04F714}" type="parTrans" cxnId="{4CD04C18-84B9-47EB-B671-7D140B5D83B3}">
      <dgm:prSet/>
      <dgm:spPr/>
      <dgm:t>
        <a:bodyPr/>
        <a:lstStyle/>
        <a:p>
          <a:endParaRPr lang="ru-RU"/>
        </a:p>
      </dgm:t>
    </dgm:pt>
    <dgm:pt modelId="{D13692A3-7538-48FE-8255-8B2BC5A5626B}" type="sibTrans" cxnId="{4CD04C18-84B9-47EB-B671-7D140B5D83B3}">
      <dgm:prSet/>
      <dgm:spPr/>
      <dgm:t>
        <a:bodyPr/>
        <a:lstStyle/>
        <a:p>
          <a:endParaRPr lang="ru-RU"/>
        </a:p>
      </dgm:t>
    </dgm:pt>
    <dgm:pt modelId="{5E05DD4B-FEEF-4706-83A3-AD471EECC1EC}" type="pres">
      <dgm:prSet presAssocID="{A56A861A-28A4-49E4-8194-6AF2DB72AB4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FAB9454-3161-4B29-8DD2-17A8CB5C9F2D}" type="pres">
      <dgm:prSet presAssocID="{2892B70A-1B6C-4499-B594-229EEA1EA23C}" presName="composite" presStyleCnt="0"/>
      <dgm:spPr/>
      <dgm:t>
        <a:bodyPr/>
        <a:lstStyle/>
        <a:p>
          <a:endParaRPr lang="ru-RU"/>
        </a:p>
      </dgm:t>
    </dgm:pt>
    <dgm:pt modelId="{3CA0A9F8-5570-439C-B33A-2C98A0DF7952}" type="pres">
      <dgm:prSet presAssocID="{2892B70A-1B6C-4499-B594-229EEA1EA23C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F467CE-8EB3-4D68-9CAB-AD869CE87325}" type="pres">
      <dgm:prSet presAssocID="{2892B70A-1B6C-4499-B594-229EEA1EA23C}" presName="descendantText" presStyleLbl="alignAcc1" presStyleIdx="0" presStyleCnt="5" custScaleY="1121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6B8B63-234F-42A9-8B3B-77C9C4D8BD90}" type="pres">
      <dgm:prSet presAssocID="{3A8F5C5B-D4C3-4C2E-B94A-9AD068CF2238}" presName="sp" presStyleCnt="0"/>
      <dgm:spPr/>
      <dgm:t>
        <a:bodyPr/>
        <a:lstStyle/>
        <a:p>
          <a:endParaRPr lang="ru-RU"/>
        </a:p>
      </dgm:t>
    </dgm:pt>
    <dgm:pt modelId="{91719B58-8657-4DB5-973C-BEFEAD142C58}" type="pres">
      <dgm:prSet presAssocID="{6E88650E-F0B4-4889-902C-8187E14BF826}" presName="composite" presStyleCnt="0"/>
      <dgm:spPr/>
      <dgm:t>
        <a:bodyPr/>
        <a:lstStyle/>
        <a:p>
          <a:endParaRPr lang="ru-RU"/>
        </a:p>
      </dgm:t>
    </dgm:pt>
    <dgm:pt modelId="{B742FC57-D0CE-4406-B0EF-9ABCDFE312B3}" type="pres">
      <dgm:prSet presAssocID="{6E88650E-F0B4-4889-902C-8187E14BF826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C7FE71-61A6-4750-8455-F51DA32E6F88}" type="pres">
      <dgm:prSet presAssocID="{6E88650E-F0B4-4889-902C-8187E14BF826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718390-F05F-48A3-8353-B5743986D8C4}" type="pres">
      <dgm:prSet presAssocID="{9DDE7D17-EB67-41C4-9768-77C737196E6B}" presName="sp" presStyleCnt="0"/>
      <dgm:spPr/>
      <dgm:t>
        <a:bodyPr/>
        <a:lstStyle/>
        <a:p>
          <a:endParaRPr lang="ru-RU"/>
        </a:p>
      </dgm:t>
    </dgm:pt>
    <dgm:pt modelId="{17ADB862-5720-4843-A392-5944FB42E85E}" type="pres">
      <dgm:prSet presAssocID="{5D4D168A-98FE-4A27-8D77-46BB3E5FBBDE}" presName="composite" presStyleCnt="0"/>
      <dgm:spPr/>
      <dgm:t>
        <a:bodyPr/>
        <a:lstStyle/>
        <a:p>
          <a:endParaRPr lang="ru-RU"/>
        </a:p>
      </dgm:t>
    </dgm:pt>
    <dgm:pt modelId="{38228104-AB93-4F7D-AC5E-5C6BCFC0A982}" type="pres">
      <dgm:prSet presAssocID="{5D4D168A-98FE-4A27-8D77-46BB3E5FBBDE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51DA08-D474-4BC9-9413-80FFA625200A}" type="pres">
      <dgm:prSet presAssocID="{5D4D168A-98FE-4A27-8D77-46BB3E5FBBDE}" presName="descendantText" presStyleLbl="alignAcc1" presStyleIdx="2" presStyleCnt="5" custLinFactNeighborY="-130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2A78B8-6C19-457B-8B18-32F27790413C}" type="pres">
      <dgm:prSet presAssocID="{338EED95-2B05-43F1-B360-844922E168B0}" presName="sp" presStyleCnt="0"/>
      <dgm:spPr/>
      <dgm:t>
        <a:bodyPr/>
        <a:lstStyle/>
        <a:p>
          <a:endParaRPr lang="ru-RU"/>
        </a:p>
      </dgm:t>
    </dgm:pt>
    <dgm:pt modelId="{C65828A1-D291-4BCC-BE07-6DE39769C878}" type="pres">
      <dgm:prSet presAssocID="{5D7F1108-89A0-47C0-AE47-4690C2F01C44}" presName="composite" presStyleCnt="0"/>
      <dgm:spPr/>
      <dgm:t>
        <a:bodyPr/>
        <a:lstStyle/>
        <a:p>
          <a:endParaRPr lang="ru-RU"/>
        </a:p>
      </dgm:t>
    </dgm:pt>
    <dgm:pt modelId="{AC33C500-2A20-4547-BD13-B861DAA8082A}" type="pres">
      <dgm:prSet presAssocID="{5D7F1108-89A0-47C0-AE47-4690C2F01C44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0CC501-6FC6-4C94-9980-61BAA1A40C57}" type="pres">
      <dgm:prSet presAssocID="{5D7F1108-89A0-47C0-AE47-4690C2F01C44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6B1ADD-0ACC-4236-9653-6F0113ED370C}" type="pres">
      <dgm:prSet presAssocID="{70417418-4F76-44B2-A338-8DF45CB26690}" presName="sp" presStyleCnt="0"/>
      <dgm:spPr/>
      <dgm:t>
        <a:bodyPr/>
        <a:lstStyle/>
        <a:p>
          <a:endParaRPr lang="ru-RU"/>
        </a:p>
      </dgm:t>
    </dgm:pt>
    <dgm:pt modelId="{CB3E4FEE-ED3A-46A2-8E15-053E8D47444A}" type="pres">
      <dgm:prSet presAssocID="{766BE38B-3E18-4194-B05F-E5155A046D91}" presName="composite" presStyleCnt="0"/>
      <dgm:spPr/>
      <dgm:t>
        <a:bodyPr/>
        <a:lstStyle/>
        <a:p>
          <a:endParaRPr lang="ru-RU"/>
        </a:p>
      </dgm:t>
    </dgm:pt>
    <dgm:pt modelId="{C2C42CAC-31FF-45BA-8289-B566B4D72188}" type="pres">
      <dgm:prSet presAssocID="{766BE38B-3E18-4194-B05F-E5155A046D91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9E3176-A401-447D-922F-63B87E7F4E41}" type="pres">
      <dgm:prSet presAssocID="{766BE38B-3E18-4194-B05F-E5155A046D91}" presName="descendantText" presStyleLbl="alignAcc1" presStyleIdx="4" presStyleCnt="5" custScaleY="1400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262368-AA83-4D04-9D40-0398CAFED6D1}" srcId="{5D4D168A-98FE-4A27-8D77-46BB3E5FBBDE}" destId="{8A65DD56-66A0-44DC-9153-3289CF2F703C}" srcOrd="0" destOrd="0" parTransId="{F3D4FA83-FB35-47AB-994A-8DB0B40B3C02}" sibTransId="{21FE85A8-71B5-4B4A-8851-EC6F76C936B4}"/>
    <dgm:cxn modelId="{22679EC0-1540-4D00-83EF-7E24BCE10D2D}" srcId="{A56A861A-28A4-49E4-8194-6AF2DB72AB48}" destId="{5D4D168A-98FE-4A27-8D77-46BB3E5FBBDE}" srcOrd="2" destOrd="0" parTransId="{DDEB1B53-B5C7-4B39-B07D-AA6E3178D2C5}" sibTransId="{338EED95-2B05-43F1-B360-844922E168B0}"/>
    <dgm:cxn modelId="{C092AC35-E302-41BC-A68E-4891DE44B4E1}" srcId="{2892B70A-1B6C-4499-B594-229EEA1EA23C}" destId="{662FB874-CE97-4457-B370-3FAB3D63CCDE}" srcOrd="0" destOrd="0" parTransId="{130135E9-F14C-430F-8B4F-1BC95BAF2B3E}" sibTransId="{049FFE20-70FE-4C7B-ABE6-0C9E375AE650}"/>
    <dgm:cxn modelId="{6050C2EA-A4F0-4050-94A6-CF87254A2999}" srcId="{5D7F1108-89A0-47C0-AE47-4690C2F01C44}" destId="{2BA817D3-3D3E-4B9A-A956-E6C70230D1F5}" srcOrd="0" destOrd="0" parTransId="{A388BD59-1898-44D0-A9D8-C4EB08E23250}" sibTransId="{E7D9D67A-9C7F-4EE7-B06F-04D862672B20}"/>
    <dgm:cxn modelId="{C728B296-A4DF-4AAA-8686-FF32CF090A90}" type="presOf" srcId="{2892B70A-1B6C-4499-B594-229EEA1EA23C}" destId="{3CA0A9F8-5570-439C-B33A-2C98A0DF7952}" srcOrd="0" destOrd="0" presId="urn:microsoft.com/office/officeart/2005/8/layout/chevron2"/>
    <dgm:cxn modelId="{669439B6-6878-432B-B4BF-24DC876AE2A6}" type="presOf" srcId="{5D4D168A-98FE-4A27-8D77-46BB3E5FBBDE}" destId="{38228104-AB93-4F7D-AC5E-5C6BCFC0A982}" srcOrd="0" destOrd="0" presId="urn:microsoft.com/office/officeart/2005/8/layout/chevron2"/>
    <dgm:cxn modelId="{35418EC2-01D8-41F7-895A-6A1E802365E5}" type="presOf" srcId="{766BE38B-3E18-4194-B05F-E5155A046D91}" destId="{C2C42CAC-31FF-45BA-8289-B566B4D72188}" srcOrd="0" destOrd="0" presId="urn:microsoft.com/office/officeart/2005/8/layout/chevron2"/>
    <dgm:cxn modelId="{F21CDDF4-90DA-4D71-A1B6-E156AABB013A}" srcId="{766BE38B-3E18-4194-B05F-E5155A046D91}" destId="{6EE8775D-8E66-4E80-9454-F27BE4E55EED}" srcOrd="1" destOrd="0" parTransId="{0943B203-063D-4F8B-9383-FBF8BF6A91D5}" sibTransId="{79569A41-1F52-4798-9EE0-3F553F77298F}"/>
    <dgm:cxn modelId="{7B8AF52F-6E2B-4072-BAC2-7B358255CE48}" type="presOf" srcId="{6EE8775D-8E66-4E80-9454-F27BE4E55EED}" destId="{D39E3176-A401-447D-922F-63B87E7F4E41}" srcOrd="0" destOrd="1" presId="urn:microsoft.com/office/officeart/2005/8/layout/chevron2"/>
    <dgm:cxn modelId="{2DE40919-FEFE-47E6-95A6-3CE393BAC449}" srcId="{A56A861A-28A4-49E4-8194-6AF2DB72AB48}" destId="{766BE38B-3E18-4194-B05F-E5155A046D91}" srcOrd="4" destOrd="0" parTransId="{A5D13CAC-0DAA-423A-8CB0-294D931BE926}" sibTransId="{4A9D4E27-1BF0-47E2-9049-39B38EE1F216}"/>
    <dgm:cxn modelId="{A959EFAB-5F6C-48C6-BE27-60977CC5EBF1}" type="presOf" srcId="{662FB874-CE97-4457-B370-3FAB3D63CCDE}" destId="{48F467CE-8EB3-4D68-9CAB-AD869CE87325}" srcOrd="0" destOrd="0" presId="urn:microsoft.com/office/officeart/2005/8/layout/chevron2"/>
    <dgm:cxn modelId="{015F05B4-D07B-436C-9B85-A0F5B5FDE23D}" srcId="{766BE38B-3E18-4194-B05F-E5155A046D91}" destId="{5EE3AF6E-B817-4DBD-A4B7-89C12E593AF0}" srcOrd="0" destOrd="0" parTransId="{792F0F21-85D2-48E0-8364-C23B7B1F9FDE}" sibTransId="{AAB53BAF-5E7D-4B5D-98F2-79E8C4161E27}"/>
    <dgm:cxn modelId="{10E9CC2A-CDBC-4274-A5DE-17AA72258723}" type="presOf" srcId="{8A65DD56-66A0-44DC-9153-3289CF2F703C}" destId="{1051DA08-D474-4BC9-9413-80FFA625200A}" srcOrd="0" destOrd="0" presId="urn:microsoft.com/office/officeart/2005/8/layout/chevron2"/>
    <dgm:cxn modelId="{61D3A9E0-7A9D-44DB-A1BA-4E51A00FEC12}" type="presOf" srcId="{6E88650E-F0B4-4889-902C-8187E14BF826}" destId="{B742FC57-D0CE-4406-B0EF-9ABCDFE312B3}" srcOrd="0" destOrd="0" presId="urn:microsoft.com/office/officeart/2005/8/layout/chevron2"/>
    <dgm:cxn modelId="{17599102-B41E-4C5F-935A-8CBB8748CB48}" type="presOf" srcId="{5D7F1108-89A0-47C0-AE47-4690C2F01C44}" destId="{AC33C500-2A20-4547-BD13-B861DAA8082A}" srcOrd="0" destOrd="0" presId="urn:microsoft.com/office/officeart/2005/8/layout/chevron2"/>
    <dgm:cxn modelId="{4CD04C18-84B9-47EB-B671-7D140B5D83B3}" srcId="{6E88650E-F0B4-4889-902C-8187E14BF826}" destId="{F8FDBFA5-7D40-4791-AC29-28722B3E39DA}" srcOrd="0" destOrd="0" parTransId="{F2329E30-BC20-48DE-B453-EF70FD04F714}" sibTransId="{D13692A3-7538-48FE-8255-8B2BC5A5626B}"/>
    <dgm:cxn modelId="{44DC970E-9394-448B-9CF0-64406A8297BE}" type="presOf" srcId="{5EE3AF6E-B817-4DBD-A4B7-89C12E593AF0}" destId="{D39E3176-A401-447D-922F-63B87E7F4E41}" srcOrd="0" destOrd="0" presId="urn:microsoft.com/office/officeart/2005/8/layout/chevron2"/>
    <dgm:cxn modelId="{CFE84D42-A89F-4044-8672-0248BAF6A7DC}" type="presOf" srcId="{A56A861A-28A4-49E4-8194-6AF2DB72AB48}" destId="{5E05DD4B-FEEF-4706-83A3-AD471EECC1EC}" srcOrd="0" destOrd="0" presId="urn:microsoft.com/office/officeart/2005/8/layout/chevron2"/>
    <dgm:cxn modelId="{8B4DF7AE-3298-43A9-A4D8-E888B0E1EF38}" srcId="{A56A861A-28A4-49E4-8194-6AF2DB72AB48}" destId="{6E88650E-F0B4-4889-902C-8187E14BF826}" srcOrd="1" destOrd="0" parTransId="{04D1262E-D8BF-4374-8E90-77598FF2487A}" sibTransId="{9DDE7D17-EB67-41C4-9768-77C737196E6B}"/>
    <dgm:cxn modelId="{4DBEA930-4081-4F9D-ADF2-00557727C105}" type="presOf" srcId="{F8FDBFA5-7D40-4791-AC29-28722B3E39DA}" destId="{D6C7FE71-61A6-4750-8455-F51DA32E6F88}" srcOrd="0" destOrd="0" presId="urn:microsoft.com/office/officeart/2005/8/layout/chevron2"/>
    <dgm:cxn modelId="{994E28E5-6268-4DED-88B0-D8C8EE3150BD}" srcId="{A56A861A-28A4-49E4-8194-6AF2DB72AB48}" destId="{2892B70A-1B6C-4499-B594-229EEA1EA23C}" srcOrd="0" destOrd="0" parTransId="{F2776997-5021-4B8C-9258-6DE48B111F7A}" sibTransId="{3A8F5C5B-D4C3-4C2E-B94A-9AD068CF2238}"/>
    <dgm:cxn modelId="{9CA8B027-5002-4034-A6F1-3837F7B01866}" type="presOf" srcId="{2BA817D3-3D3E-4B9A-A956-E6C70230D1F5}" destId="{3A0CC501-6FC6-4C94-9980-61BAA1A40C57}" srcOrd="0" destOrd="0" presId="urn:microsoft.com/office/officeart/2005/8/layout/chevron2"/>
    <dgm:cxn modelId="{0248BECA-E0E8-459F-83FA-5159F888200F}" srcId="{A56A861A-28A4-49E4-8194-6AF2DB72AB48}" destId="{5D7F1108-89A0-47C0-AE47-4690C2F01C44}" srcOrd="3" destOrd="0" parTransId="{68827006-F536-4473-AB63-376669A46D87}" sibTransId="{70417418-4F76-44B2-A338-8DF45CB26690}"/>
    <dgm:cxn modelId="{A31C00E7-6520-4FA0-A590-56A1EAB9B6D3}" type="presParOf" srcId="{5E05DD4B-FEEF-4706-83A3-AD471EECC1EC}" destId="{BFAB9454-3161-4B29-8DD2-17A8CB5C9F2D}" srcOrd="0" destOrd="0" presId="urn:microsoft.com/office/officeart/2005/8/layout/chevron2"/>
    <dgm:cxn modelId="{2958DF62-F3D1-4C6C-916D-C743A72AD708}" type="presParOf" srcId="{BFAB9454-3161-4B29-8DD2-17A8CB5C9F2D}" destId="{3CA0A9F8-5570-439C-B33A-2C98A0DF7952}" srcOrd="0" destOrd="0" presId="urn:microsoft.com/office/officeart/2005/8/layout/chevron2"/>
    <dgm:cxn modelId="{81D72E8A-668C-439C-A467-823D2913FD38}" type="presParOf" srcId="{BFAB9454-3161-4B29-8DD2-17A8CB5C9F2D}" destId="{48F467CE-8EB3-4D68-9CAB-AD869CE87325}" srcOrd="1" destOrd="0" presId="urn:microsoft.com/office/officeart/2005/8/layout/chevron2"/>
    <dgm:cxn modelId="{2208F174-6A09-4F95-AF13-335C7C9B075D}" type="presParOf" srcId="{5E05DD4B-FEEF-4706-83A3-AD471EECC1EC}" destId="{646B8B63-234F-42A9-8B3B-77C9C4D8BD90}" srcOrd="1" destOrd="0" presId="urn:microsoft.com/office/officeart/2005/8/layout/chevron2"/>
    <dgm:cxn modelId="{4F16BA1F-69F6-40DF-A462-068FCDB94611}" type="presParOf" srcId="{5E05DD4B-FEEF-4706-83A3-AD471EECC1EC}" destId="{91719B58-8657-4DB5-973C-BEFEAD142C58}" srcOrd="2" destOrd="0" presId="urn:microsoft.com/office/officeart/2005/8/layout/chevron2"/>
    <dgm:cxn modelId="{62BA08AD-1110-4BA3-896B-63EE93FC89C8}" type="presParOf" srcId="{91719B58-8657-4DB5-973C-BEFEAD142C58}" destId="{B742FC57-D0CE-4406-B0EF-9ABCDFE312B3}" srcOrd="0" destOrd="0" presId="urn:microsoft.com/office/officeart/2005/8/layout/chevron2"/>
    <dgm:cxn modelId="{2FA8D0FB-5161-4D81-A678-B9520EED9445}" type="presParOf" srcId="{91719B58-8657-4DB5-973C-BEFEAD142C58}" destId="{D6C7FE71-61A6-4750-8455-F51DA32E6F88}" srcOrd="1" destOrd="0" presId="urn:microsoft.com/office/officeart/2005/8/layout/chevron2"/>
    <dgm:cxn modelId="{A2876512-F916-405B-A2E3-DE7A589C136D}" type="presParOf" srcId="{5E05DD4B-FEEF-4706-83A3-AD471EECC1EC}" destId="{75718390-F05F-48A3-8353-B5743986D8C4}" srcOrd="3" destOrd="0" presId="urn:microsoft.com/office/officeart/2005/8/layout/chevron2"/>
    <dgm:cxn modelId="{5F604313-44B9-4C58-9610-E7254839B6DF}" type="presParOf" srcId="{5E05DD4B-FEEF-4706-83A3-AD471EECC1EC}" destId="{17ADB862-5720-4843-A392-5944FB42E85E}" srcOrd="4" destOrd="0" presId="urn:microsoft.com/office/officeart/2005/8/layout/chevron2"/>
    <dgm:cxn modelId="{E8928967-21EE-4124-9B46-7E0FAF02A8FA}" type="presParOf" srcId="{17ADB862-5720-4843-A392-5944FB42E85E}" destId="{38228104-AB93-4F7D-AC5E-5C6BCFC0A982}" srcOrd="0" destOrd="0" presId="urn:microsoft.com/office/officeart/2005/8/layout/chevron2"/>
    <dgm:cxn modelId="{BBAB7F78-B557-4ECF-91A0-7B47FF4FB681}" type="presParOf" srcId="{17ADB862-5720-4843-A392-5944FB42E85E}" destId="{1051DA08-D474-4BC9-9413-80FFA625200A}" srcOrd="1" destOrd="0" presId="urn:microsoft.com/office/officeart/2005/8/layout/chevron2"/>
    <dgm:cxn modelId="{E9863CA5-ACCA-4220-97EE-B4CD29DA7AE7}" type="presParOf" srcId="{5E05DD4B-FEEF-4706-83A3-AD471EECC1EC}" destId="{EC2A78B8-6C19-457B-8B18-32F27790413C}" srcOrd="5" destOrd="0" presId="urn:microsoft.com/office/officeart/2005/8/layout/chevron2"/>
    <dgm:cxn modelId="{4F204557-6D68-4B4E-B7BE-0AF460B8DD1D}" type="presParOf" srcId="{5E05DD4B-FEEF-4706-83A3-AD471EECC1EC}" destId="{C65828A1-D291-4BCC-BE07-6DE39769C878}" srcOrd="6" destOrd="0" presId="urn:microsoft.com/office/officeart/2005/8/layout/chevron2"/>
    <dgm:cxn modelId="{77124E73-DCE0-4F58-B089-F24A8B239E75}" type="presParOf" srcId="{C65828A1-D291-4BCC-BE07-6DE39769C878}" destId="{AC33C500-2A20-4547-BD13-B861DAA8082A}" srcOrd="0" destOrd="0" presId="urn:microsoft.com/office/officeart/2005/8/layout/chevron2"/>
    <dgm:cxn modelId="{A432A46F-03D1-4FE5-9082-5B9B0B45A4D2}" type="presParOf" srcId="{C65828A1-D291-4BCC-BE07-6DE39769C878}" destId="{3A0CC501-6FC6-4C94-9980-61BAA1A40C57}" srcOrd="1" destOrd="0" presId="urn:microsoft.com/office/officeart/2005/8/layout/chevron2"/>
    <dgm:cxn modelId="{8A2792BB-5C12-45E5-9633-F5AEBBF7BBF4}" type="presParOf" srcId="{5E05DD4B-FEEF-4706-83A3-AD471EECC1EC}" destId="{B86B1ADD-0ACC-4236-9653-6F0113ED370C}" srcOrd="7" destOrd="0" presId="urn:microsoft.com/office/officeart/2005/8/layout/chevron2"/>
    <dgm:cxn modelId="{AEE0164A-0AFB-4A1F-BBC7-D80BFC7A7CAF}" type="presParOf" srcId="{5E05DD4B-FEEF-4706-83A3-AD471EECC1EC}" destId="{CB3E4FEE-ED3A-46A2-8E15-053E8D47444A}" srcOrd="8" destOrd="0" presId="urn:microsoft.com/office/officeart/2005/8/layout/chevron2"/>
    <dgm:cxn modelId="{8966517F-F8D1-4043-B05C-0CB85FD2B042}" type="presParOf" srcId="{CB3E4FEE-ED3A-46A2-8E15-053E8D47444A}" destId="{C2C42CAC-31FF-45BA-8289-B566B4D72188}" srcOrd="0" destOrd="0" presId="urn:microsoft.com/office/officeart/2005/8/layout/chevron2"/>
    <dgm:cxn modelId="{875ADAE1-4158-4CE6-8E53-AD9E62688C96}" type="presParOf" srcId="{CB3E4FEE-ED3A-46A2-8E15-053E8D47444A}" destId="{D39E3176-A401-447D-922F-63B87E7F4E4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9DE3C8F-43E0-4489-8B12-D650A7A035A6}" type="doc">
      <dgm:prSet loTypeId="urn:microsoft.com/office/officeart/2005/8/layout/chevron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215F8A92-7815-4AAF-B50F-E25BDF697D40}">
      <dgm:prSet phldrT="[Текст]" phldr="1"/>
      <dgm:spPr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ru-RU" dirty="0"/>
        </a:p>
      </dgm:t>
    </dgm:pt>
    <dgm:pt modelId="{54DB19B2-6E27-4198-A94B-AE0BC0820FA7}" type="parTrans" cxnId="{AF83E5DD-E1BF-4EB8-8B60-7B67748CF409}">
      <dgm:prSet/>
      <dgm:spPr/>
      <dgm:t>
        <a:bodyPr/>
        <a:lstStyle/>
        <a:p>
          <a:endParaRPr lang="ru-RU"/>
        </a:p>
      </dgm:t>
    </dgm:pt>
    <dgm:pt modelId="{9BAFBE2B-1C70-4C79-B89A-025A6FECB75D}" type="sibTrans" cxnId="{AF83E5DD-E1BF-4EB8-8B60-7B67748CF409}">
      <dgm:prSet/>
      <dgm:spPr/>
      <dgm:t>
        <a:bodyPr/>
        <a:lstStyle/>
        <a:p>
          <a:endParaRPr lang="ru-RU"/>
        </a:p>
      </dgm:t>
    </dgm:pt>
    <dgm:pt modelId="{43E6EADD-16CE-4CFA-A930-7190EC1F738A}">
      <dgm:prSet phldrT="[Текст]" custT="1"/>
      <dgm:spPr/>
      <dgm:t>
        <a:bodyPr/>
        <a:lstStyle/>
        <a:p>
          <a:r>
            <a:rPr lang="ru-RU" sz="2800" b="1" dirty="0" smtClean="0"/>
            <a:t>Подавляется фотосинтез</a:t>
          </a:r>
          <a:endParaRPr lang="ru-RU" sz="2800" b="1" dirty="0"/>
        </a:p>
      </dgm:t>
    </dgm:pt>
    <dgm:pt modelId="{81025222-6FE2-4796-A446-208980A50CA9}" type="parTrans" cxnId="{1A4014B5-D97A-466C-ACDE-E2E6F4E09042}">
      <dgm:prSet/>
      <dgm:spPr/>
      <dgm:t>
        <a:bodyPr/>
        <a:lstStyle/>
        <a:p>
          <a:endParaRPr lang="ru-RU"/>
        </a:p>
      </dgm:t>
    </dgm:pt>
    <dgm:pt modelId="{50CCF131-F576-4875-B631-338262E8FFBB}" type="sibTrans" cxnId="{1A4014B5-D97A-466C-ACDE-E2E6F4E09042}">
      <dgm:prSet/>
      <dgm:spPr/>
      <dgm:t>
        <a:bodyPr/>
        <a:lstStyle/>
        <a:p>
          <a:endParaRPr lang="ru-RU"/>
        </a:p>
      </dgm:t>
    </dgm:pt>
    <dgm:pt modelId="{BE8CB198-15C6-48E7-9791-6EF24C73D924}">
      <dgm:prSet phldrT="[Текст]" phldr="1"/>
      <dgm:spPr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ru-RU" dirty="0"/>
        </a:p>
      </dgm:t>
    </dgm:pt>
    <dgm:pt modelId="{54F6E586-723C-4B2B-B89D-AE6EC16A32DC}" type="parTrans" cxnId="{C8C28132-6C71-4349-927B-03406A370CEE}">
      <dgm:prSet/>
      <dgm:spPr/>
      <dgm:t>
        <a:bodyPr/>
        <a:lstStyle/>
        <a:p>
          <a:endParaRPr lang="ru-RU"/>
        </a:p>
      </dgm:t>
    </dgm:pt>
    <dgm:pt modelId="{16B1B444-1177-4D80-A693-E27130F1601F}" type="sibTrans" cxnId="{C8C28132-6C71-4349-927B-03406A370CEE}">
      <dgm:prSet/>
      <dgm:spPr/>
      <dgm:t>
        <a:bodyPr/>
        <a:lstStyle/>
        <a:p>
          <a:endParaRPr lang="ru-RU"/>
        </a:p>
      </dgm:t>
    </dgm:pt>
    <dgm:pt modelId="{C5EAD9BA-17B0-4D80-A18C-3045E6E3EA0D}">
      <dgm:prSet phldrT="[Текст]" custT="1"/>
      <dgm:spPr/>
      <dgm:t>
        <a:bodyPr/>
        <a:lstStyle/>
        <a:p>
          <a:r>
            <a:rPr lang="ru-RU" sz="2800" b="1" dirty="0" smtClean="0"/>
            <a:t>Нарушается </a:t>
          </a:r>
          <a:r>
            <a:rPr lang="ru-RU" sz="2800" b="1" dirty="0" err="1" smtClean="0"/>
            <a:t>водообмен</a:t>
          </a:r>
          <a:endParaRPr lang="ru-RU" sz="2800" b="1" dirty="0"/>
        </a:p>
      </dgm:t>
    </dgm:pt>
    <dgm:pt modelId="{C0D8BF9E-FB6E-4899-895F-64A40F1F8BFE}" type="parTrans" cxnId="{B8E0A20A-7EC1-45E0-B745-5C0547B88D95}">
      <dgm:prSet/>
      <dgm:spPr/>
      <dgm:t>
        <a:bodyPr/>
        <a:lstStyle/>
        <a:p>
          <a:endParaRPr lang="ru-RU"/>
        </a:p>
      </dgm:t>
    </dgm:pt>
    <dgm:pt modelId="{753B2589-DBB8-4C7F-B88C-9537E563C318}" type="sibTrans" cxnId="{B8E0A20A-7EC1-45E0-B745-5C0547B88D95}">
      <dgm:prSet/>
      <dgm:spPr/>
      <dgm:t>
        <a:bodyPr/>
        <a:lstStyle/>
        <a:p>
          <a:endParaRPr lang="ru-RU"/>
        </a:p>
      </dgm:t>
    </dgm:pt>
    <dgm:pt modelId="{BB6A78FC-B98B-4F7D-9F75-C5DCDBDAC157}">
      <dgm:prSet phldrT="[Текст]" phldr="1"/>
      <dgm:spPr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ru-RU" dirty="0"/>
        </a:p>
      </dgm:t>
    </dgm:pt>
    <dgm:pt modelId="{70CCD678-A0F2-4DB3-BC1B-76CE167F24D9}" type="parTrans" cxnId="{F729789C-5C76-46D2-BCCB-4580342AE994}">
      <dgm:prSet/>
      <dgm:spPr/>
      <dgm:t>
        <a:bodyPr/>
        <a:lstStyle/>
        <a:p>
          <a:endParaRPr lang="ru-RU"/>
        </a:p>
      </dgm:t>
    </dgm:pt>
    <dgm:pt modelId="{C3E72C6E-C6AB-48B8-9ACD-04B6414A1BDA}" type="sibTrans" cxnId="{F729789C-5C76-46D2-BCCB-4580342AE994}">
      <dgm:prSet/>
      <dgm:spPr/>
      <dgm:t>
        <a:bodyPr/>
        <a:lstStyle/>
        <a:p>
          <a:endParaRPr lang="ru-RU"/>
        </a:p>
      </dgm:t>
    </dgm:pt>
    <dgm:pt modelId="{B3F14BEE-9929-41FA-B229-0B91A4AEE65D}">
      <dgm:prSet phldrT="[Текст]" custT="1"/>
      <dgm:spPr/>
      <dgm:t>
        <a:bodyPr/>
        <a:lstStyle/>
        <a:p>
          <a:r>
            <a:rPr lang="ru-RU" sz="2800" b="1" dirty="0" smtClean="0"/>
            <a:t>Буреют, гибнут, опадают листья</a:t>
          </a:r>
          <a:endParaRPr lang="ru-RU" sz="2800" b="1" dirty="0"/>
        </a:p>
      </dgm:t>
    </dgm:pt>
    <dgm:pt modelId="{E49AF239-0EF0-4D18-A581-41ECE373657C}" type="parTrans" cxnId="{FC6AE103-3D2D-48B1-A62A-A3C6A8668DFC}">
      <dgm:prSet/>
      <dgm:spPr/>
      <dgm:t>
        <a:bodyPr/>
        <a:lstStyle/>
        <a:p>
          <a:endParaRPr lang="ru-RU"/>
        </a:p>
      </dgm:t>
    </dgm:pt>
    <dgm:pt modelId="{885DF8E1-C278-4788-B5BE-E0DD7FD64DBC}" type="sibTrans" cxnId="{FC6AE103-3D2D-48B1-A62A-A3C6A8668DFC}">
      <dgm:prSet/>
      <dgm:spPr/>
      <dgm:t>
        <a:bodyPr/>
        <a:lstStyle/>
        <a:p>
          <a:endParaRPr lang="ru-RU"/>
        </a:p>
      </dgm:t>
    </dgm:pt>
    <dgm:pt modelId="{233F2DC2-1E42-4E46-8114-5BDF7BE0BB0F}" type="pres">
      <dgm:prSet presAssocID="{69DE3C8F-43E0-4489-8B12-D650A7A035A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96AE754-4EBA-48AE-B2F9-1925CD867948}" type="pres">
      <dgm:prSet presAssocID="{215F8A92-7815-4AAF-B50F-E25BDF697D40}" presName="composite" presStyleCnt="0"/>
      <dgm:spPr/>
    </dgm:pt>
    <dgm:pt modelId="{6B5A3264-8253-487E-9E9E-A4451FB16976}" type="pres">
      <dgm:prSet presAssocID="{215F8A92-7815-4AAF-B50F-E25BDF697D40}" presName="parentText" presStyleLbl="alignNode1" presStyleIdx="0" presStyleCnt="3" custLinFactNeighborX="-487" custLinFactNeighborY="-2322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2BFBEA-3AC6-4E57-ABB4-A65493982619}" type="pres">
      <dgm:prSet presAssocID="{215F8A92-7815-4AAF-B50F-E25BDF697D40}" presName="descendantText" presStyleLbl="alignAcc1" presStyleIdx="0" presStyleCnt="3" custLinFactNeighborX="-37" custLinFactNeighborY="-2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A7FCFA-5C92-4338-B889-31837F8CE395}" type="pres">
      <dgm:prSet presAssocID="{9BAFBE2B-1C70-4C79-B89A-025A6FECB75D}" presName="sp" presStyleCnt="0"/>
      <dgm:spPr/>
    </dgm:pt>
    <dgm:pt modelId="{E4F342AD-4234-4CB6-93A3-94F4FC09849A}" type="pres">
      <dgm:prSet presAssocID="{BE8CB198-15C6-48E7-9791-6EF24C73D924}" presName="composite" presStyleCnt="0"/>
      <dgm:spPr/>
    </dgm:pt>
    <dgm:pt modelId="{CC14F068-488E-49DF-82B4-30F373FB1C65}" type="pres">
      <dgm:prSet presAssocID="{BE8CB198-15C6-48E7-9791-6EF24C73D924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48276B-C304-4E7D-9BC0-D3989E18C65A}" type="pres">
      <dgm:prSet presAssocID="{BE8CB198-15C6-48E7-9791-6EF24C73D924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10B625-8287-4110-AB5F-A2DAF6DD2C4B}" type="pres">
      <dgm:prSet presAssocID="{16B1B444-1177-4D80-A693-E27130F1601F}" presName="sp" presStyleCnt="0"/>
      <dgm:spPr/>
    </dgm:pt>
    <dgm:pt modelId="{D71AB10D-7044-423E-9096-53B1DCDDB2E7}" type="pres">
      <dgm:prSet presAssocID="{BB6A78FC-B98B-4F7D-9F75-C5DCDBDAC157}" presName="composite" presStyleCnt="0"/>
      <dgm:spPr/>
    </dgm:pt>
    <dgm:pt modelId="{530C5209-6015-4C1D-9B7A-25BB667435AE}" type="pres">
      <dgm:prSet presAssocID="{BB6A78FC-B98B-4F7D-9F75-C5DCDBDAC15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BE0B49-85AE-4C0E-AD21-6641883CCF24}" type="pres">
      <dgm:prSet presAssocID="{BB6A78FC-B98B-4F7D-9F75-C5DCDBDAC157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C28132-6C71-4349-927B-03406A370CEE}" srcId="{69DE3C8F-43E0-4489-8B12-D650A7A035A6}" destId="{BE8CB198-15C6-48E7-9791-6EF24C73D924}" srcOrd="1" destOrd="0" parTransId="{54F6E586-723C-4B2B-B89D-AE6EC16A32DC}" sibTransId="{16B1B444-1177-4D80-A693-E27130F1601F}"/>
    <dgm:cxn modelId="{B7564EF7-E35D-4F2E-B070-64D6003BCDCD}" type="presOf" srcId="{69DE3C8F-43E0-4489-8B12-D650A7A035A6}" destId="{233F2DC2-1E42-4E46-8114-5BDF7BE0BB0F}" srcOrd="0" destOrd="0" presId="urn:microsoft.com/office/officeart/2005/8/layout/chevron2"/>
    <dgm:cxn modelId="{A3405109-4044-4D02-9567-7E3A7CA7F23F}" type="presOf" srcId="{43E6EADD-16CE-4CFA-A930-7190EC1F738A}" destId="{8E2BFBEA-3AC6-4E57-ABB4-A65493982619}" srcOrd="0" destOrd="0" presId="urn:microsoft.com/office/officeart/2005/8/layout/chevron2"/>
    <dgm:cxn modelId="{AF83E5DD-E1BF-4EB8-8B60-7B67748CF409}" srcId="{69DE3C8F-43E0-4489-8B12-D650A7A035A6}" destId="{215F8A92-7815-4AAF-B50F-E25BDF697D40}" srcOrd="0" destOrd="0" parTransId="{54DB19B2-6E27-4198-A94B-AE0BC0820FA7}" sibTransId="{9BAFBE2B-1C70-4C79-B89A-025A6FECB75D}"/>
    <dgm:cxn modelId="{B8E0A20A-7EC1-45E0-B745-5C0547B88D95}" srcId="{BE8CB198-15C6-48E7-9791-6EF24C73D924}" destId="{C5EAD9BA-17B0-4D80-A18C-3045E6E3EA0D}" srcOrd="0" destOrd="0" parTransId="{C0D8BF9E-FB6E-4899-895F-64A40F1F8BFE}" sibTransId="{753B2589-DBB8-4C7F-B88C-9537E563C318}"/>
    <dgm:cxn modelId="{4E2BFD73-4FFC-4C72-A796-197230FC095B}" type="presOf" srcId="{BE8CB198-15C6-48E7-9791-6EF24C73D924}" destId="{CC14F068-488E-49DF-82B4-30F373FB1C65}" srcOrd="0" destOrd="0" presId="urn:microsoft.com/office/officeart/2005/8/layout/chevron2"/>
    <dgm:cxn modelId="{1A4014B5-D97A-466C-ACDE-E2E6F4E09042}" srcId="{215F8A92-7815-4AAF-B50F-E25BDF697D40}" destId="{43E6EADD-16CE-4CFA-A930-7190EC1F738A}" srcOrd="0" destOrd="0" parTransId="{81025222-6FE2-4796-A446-208980A50CA9}" sibTransId="{50CCF131-F576-4875-B631-338262E8FFBB}"/>
    <dgm:cxn modelId="{A5E0E85B-55DE-4918-AB3B-CA291B870589}" type="presOf" srcId="{215F8A92-7815-4AAF-B50F-E25BDF697D40}" destId="{6B5A3264-8253-487E-9E9E-A4451FB16976}" srcOrd="0" destOrd="0" presId="urn:microsoft.com/office/officeart/2005/8/layout/chevron2"/>
    <dgm:cxn modelId="{FC6AE103-3D2D-48B1-A62A-A3C6A8668DFC}" srcId="{BB6A78FC-B98B-4F7D-9F75-C5DCDBDAC157}" destId="{B3F14BEE-9929-41FA-B229-0B91A4AEE65D}" srcOrd="0" destOrd="0" parTransId="{E49AF239-0EF0-4D18-A581-41ECE373657C}" sibTransId="{885DF8E1-C278-4788-B5BE-E0DD7FD64DBC}"/>
    <dgm:cxn modelId="{EE3A48D2-43EF-4183-A3F7-511AF438378E}" type="presOf" srcId="{B3F14BEE-9929-41FA-B229-0B91A4AEE65D}" destId="{16BE0B49-85AE-4C0E-AD21-6641883CCF24}" srcOrd="0" destOrd="0" presId="urn:microsoft.com/office/officeart/2005/8/layout/chevron2"/>
    <dgm:cxn modelId="{FBD53A68-FA79-42FE-91C4-149F1BC15E3F}" type="presOf" srcId="{C5EAD9BA-17B0-4D80-A18C-3045E6E3EA0D}" destId="{CA48276B-C304-4E7D-9BC0-D3989E18C65A}" srcOrd="0" destOrd="0" presId="urn:microsoft.com/office/officeart/2005/8/layout/chevron2"/>
    <dgm:cxn modelId="{F729789C-5C76-46D2-BCCB-4580342AE994}" srcId="{69DE3C8F-43E0-4489-8B12-D650A7A035A6}" destId="{BB6A78FC-B98B-4F7D-9F75-C5DCDBDAC157}" srcOrd="2" destOrd="0" parTransId="{70CCD678-A0F2-4DB3-BC1B-76CE167F24D9}" sibTransId="{C3E72C6E-C6AB-48B8-9ACD-04B6414A1BDA}"/>
    <dgm:cxn modelId="{A6473E2E-FE87-4882-9D63-75AC5B056C6A}" type="presOf" srcId="{BB6A78FC-B98B-4F7D-9F75-C5DCDBDAC157}" destId="{530C5209-6015-4C1D-9B7A-25BB667435AE}" srcOrd="0" destOrd="0" presId="urn:microsoft.com/office/officeart/2005/8/layout/chevron2"/>
    <dgm:cxn modelId="{AA3DCBFB-7322-4F27-A15F-F1E1AC62C906}" type="presParOf" srcId="{233F2DC2-1E42-4E46-8114-5BDF7BE0BB0F}" destId="{796AE754-4EBA-48AE-B2F9-1925CD867948}" srcOrd="0" destOrd="0" presId="urn:microsoft.com/office/officeart/2005/8/layout/chevron2"/>
    <dgm:cxn modelId="{05290F3D-84D4-4299-AFE4-BA52ACC99CAE}" type="presParOf" srcId="{796AE754-4EBA-48AE-B2F9-1925CD867948}" destId="{6B5A3264-8253-487E-9E9E-A4451FB16976}" srcOrd="0" destOrd="0" presId="urn:microsoft.com/office/officeart/2005/8/layout/chevron2"/>
    <dgm:cxn modelId="{42148F95-5226-4453-938D-3FAD333E7D3F}" type="presParOf" srcId="{796AE754-4EBA-48AE-B2F9-1925CD867948}" destId="{8E2BFBEA-3AC6-4E57-ABB4-A65493982619}" srcOrd="1" destOrd="0" presId="urn:microsoft.com/office/officeart/2005/8/layout/chevron2"/>
    <dgm:cxn modelId="{3CB2D73D-5D49-4239-84D0-10E0715658EB}" type="presParOf" srcId="{233F2DC2-1E42-4E46-8114-5BDF7BE0BB0F}" destId="{2AA7FCFA-5C92-4338-B889-31837F8CE395}" srcOrd="1" destOrd="0" presId="urn:microsoft.com/office/officeart/2005/8/layout/chevron2"/>
    <dgm:cxn modelId="{68CF3964-0AC6-411E-B296-3AF7B19991CE}" type="presParOf" srcId="{233F2DC2-1E42-4E46-8114-5BDF7BE0BB0F}" destId="{E4F342AD-4234-4CB6-93A3-94F4FC09849A}" srcOrd="2" destOrd="0" presId="urn:microsoft.com/office/officeart/2005/8/layout/chevron2"/>
    <dgm:cxn modelId="{2C10CC64-B69C-462A-96C9-303448058202}" type="presParOf" srcId="{E4F342AD-4234-4CB6-93A3-94F4FC09849A}" destId="{CC14F068-488E-49DF-82B4-30F373FB1C65}" srcOrd="0" destOrd="0" presId="urn:microsoft.com/office/officeart/2005/8/layout/chevron2"/>
    <dgm:cxn modelId="{6C887D5E-9578-4FB2-8E95-647F2534D9D8}" type="presParOf" srcId="{E4F342AD-4234-4CB6-93A3-94F4FC09849A}" destId="{CA48276B-C304-4E7D-9BC0-D3989E18C65A}" srcOrd="1" destOrd="0" presId="urn:microsoft.com/office/officeart/2005/8/layout/chevron2"/>
    <dgm:cxn modelId="{B75AA397-301D-4D99-A3EC-892253039292}" type="presParOf" srcId="{233F2DC2-1E42-4E46-8114-5BDF7BE0BB0F}" destId="{1D10B625-8287-4110-AB5F-A2DAF6DD2C4B}" srcOrd="3" destOrd="0" presId="urn:microsoft.com/office/officeart/2005/8/layout/chevron2"/>
    <dgm:cxn modelId="{73A81D31-E7B1-4FF4-91B2-8D7F241CAD40}" type="presParOf" srcId="{233F2DC2-1E42-4E46-8114-5BDF7BE0BB0F}" destId="{D71AB10D-7044-423E-9096-53B1DCDDB2E7}" srcOrd="4" destOrd="0" presId="urn:microsoft.com/office/officeart/2005/8/layout/chevron2"/>
    <dgm:cxn modelId="{59688BCF-E8FD-46FD-957C-98701DCEEF5F}" type="presParOf" srcId="{D71AB10D-7044-423E-9096-53B1DCDDB2E7}" destId="{530C5209-6015-4C1D-9B7A-25BB667435AE}" srcOrd="0" destOrd="0" presId="urn:microsoft.com/office/officeart/2005/8/layout/chevron2"/>
    <dgm:cxn modelId="{456654C6-8E43-47EF-B7F4-FA9BD01306DD}" type="presParOf" srcId="{D71AB10D-7044-423E-9096-53B1DCDDB2E7}" destId="{16BE0B49-85AE-4C0E-AD21-6641883CCF2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4DD89BA-E283-40D3-9202-BC3FE3AF0CF0}" type="doc">
      <dgm:prSet loTypeId="urn:microsoft.com/office/officeart/2008/layout/HorizontalMultiLevelHierarchy" loCatId="hierarchy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FACEBA45-649A-4679-861B-C6571C287CE9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2800" b="1" dirty="0" smtClean="0"/>
            <a:t>Виды</a:t>
          </a:r>
          <a:r>
            <a:rPr lang="ru-RU" sz="2200" b="1" dirty="0" smtClean="0"/>
            <a:t>  </a:t>
          </a:r>
          <a:r>
            <a:rPr lang="ru-RU" sz="2800" b="1" dirty="0" smtClean="0"/>
            <a:t>ископаемого</a:t>
          </a:r>
          <a:r>
            <a:rPr lang="ru-RU" sz="2400" b="1" dirty="0" smtClean="0"/>
            <a:t> </a:t>
          </a:r>
        </a:p>
        <a:p>
          <a:pPr>
            <a:spcAft>
              <a:spcPts val="0"/>
            </a:spcAft>
          </a:pPr>
          <a:r>
            <a:rPr lang="ru-RU" sz="2800" b="1" dirty="0" smtClean="0"/>
            <a:t>топлива</a:t>
          </a:r>
          <a:endParaRPr lang="ru-RU" sz="2800" b="1" dirty="0"/>
        </a:p>
      </dgm:t>
    </dgm:pt>
    <dgm:pt modelId="{CFE8BE23-3278-4D36-BBC3-C67F12605669}" type="parTrans" cxnId="{87F6DA9D-7D3F-4746-8506-002EFEAAE9F6}">
      <dgm:prSet/>
      <dgm:spPr/>
      <dgm:t>
        <a:bodyPr/>
        <a:lstStyle/>
        <a:p>
          <a:endParaRPr lang="ru-RU"/>
        </a:p>
      </dgm:t>
    </dgm:pt>
    <dgm:pt modelId="{D15F7D54-40A8-495C-BFA8-58F238482912}" type="sibTrans" cxnId="{87F6DA9D-7D3F-4746-8506-002EFEAAE9F6}">
      <dgm:prSet/>
      <dgm:spPr/>
      <dgm:t>
        <a:bodyPr/>
        <a:lstStyle/>
        <a:p>
          <a:endParaRPr lang="ru-RU"/>
        </a:p>
      </dgm:t>
    </dgm:pt>
    <dgm:pt modelId="{3DABEB5F-15A9-4934-97AB-FAFCABDEE3D9}">
      <dgm:prSet phldrT="[Текст]"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Уголь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409404B-EBD8-43DC-A5FD-857FCAA0CB76}" type="parTrans" cxnId="{56D3E657-31AF-4892-84BD-A6272DDDE598}">
      <dgm:prSet/>
      <dgm:spPr/>
      <dgm:t>
        <a:bodyPr/>
        <a:lstStyle/>
        <a:p>
          <a:endParaRPr lang="ru-RU"/>
        </a:p>
      </dgm:t>
    </dgm:pt>
    <dgm:pt modelId="{A042E9D8-EB89-4054-828C-A83EF2311949}" type="sibTrans" cxnId="{56D3E657-31AF-4892-84BD-A6272DDDE598}">
      <dgm:prSet/>
      <dgm:spPr/>
      <dgm:t>
        <a:bodyPr/>
        <a:lstStyle/>
        <a:p>
          <a:endParaRPr lang="ru-RU"/>
        </a:p>
      </dgm:t>
    </dgm:pt>
    <dgm:pt modelId="{2F025066-4F9C-4DDB-9DDE-3DB7C31D1BD6}">
      <dgm:prSet phldrT="[Текст]"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Газ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61C5F83-60B8-4CE1-ACAA-91321A739A09}" type="parTrans" cxnId="{177815AD-6331-46E6-9440-EE881D810F80}">
      <dgm:prSet/>
      <dgm:spPr/>
      <dgm:t>
        <a:bodyPr/>
        <a:lstStyle/>
        <a:p>
          <a:endParaRPr lang="ru-RU"/>
        </a:p>
      </dgm:t>
    </dgm:pt>
    <dgm:pt modelId="{E2C7E348-8794-42D7-AE90-9B31C63BFDB7}" type="sibTrans" cxnId="{177815AD-6331-46E6-9440-EE881D810F80}">
      <dgm:prSet/>
      <dgm:spPr/>
      <dgm:t>
        <a:bodyPr/>
        <a:lstStyle/>
        <a:p>
          <a:endParaRPr lang="ru-RU"/>
        </a:p>
      </dgm:t>
    </dgm:pt>
    <dgm:pt modelId="{E5F69665-4B32-41B8-89DA-1F8E94C85D1B}">
      <dgm:prSet phldrT="[Текст]"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Нефть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42B2F32-6A67-4F12-9BE4-21A7C91FE189}" type="parTrans" cxnId="{BE587659-6B87-4EAB-8B7A-26C53A4101A4}">
      <dgm:prSet/>
      <dgm:spPr/>
      <dgm:t>
        <a:bodyPr/>
        <a:lstStyle/>
        <a:p>
          <a:endParaRPr lang="ru-RU"/>
        </a:p>
      </dgm:t>
    </dgm:pt>
    <dgm:pt modelId="{F3A5679A-DEAC-434C-9927-4D0B2E3B90A7}" type="sibTrans" cxnId="{BE587659-6B87-4EAB-8B7A-26C53A4101A4}">
      <dgm:prSet/>
      <dgm:spPr/>
      <dgm:t>
        <a:bodyPr/>
        <a:lstStyle/>
        <a:p>
          <a:endParaRPr lang="ru-RU"/>
        </a:p>
      </dgm:t>
    </dgm:pt>
    <dgm:pt modelId="{E72A8BC5-63FB-4D83-AD8A-698608E614D0}">
      <dgm:prSet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Бензин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44ED14F-D642-4E64-9A8C-B294F9DC59A8}" type="parTrans" cxnId="{82DF1186-5464-47AE-A8E5-3ADA0510F37A}">
      <dgm:prSet/>
      <dgm:spPr/>
      <dgm:t>
        <a:bodyPr/>
        <a:lstStyle/>
        <a:p>
          <a:endParaRPr lang="ru-RU"/>
        </a:p>
      </dgm:t>
    </dgm:pt>
    <dgm:pt modelId="{2F45797D-DD54-48CA-9D89-2DE9EEF24FB7}" type="sibTrans" cxnId="{82DF1186-5464-47AE-A8E5-3ADA0510F37A}">
      <dgm:prSet/>
      <dgm:spPr/>
      <dgm:t>
        <a:bodyPr/>
        <a:lstStyle/>
        <a:p>
          <a:endParaRPr lang="ru-RU"/>
        </a:p>
      </dgm:t>
    </dgm:pt>
    <dgm:pt modelId="{D360FFA4-D709-4239-9C2B-B1E0FAA378B0}">
      <dgm:prSet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Керосин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D5E0E81-0365-4F3E-92E6-72D6EC006722}" type="parTrans" cxnId="{373F64D8-4026-4266-BD73-640DE202C519}">
      <dgm:prSet/>
      <dgm:spPr/>
      <dgm:t>
        <a:bodyPr/>
        <a:lstStyle/>
        <a:p>
          <a:endParaRPr lang="ru-RU"/>
        </a:p>
      </dgm:t>
    </dgm:pt>
    <dgm:pt modelId="{31B4EEB8-A832-41C8-90CC-CEDC737C0E7F}" type="sibTrans" cxnId="{373F64D8-4026-4266-BD73-640DE202C519}">
      <dgm:prSet/>
      <dgm:spPr/>
      <dgm:t>
        <a:bodyPr/>
        <a:lstStyle/>
        <a:p>
          <a:endParaRPr lang="ru-RU"/>
        </a:p>
      </dgm:t>
    </dgm:pt>
    <dgm:pt modelId="{E54B48E2-1BA3-4AF8-99F7-D2FDA65C73F1}">
      <dgm:prSet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Газойль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48AD23E-3BE3-4228-A0BA-98071F44A0E7}" type="parTrans" cxnId="{14C3B1EC-8D18-4B27-B9C7-30FA6E8C3437}">
      <dgm:prSet/>
      <dgm:spPr/>
      <dgm:t>
        <a:bodyPr/>
        <a:lstStyle/>
        <a:p>
          <a:endParaRPr lang="ru-RU"/>
        </a:p>
      </dgm:t>
    </dgm:pt>
    <dgm:pt modelId="{B8A5A0C8-F761-4E31-9058-B1B457570AFD}" type="sibTrans" cxnId="{14C3B1EC-8D18-4B27-B9C7-30FA6E8C3437}">
      <dgm:prSet/>
      <dgm:spPr/>
      <dgm:t>
        <a:bodyPr/>
        <a:lstStyle/>
        <a:p>
          <a:endParaRPr lang="ru-RU"/>
        </a:p>
      </dgm:t>
    </dgm:pt>
    <dgm:pt modelId="{13B5D26F-BC14-40EA-A61D-0FD5AEED87B6}">
      <dgm:prSet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Мазут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D4FDE58-C00D-445A-B63C-98C282698158}" type="parTrans" cxnId="{30B38CD9-37E7-4005-B607-71896E958FCE}">
      <dgm:prSet/>
      <dgm:spPr/>
      <dgm:t>
        <a:bodyPr/>
        <a:lstStyle/>
        <a:p>
          <a:endParaRPr lang="ru-RU"/>
        </a:p>
      </dgm:t>
    </dgm:pt>
    <dgm:pt modelId="{54302184-026B-4683-B374-7D3CD98CDDE4}" type="sibTrans" cxnId="{30B38CD9-37E7-4005-B607-71896E958FCE}">
      <dgm:prSet/>
      <dgm:spPr/>
      <dgm:t>
        <a:bodyPr/>
        <a:lstStyle/>
        <a:p>
          <a:endParaRPr lang="ru-RU"/>
        </a:p>
      </dgm:t>
    </dgm:pt>
    <dgm:pt modelId="{5947159B-107E-490A-A344-E037335C14DB}">
      <dgm:prSet/>
      <dgm:spPr/>
      <dgm:t>
        <a:bodyPr/>
        <a:lstStyle/>
        <a:p>
          <a:pPr>
            <a:spcAft>
              <a:spcPts val="0"/>
            </a:spcAft>
          </a:pP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Автомобильное</a:t>
          </a:r>
        </a:p>
        <a:p>
          <a:pPr>
            <a:spcAft>
              <a:spcPts val="0"/>
            </a:spcAft>
          </a:pP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топливо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4407707-4884-4EA9-ADE9-3EB31DED78BB}" type="parTrans" cxnId="{B2156A91-7B3B-4F35-BEBD-4259F8ACFDB4}">
      <dgm:prSet/>
      <dgm:spPr/>
      <dgm:t>
        <a:bodyPr/>
        <a:lstStyle/>
        <a:p>
          <a:endParaRPr lang="ru-RU"/>
        </a:p>
      </dgm:t>
    </dgm:pt>
    <dgm:pt modelId="{199FE2B6-D76F-4719-A1FC-0C49C86657D7}" type="sibTrans" cxnId="{B2156A91-7B3B-4F35-BEBD-4259F8ACFDB4}">
      <dgm:prSet/>
      <dgm:spPr/>
      <dgm:t>
        <a:bodyPr/>
        <a:lstStyle/>
        <a:p>
          <a:endParaRPr lang="ru-RU"/>
        </a:p>
      </dgm:t>
    </dgm:pt>
    <dgm:pt modelId="{F03780CA-DA1F-4ACC-AE5A-AA6A9748088B}">
      <dgm:prSet/>
      <dgm:spPr/>
      <dgm:t>
        <a:bodyPr/>
        <a:lstStyle/>
        <a:p>
          <a:pPr>
            <a:spcAft>
              <a:spcPts val="0"/>
            </a:spcAft>
          </a:pP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Авиационное</a:t>
          </a:r>
        </a:p>
        <a:p>
          <a:pPr>
            <a:spcAft>
              <a:spcPts val="0"/>
            </a:spcAft>
          </a:pP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топливо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1D64EB1-59FD-4970-817C-16DF46741772}" type="parTrans" cxnId="{0F092B63-EB56-4EBA-9B0F-1A2688FEE440}">
      <dgm:prSet/>
      <dgm:spPr/>
      <dgm:t>
        <a:bodyPr/>
        <a:lstStyle/>
        <a:p>
          <a:endParaRPr lang="ru-RU"/>
        </a:p>
      </dgm:t>
    </dgm:pt>
    <dgm:pt modelId="{741CA4BC-360C-44B9-8516-E70F4AD14814}" type="sibTrans" cxnId="{0F092B63-EB56-4EBA-9B0F-1A2688FEE440}">
      <dgm:prSet/>
      <dgm:spPr/>
      <dgm:t>
        <a:bodyPr/>
        <a:lstStyle/>
        <a:p>
          <a:endParaRPr lang="ru-RU"/>
        </a:p>
      </dgm:t>
    </dgm:pt>
    <dgm:pt modelId="{6C4CF137-02B0-4633-BB51-B0842747DDA5}">
      <dgm:prSet/>
      <dgm:spPr/>
      <dgm:t>
        <a:bodyPr/>
        <a:lstStyle/>
        <a:p>
          <a:pPr>
            <a:spcAft>
              <a:spcPts val="0"/>
            </a:spcAft>
          </a:pP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Дизельное и</a:t>
          </a:r>
        </a:p>
        <a:p>
          <a:pPr>
            <a:spcAft>
              <a:spcPts val="0"/>
            </a:spcAft>
          </a:pP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котельное топливо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7B8C40B-2EBA-4D0C-A334-497CDE0A536A}" type="parTrans" cxnId="{217312C8-25D9-404B-A39E-2819D5E17D5D}">
      <dgm:prSet/>
      <dgm:spPr/>
      <dgm:t>
        <a:bodyPr/>
        <a:lstStyle/>
        <a:p>
          <a:endParaRPr lang="ru-RU"/>
        </a:p>
      </dgm:t>
    </dgm:pt>
    <dgm:pt modelId="{7877810B-6015-4087-9432-DB3AF77932A0}" type="sibTrans" cxnId="{217312C8-25D9-404B-A39E-2819D5E17D5D}">
      <dgm:prSet/>
      <dgm:spPr/>
      <dgm:t>
        <a:bodyPr/>
        <a:lstStyle/>
        <a:p>
          <a:endParaRPr lang="ru-RU"/>
        </a:p>
      </dgm:t>
    </dgm:pt>
    <dgm:pt modelId="{DC3C8662-AFF0-49CD-ACDF-198522AB9C5E}">
      <dgm:prSet/>
      <dgm:spPr/>
      <dgm:t>
        <a:bodyPr/>
        <a:lstStyle/>
        <a:p>
          <a:pPr>
            <a:spcAft>
              <a:spcPts val="0"/>
            </a:spcAft>
          </a:pP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Заводское</a:t>
          </a:r>
        </a:p>
        <a:p>
          <a:pPr>
            <a:spcAft>
              <a:spcPts val="0"/>
            </a:spcAft>
          </a:pP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топливо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FA252FD-364F-4114-8CAD-BFFD6C9A8351}" type="parTrans" cxnId="{392F5C66-B688-4BD5-BBE3-9017F34F9D06}">
      <dgm:prSet/>
      <dgm:spPr/>
      <dgm:t>
        <a:bodyPr/>
        <a:lstStyle/>
        <a:p>
          <a:endParaRPr lang="ru-RU"/>
        </a:p>
      </dgm:t>
    </dgm:pt>
    <dgm:pt modelId="{501825CD-6CFA-42D5-8D5C-8C6D7C2022E7}" type="sibTrans" cxnId="{392F5C66-B688-4BD5-BBE3-9017F34F9D06}">
      <dgm:prSet/>
      <dgm:spPr/>
      <dgm:t>
        <a:bodyPr/>
        <a:lstStyle/>
        <a:p>
          <a:endParaRPr lang="ru-RU"/>
        </a:p>
      </dgm:t>
    </dgm:pt>
    <dgm:pt modelId="{905A6B59-4FAE-41E9-9B5E-818D1F4D52D9}" type="pres">
      <dgm:prSet presAssocID="{04DD89BA-E283-40D3-9202-BC3FE3AF0CF0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F7B2786-4AFC-45EC-B82E-061BDAD21BC5}" type="pres">
      <dgm:prSet presAssocID="{FACEBA45-649A-4679-861B-C6571C287CE9}" presName="root1" presStyleCnt="0"/>
      <dgm:spPr/>
      <dgm:t>
        <a:bodyPr/>
        <a:lstStyle/>
        <a:p>
          <a:endParaRPr lang="ru-RU"/>
        </a:p>
      </dgm:t>
    </dgm:pt>
    <dgm:pt modelId="{9394D347-B02A-4F47-9BA9-B882F89C043E}" type="pres">
      <dgm:prSet presAssocID="{FACEBA45-649A-4679-861B-C6571C287CE9}" presName="LevelOneTextNode" presStyleLbl="node0" presStyleIdx="0" presStyleCnt="1" custScaleX="147762" custLinFactNeighborX="80" custLinFactNeighborY="-8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56B75AA-F053-436E-B69E-A071E173D00F}" type="pres">
      <dgm:prSet presAssocID="{FACEBA45-649A-4679-861B-C6571C287CE9}" presName="level2hierChild" presStyleCnt="0"/>
      <dgm:spPr/>
      <dgm:t>
        <a:bodyPr/>
        <a:lstStyle/>
        <a:p>
          <a:endParaRPr lang="ru-RU"/>
        </a:p>
      </dgm:t>
    </dgm:pt>
    <dgm:pt modelId="{4889E5C6-0389-4B59-922A-CC0BBF937853}" type="pres">
      <dgm:prSet presAssocID="{9409404B-EBD8-43DC-A5FD-857FCAA0CB76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E19F8682-C517-44E0-BC35-864024159318}" type="pres">
      <dgm:prSet presAssocID="{9409404B-EBD8-43DC-A5FD-857FCAA0CB76}" presName="connTx" presStyleLbl="parChTrans1D2" presStyleIdx="0" presStyleCnt="3"/>
      <dgm:spPr/>
      <dgm:t>
        <a:bodyPr/>
        <a:lstStyle/>
        <a:p>
          <a:endParaRPr lang="ru-RU"/>
        </a:p>
      </dgm:t>
    </dgm:pt>
    <dgm:pt modelId="{866831E4-6869-4C63-9995-D9C810FA5849}" type="pres">
      <dgm:prSet presAssocID="{3DABEB5F-15A9-4934-97AB-FAFCABDEE3D9}" presName="root2" presStyleCnt="0"/>
      <dgm:spPr/>
      <dgm:t>
        <a:bodyPr/>
        <a:lstStyle/>
        <a:p>
          <a:endParaRPr lang="ru-RU"/>
        </a:p>
      </dgm:t>
    </dgm:pt>
    <dgm:pt modelId="{792B9D66-0847-4ACA-9ACA-AB175DA79677}" type="pres">
      <dgm:prSet presAssocID="{3DABEB5F-15A9-4934-97AB-FAFCABDEE3D9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490830C-28D3-4CAE-9DDD-B6FFFD66D370}" type="pres">
      <dgm:prSet presAssocID="{3DABEB5F-15A9-4934-97AB-FAFCABDEE3D9}" presName="level3hierChild" presStyleCnt="0"/>
      <dgm:spPr/>
      <dgm:t>
        <a:bodyPr/>
        <a:lstStyle/>
        <a:p>
          <a:endParaRPr lang="ru-RU"/>
        </a:p>
      </dgm:t>
    </dgm:pt>
    <dgm:pt modelId="{57BD9158-CF20-4150-A24E-160EBB9C1823}" type="pres">
      <dgm:prSet presAssocID="{E61C5F83-60B8-4CE1-ACAA-91321A739A09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559B6301-6060-4EFC-A9FF-9295FBCBDFA8}" type="pres">
      <dgm:prSet presAssocID="{E61C5F83-60B8-4CE1-ACAA-91321A739A09}" presName="connTx" presStyleLbl="parChTrans1D2" presStyleIdx="1" presStyleCnt="3"/>
      <dgm:spPr/>
      <dgm:t>
        <a:bodyPr/>
        <a:lstStyle/>
        <a:p>
          <a:endParaRPr lang="ru-RU"/>
        </a:p>
      </dgm:t>
    </dgm:pt>
    <dgm:pt modelId="{7FE5EC1F-2FC7-4BA8-9612-EBB2A6A5D85E}" type="pres">
      <dgm:prSet presAssocID="{2F025066-4F9C-4DDB-9DDE-3DB7C31D1BD6}" presName="root2" presStyleCnt="0"/>
      <dgm:spPr/>
      <dgm:t>
        <a:bodyPr/>
        <a:lstStyle/>
        <a:p>
          <a:endParaRPr lang="ru-RU"/>
        </a:p>
      </dgm:t>
    </dgm:pt>
    <dgm:pt modelId="{D0F3EC6B-A602-484A-A0C6-ECAC7991E51D}" type="pres">
      <dgm:prSet presAssocID="{2F025066-4F9C-4DDB-9DDE-3DB7C31D1BD6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FD99411-2FC8-4214-8D8B-6F17D10C3B65}" type="pres">
      <dgm:prSet presAssocID="{2F025066-4F9C-4DDB-9DDE-3DB7C31D1BD6}" presName="level3hierChild" presStyleCnt="0"/>
      <dgm:spPr/>
      <dgm:t>
        <a:bodyPr/>
        <a:lstStyle/>
        <a:p>
          <a:endParaRPr lang="ru-RU"/>
        </a:p>
      </dgm:t>
    </dgm:pt>
    <dgm:pt modelId="{79BB1092-CD73-416D-AE07-C9593F76B7D7}" type="pres">
      <dgm:prSet presAssocID="{642B2F32-6A67-4F12-9BE4-21A7C91FE189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AA24E5AF-3EB4-4893-99E8-49B04C4527E8}" type="pres">
      <dgm:prSet presAssocID="{642B2F32-6A67-4F12-9BE4-21A7C91FE189}" presName="connTx" presStyleLbl="parChTrans1D2" presStyleIdx="2" presStyleCnt="3"/>
      <dgm:spPr/>
      <dgm:t>
        <a:bodyPr/>
        <a:lstStyle/>
        <a:p>
          <a:endParaRPr lang="ru-RU"/>
        </a:p>
      </dgm:t>
    </dgm:pt>
    <dgm:pt modelId="{5EB2F97A-19EC-47D8-AAD3-9955EEF5441F}" type="pres">
      <dgm:prSet presAssocID="{E5F69665-4B32-41B8-89DA-1F8E94C85D1B}" presName="root2" presStyleCnt="0"/>
      <dgm:spPr/>
      <dgm:t>
        <a:bodyPr/>
        <a:lstStyle/>
        <a:p>
          <a:endParaRPr lang="ru-RU"/>
        </a:p>
      </dgm:t>
    </dgm:pt>
    <dgm:pt modelId="{580ECC8C-27CA-4658-A6D7-3140F710A6A8}" type="pres">
      <dgm:prSet presAssocID="{E5F69665-4B32-41B8-89DA-1F8E94C85D1B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92DCB98-973A-4CC8-A354-B4E14B1C4E08}" type="pres">
      <dgm:prSet presAssocID="{E5F69665-4B32-41B8-89DA-1F8E94C85D1B}" presName="level3hierChild" presStyleCnt="0"/>
      <dgm:spPr/>
      <dgm:t>
        <a:bodyPr/>
        <a:lstStyle/>
        <a:p>
          <a:endParaRPr lang="ru-RU"/>
        </a:p>
      </dgm:t>
    </dgm:pt>
    <dgm:pt modelId="{4CCBDABC-3731-493D-ABBF-9972C038CCA9}" type="pres">
      <dgm:prSet presAssocID="{F44ED14F-D642-4E64-9A8C-B294F9DC59A8}" presName="conn2-1" presStyleLbl="parChTrans1D3" presStyleIdx="0" presStyleCnt="4"/>
      <dgm:spPr/>
      <dgm:t>
        <a:bodyPr/>
        <a:lstStyle/>
        <a:p>
          <a:endParaRPr lang="ru-RU"/>
        </a:p>
      </dgm:t>
    </dgm:pt>
    <dgm:pt modelId="{477EB106-D03D-4CA4-815D-4175D3740FCF}" type="pres">
      <dgm:prSet presAssocID="{F44ED14F-D642-4E64-9A8C-B294F9DC59A8}" presName="connTx" presStyleLbl="parChTrans1D3" presStyleIdx="0" presStyleCnt="4"/>
      <dgm:spPr/>
      <dgm:t>
        <a:bodyPr/>
        <a:lstStyle/>
        <a:p>
          <a:endParaRPr lang="ru-RU"/>
        </a:p>
      </dgm:t>
    </dgm:pt>
    <dgm:pt modelId="{F0A53F10-F91F-4FA8-B69D-8E7DA2401972}" type="pres">
      <dgm:prSet presAssocID="{E72A8BC5-63FB-4D83-AD8A-698608E614D0}" presName="root2" presStyleCnt="0"/>
      <dgm:spPr/>
      <dgm:t>
        <a:bodyPr/>
        <a:lstStyle/>
        <a:p>
          <a:endParaRPr lang="ru-RU"/>
        </a:p>
      </dgm:t>
    </dgm:pt>
    <dgm:pt modelId="{B522CC94-72F1-4D61-B231-EFAD3068D5AA}" type="pres">
      <dgm:prSet presAssocID="{E72A8BC5-63FB-4D83-AD8A-698608E614D0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F0D8117-276A-46C9-BEA8-D501E957E161}" type="pres">
      <dgm:prSet presAssocID="{E72A8BC5-63FB-4D83-AD8A-698608E614D0}" presName="level3hierChild" presStyleCnt="0"/>
      <dgm:spPr/>
      <dgm:t>
        <a:bodyPr/>
        <a:lstStyle/>
        <a:p>
          <a:endParaRPr lang="ru-RU"/>
        </a:p>
      </dgm:t>
    </dgm:pt>
    <dgm:pt modelId="{744B14C2-2D2A-4DFE-B4D9-6179852183BC}" type="pres">
      <dgm:prSet presAssocID="{44407707-4884-4EA9-ADE9-3EB31DED78BB}" presName="conn2-1" presStyleLbl="parChTrans1D4" presStyleIdx="0" presStyleCnt="4"/>
      <dgm:spPr/>
      <dgm:t>
        <a:bodyPr/>
        <a:lstStyle/>
        <a:p>
          <a:endParaRPr lang="ru-RU"/>
        </a:p>
      </dgm:t>
    </dgm:pt>
    <dgm:pt modelId="{51FF61F9-1E34-4347-AE32-E5B49A55C7EB}" type="pres">
      <dgm:prSet presAssocID="{44407707-4884-4EA9-ADE9-3EB31DED78BB}" presName="connTx" presStyleLbl="parChTrans1D4" presStyleIdx="0" presStyleCnt="4"/>
      <dgm:spPr/>
      <dgm:t>
        <a:bodyPr/>
        <a:lstStyle/>
        <a:p>
          <a:endParaRPr lang="ru-RU"/>
        </a:p>
      </dgm:t>
    </dgm:pt>
    <dgm:pt modelId="{D331540F-064C-4C10-AACD-040806BEB339}" type="pres">
      <dgm:prSet presAssocID="{5947159B-107E-490A-A344-E037335C14DB}" presName="root2" presStyleCnt="0"/>
      <dgm:spPr/>
      <dgm:t>
        <a:bodyPr/>
        <a:lstStyle/>
        <a:p>
          <a:endParaRPr lang="ru-RU"/>
        </a:p>
      </dgm:t>
    </dgm:pt>
    <dgm:pt modelId="{F99A31A5-89E3-4B44-8F19-089524CA3ABF}" type="pres">
      <dgm:prSet presAssocID="{5947159B-107E-490A-A344-E037335C14DB}" presName="LevelTwoTextNode" presStyleLbl="node4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FE19D34-64A7-45B3-BC9D-8A9B429381BD}" type="pres">
      <dgm:prSet presAssocID="{5947159B-107E-490A-A344-E037335C14DB}" presName="level3hierChild" presStyleCnt="0"/>
      <dgm:spPr/>
      <dgm:t>
        <a:bodyPr/>
        <a:lstStyle/>
        <a:p>
          <a:endParaRPr lang="ru-RU"/>
        </a:p>
      </dgm:t>
    </dgm:pt>
    <dgm:pt modelId="{F599355F-680F-479F-8C67-010684FBF46B}" type="pres">
      <dgm:prSet presAssocID="{FD5E0E81-0365-4F3E-92E6-72D6EC006722}" presName="conn2-1" presStyleLbl="parChTrans1D3" presStyleIdx="1" presStyleCnt="4"/>
      <dgm:spPr/>
      <dgm:t>
        <a:bodyPr/>
        <a:lstStyle/>
        <a:p>
          <a:endParaRPr lang="ru-RU"/>
        </a:p>
      </dgm:t>
    </dgm:pt>
    <dgm:pt modelId="{39490D36-C07B-40C3-A83E-3E0C05371A3E}" type="pres">
      <dgm:prSet presAssocID="{FD5E0E81-0365-4F3E-92E6-72D6EC006722}" presName="connTx" presStyleLbl="parChTrans1D3" presStyleIdx="1" presStyleCnt="4"/>
      <dgm:spPr/>
      <dgm:t>
        <a:bodyPr/>
        <a:lstStyle/>
        <a:p>
          <a:endParaRPr lang="ru-RU"/>
        </a:p>
      </dgm:t>
    </dgm:pt>
    <dgm:pt modelId="{B3A34522-A0E4-4F3D-9DDF-29B1158650B4}" type="pres">
      <dgm:prSet presAssocID="{D360FFA4-D709-4239-9C2B-B1E0FAA378B0}" presName="root2" presStyleCnt="0"/>
      <dgm:spPr/>
      <dgm:t>
        <a:bodyPr/>
        <a:lstStyle/>
        <a:p>
          <a:endParaRPr lang="ru-RU"/>
        </a:p>
      </dgm:t>
    </dgm:pt>
    <dgm:pt modelId="{C131A373-6F3D-44AF-B668-2CEAF0F60A6E}" type="pres">
      <dgm:prSet presAssocID="{D360FFA4-D709-4239-9C2B-B1E0FAA378B0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10A91FD-67FE-4A1A-BB02-85D5AD7A1016}" type="pres">
      <dgm:prSet presAssocID="{D360FFA4-D709-4239-9C2B-B1E0FAA378B0}" presName="level3hierChild" presStyleCnt="0"/>
      <dgm:spPr/>
      <dgm:t>
        <a:bodyPr/>
        <a:lstStyle/>
        <a:p>
          <a:endParaRPr lang="ru-RU"/>
        </a:p>
      </dgm:t>
    </dgm:pt>
    <dgm:pt modelId="{F2A428CC-7AA5-40BC-A5E1-BE1FEDFD36A5}" type="pres">
      <dgm:prSet presAssocID="{31D64EB1-59FD-4970-817C-16DF46741772}" presName="conn2-1" presStyleLbl="parChTrans1D4" presStyleIdx="1" presStyleCnt="4"/>
      <dgm:spPr/>
      <dgm:t>
        <a:bodyPr/>
        <a:lstStyle/>
        <a:p>
          <a:endParaRPr lang="ru-RU"/>
        </a:p>
      </dgm:t>
    </dgm:pt>
    <dgm:pt modelId="{4F14D6CA-76C2-4A37-91CD-DDB86149DFAA}" type="pres">
      <dgm:prSet presAssocID="{31D64EB1-59FD-4970-817C-16DF46741772}" presName="connTx" presStyleLbl="parChTrans1D4" presStyleIdx="1" presStyleCnt="4"/>
      <dgm:spPr/>
      <dgm:t>
        <a:bodyPr/>
        <a:lstStyle/>
        <a:p>
          <a:endParaRPr lang="ru-RU"/>
        </a:p>
      </dgm:t>
    </dgm:pt>
    <dgm:pt modelId="{267276C7-71EC-40F7-A123-846DF23ABA91}" type="pres">
      <dgm:prSet presAssocID="{F03780CA-DA1F-4ACC-AE5A-AA6A9748088B}" presName="root2" presStyleCnt="0"/>
      <dgm:spPr/>
      <dgm:t>
        <a:bodyPr/>
        <a:lstStyle/>
        <a:p>
          <a:endParaRPr lang="ru-RU"/>
        </a:p>
      </dgm:t>
    </dgm:pt>
    <dgm:pt modelId="{76BCDE35-19A2-4E3A-87B6-9A52F2CDF589}" type="pres">
      <dgm:prSet presAssocID="{F03780CA-DA1F-4ACC-AE5A-AA6A9748088B}" presName="LevelTwoTextNode" presStyleLbl="node4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F8E47B-8011-49B8-BEA7-5DC9ED08E647}" type="pres">
      <dgm:prSet presAssocID="{F03780CA-DA1F-4ACC-AE5A-AA6A9748088B}" presName="level3hierChild" presStyleCnt="0"/>
      <dgm:spPr/>
      <dgm:t>
        <a:bodyPr/>
        <a:lstStyle/>
        <a:p>
          <a:endParaRPr lang="ru-RU"/>
        </a:p>
      </dgm:t>
    </dgm:pt>
    <dgm:pt modelId="{10B974CC-330B-4316-8BC8-8EC7D987D29C}" type="pres">
      <dgm:prSet presAssocID="{748AD23E-3BE3-4228-A0BA-98071F44A0E7}" presName="conn2-1" presStyleLbl="parChTrans1D3" presStyleIdx="2" presStyleCnt="4"/>
      <dgm:spPr/>
      <dgm:t>
        <a:bodyPr/>
        <a:lstStyle/>
        <a:p>
          <a:endParaRPr lang="ru-RU"/>
        </a:p>
      </dgm:t>
    </dgm:pt>
    <dgm:pt modelId="{F532EBBA-A0A6-4A2E-94E8-4EDEEED26964}" type="pres">
      <dgm:prSet presAssocID="{748AD23E-3BE3-4228-A0BA-98071F44A0E7}" presName="connTx" presStyleLbl="parChTrans1D3" presStyleIdx="2" presStyleCnt="4"/>
      <dgm:spPr/>
      <dgm:t>
        <a:bodyPr/>
        <a:lstStyle/>
        <a:p>
          <a:endParaRPr lang="ru-RU"/>
        </a:p>
      </dgm:t>
    </dgm:pt>
    <dgm:pt modelId="{466B816F-FD09-4B08-AB03-13493303019F}" type="pres">
      <dgm:prSet presAssocID="{E54B48E2-1BA3-4AF8-99F7-D2FDA65C73F1}" presName="root2" presStyleCnt="0"/>
      <dgm:spPr/>
      <dgm:t>
        <a:bodyPr/>
        <a:lstStyle/>
        <a:p>
          <a:endParaRPr lang="ru-RU"/>
        </a:p>
      </dgm:t>
    </dgm:pt>
    <dgm:pt modelId="{888B1C6F-E2AA-4DA4-A486-458BAA7915CA}" type="pres">
      <dgm:prSet presAssocID="{E54B48E2-1BA3-4AF8-99F7-D2FDA65C73F1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3C04E18-3563-40F9-8674-6BDE826FB29C}" type="pres">
      <dgm:prSet presAssocID="{E54B48E2-1BA3-4AF8-99F7-D2FDA65C73F1}" presName="level3hierChild" presStyleCnt="0"/>
      <dgm:spPr/>
      <dgm:t>
        <a:bodyPr/>
        <a:lstStyle/>
        <a:p>
          <a:endParaRPr lang="ru-RU"/>
        </a:p>
      </dgm:t>
    </dgm:pt>
    <dgm:pt modelId="{3EC4E867-20BA-44B4-B133-97F5A1B3CDA7}" type="pres">
      <dgm:prSet presAssocID="{37B8C40B-2EBA-4D0C-A334-497CDE0A536A}" presName="conn2-1" presStyleLbl="parChTrans1D4" presStyleIdx="2" presStyleCnt="4"/>
      <dgm:spPr/>
      <dgm:t>
        <a:bodyPr/>
        <a:lstStyle/>
        <a:p>
          <a:endParaRPr lang="ru-RU"/>
        </a:p>
      </dgm:t>
    </dgm:pt>
    <dgm:pt modelId="{2AED6A28-0C73-48DF-B88E-4621E8CD98EE}" type="pres">
      <dgm:prSet presAssocID="{37B8C40B-2EBA-4D0C-A334-497CDE0A536A}" presName="connTx" presStyleLbl="parChTrans1D4" presStyleIdx="2" presStyleCnt="4"/>
      <dgm:spPr/>
      <dgm:t>
        <a:bodyPr/>
        <a:lstStyle/>
        <a:p>
          <a:endParaRPr lang="ru-RU"/>
        </a:p>
      </dgm:t>
    </dgm:pt>
    <dgm:pt modelId="{FB198DA7-F930-47AE-8760-867C2478B4B7}" type="pres">
      <dgm:prSet presAssocID="{6C4CF137-02B0-4633-BB51-B0842747DDA5}" presName="root2" presStyleCnt="0"/>
      <dgm:spPr/>
      <dgm:t>
        <a:bodyPr/>
        <a:lstStyle/>
        <a:p>
          <a:endParaRPr lang="ru-RU"/>
        </a:p>
      </dgm:t>
    </dgm:pt>
    <dgm:pt modelId="{32712228-B930-4CC5-A034-A99DAEE824FA}" type="pres">
      <dgm:prSet presAssocID="{6C4CF137-02B0-4633-BB51-B0842747DDA5}" presName="LevelTwoTextNode" presStyleLbl="node4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6D2BCB7-F26A-43F6-9562-752EE009A32C}" type="pres">
      <dgm:prSet presAssocID="{6C4CF137-02B0-4633-BB51-B0842747DDA5}" presName="level3hierChild" presStyleCnt="0"/>
      <dgm:spPr/>
      <dgm:t>
        <a:bodyPr/>
        <a:lstStyle/>
        <a:p>
          <a:endParaRPr lang="ru-RU"/>
        </a:p>
      </dgm:t>
    </dgm:pt>
    <dgm:pt modelId="{27838E24-2487-450F-A87D-7C3237A0C305}" type="pres">
      <dgm:prSet presAssocID="{5D4FDE58-C00D-445A-B63C-98C282698158}" presName="conn2-1" presStyleLbl="parChTrans1D3" presStyleIdx="3" presStyleCnt="4"/>
      <dgm:spPr/>
      <dgm:t>
        <a:bodyPr/>
        <a:lstStyle/>
        <a:p>
          <a:endParaRPr lang="ru-RU"/>
        </a:p>
      </dgm:t>
    </dgm:pt>
    <dgm:pt modelId="{487D24B2-2A64-4ADB-A8A3-80FDF4740FB7}" type="pres">
      <dgm:prSet presAssocID="{5D4FDE58-C00D-445A-B63C-98C282698158}" presName="connTx" presStyleLbl="parChTrans1D3" presStyleIdx="3" presStyleCnt="4"/>
      <dgm:spPr/>
      <dgm:t>
        <a:bodyPr/>
        <a:lstStyle/>
        <a:p>
          <a:endParaRPr lang="ru-RU"/>
        </a:p>
      </dgm:t>
    </dgm:pt>
    <dgm:pt modelId="{6467EF0C-638C-4A1C-90BB-1F54A50BC1B1}" type="pres">
      <dgm:prSet presAssocID="{13B5D26F-BC14-40EA-A61D-0FD5AEED87B6}" presName="root2" presStyleCnt="0"/>
      <dgm:spPr/>
      <dgm:t>
        <a:bodyPr/>
        <a:lstStyle/>
        <a:p>
          <a:endParaRPr lang="ru-RU"/>
        </a:p>
      </dgm:t>
    </dgm:pt>
    <dgm:pt modelId="{0401A1A2-38EC-4FE0-AD77-C63145E843B2}" type="pres">
      <dgm:prSet presAssocID="{13B5D26F-BC14-40EA-A61D-0FD5AEED87B6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43191D3-2625-4C59-8013-B77B1F41F37A}" type="pres">
      <dgm:prSet presAssocID="{13B5D26F-BC14-40EA-A61D-0FD5AEED87B6}" presName="level3hierChild" presStyleCnt="0"/>
      <dgm:spPr/>
      <dgm:t>
        <a:bodyPr/>
        <a:lstStyle/>
        <a:p>
          <a:endParaRPr lang="ru-RU"/>
        </a:p>
      </dgm:t>
    </dgm:pt>
    <dgm:pt modelId="{1387F9C7-57ED-4687-8395-DE3B04FA3929}" type="pres">
      <dgm:prSet presAssocID="{FFA252FD-364F-4114-8CAD-BFFD6C9A8351}" presName="conn2-1" presStyleLbl="parChTrans1D4" presStyleIdx="3" presStyleCnt="4"/>
      <dgm:spPr/>
      <dgm:t>
        <a:bodyPr/>
        <a:lstStyle/>
        <a:p>
          <a:endParaRPr lang="ru-RU"/>
        </a:p>
      </dgm:t>
    </dgm:pt>
    <dgm:pt modelId="{25CAA2C4-BC30-4A30-B933-C8D4EEAD05CB}" type="pres">
      <dgm:prSet presAssocID="{FFA252FD-364F-4114-8CAD-BFFD6C9A8351}" presName="connTx" presStyleLbl="parChTrans1D4" presStyleIdx="3" presStyleCnt="4"/>
      <dgm:spPr/>
      <dgm:t>
        <a:bodyPr/>
        <a:lstStyle/>
        <a:p>
          <a:endParaRPr lang="ru-RU"/>
        </a:p>
      </dgm:t>
    </dgm:pt>
    <dgm:pt modelId="{3166DD29-3496-4DAE-AD97-2E3EBBA182A5}" type="pres">
      <dgm:prSet presAssocID="{DC3C8662-AFF0-49CD-ACDF-198522AB9C5E}" presName="root2" presStyleCnt="0"/>
      <dgm:spPr/>
      <dgm:t>
        <a:bodyPr/>
        <a:lstStyle/>
        <a:p>
          <a:endParaRPr lang="ru-RU"/>
        </a:p>
      </dgm:t>
    </dgm:pt>
    <dgm:pt modelId="{270A9590-7BCC-47F4-B0A3-4B9C46128F06}" type="pres">
      <dgm:prSet presAssocID="{DC3C8662-AFF0-49CD-ACDF-198522AB9C5E}" presName="LevelTwoTextNode" presStyleLbl="node4" presStyleIdx="3" presStyleCnt="4" custLinFactNeighborX="26" custLinFactNeighborY="-28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B096468-6610-4918-B99B-19B0FCCCF242}" type="pres">
      <dgm:prSet presAssocID="{DC3C8662-AFF0-49CD-ACDF-198522AB9C5E}" presName="level3hierChild" presStyleCnt="0"/>
      <dgm:spPr/>
      <dgm:t>
        <a:bodyPr/>
        <a:lstStyle/>
        <a:p>
          <a:endParaRPr lang="ru-RU"/>
        </a:p>
      </dgm:t>
    </dgm:pt>
  </dgm:ptLst>
  <dgm:cxnLst>
    <dgm:cxn modelId="{43D5B516-AB67-4244-8063-9A4FB41EC8CC}" type="presOf" srcId="{5947159B-107E-490A-A344-E037335C14DB}" destId="{F99A31A5-89E3-4B44-8F19-089524CA3ABF}" srcOrd="0" destOrd="0" presId="urn:microsoft.com/office/officeart/2008/layout/HorizontalMultiLevelHierarchy"/>
    <dgm:cxn modelId="{14C3B1EC-8D18-4B27-B9C7-30FA6E8C3437}" srcId="{E5F69665-4B32-41B8-89DA-1F8E94C85D1B}" destId="{E54B48E2-1BA3-4AF8-99F7-D2FDA65C73F1}" srcOrd="2" destOrd="0" parTransId="{748AD23E-3BE3-4228-A0BA-98071F44A0E7}" sibTransId="{B8A5A0C8-F761-4E31-9058-B1B457570AFD}"/>
    <dgm:cxn modelId="{BE587659-6B87-4EAB-8B7A-26C53A4101A4}" srcId="{FACEBA45-649A-4679-861B-C6571C287CE9}" destId="{E5F69665-4B32-41B8-89DA-1F8E94C85D1B}" srcOrd="2" destOrd="0" parTransId="{642B2F32-6A67-4F12-9BE4-21A7C91FE189}" sibTransId="{F3A5679A-DEAC-434C-9927-4D0B2E3B90A7}"/>
    <dgm:cxn modelId="{0C854C74-DE6F-4796-9270-32A128ED78D5}" type="presOf" srcId="{44407707-4884-4EA9-ADE9-3EB31DED78BB}" destId="{744B14C2-2D2A-4DFE-B4D9-6179852183BC}" srcOrd="0" destOrd="0" presId="urn:microsoft.com/office/officeart/2008/layout/HorizontalMultiLevelHierarchy"/>
    <dgm:cxn modelId="{BA8B1919-F925-4EAE-91AD-5B5323933F5B}" type="presOf" srcId="{5D4FDE58-C00D-445A-B63C-98C282698158}" destId="{487D24B2-2A64-4ADB-A8A3-80FDF4740FB7}" srcOrd="1" destOrd="0" presId="urn:microsoft.com/office/officeart/2008/layout/HorizontalMultiLevelHierarchy"/>
    <dgm:cxn modelId="{4B99F083-2557-41D2-9E29-9670BB95E574}" type="presOf" srcId="{E61C5F83-60B8-4CE1-ACAA-91321A739A09}" destId="{559B6301-6060-4EFC-A9FF-9295FBCBDFA8}" srcOrd="1" destOrd="0" presId="urn:microsoft.com/office/officeart/2008/layout/HorizontalMultiLevelHierarchy"/>
    <dgm:cxn modelId="{AF87D031-3DE8-4610-9AE4-E09CD36B7C65}" type="presOf" srcId="{37B8C40B-2EBA-4D0C-A334-497CDE0A536A}" destId="{2AED6A28-0C73-48DF-B88E-4621E8CD98EE}" srcOrd="1" destOrd="0" presId="urn:microsoft.com/office/officeart/2008/layout/HorizontalMultiLevelHierarchy"/>
    <dgm:cxn modelId="{21DA3E25-0EDC-4D18-8C01-6EAFC0383388}" type="presOf" srcId="{E72A8BC5-63FB-4D83-AD8A-698608E614D0}" destId="{B522CC94-72F1-4D61-B231-EFAD3068D5AA}" srcOrd="0" destOrd="0" presId="urn:microsoft.com/office/officeart/2008/layout/HorizontalMultiLevelHierarchy"/>
    <dgm:cxn modelId="{D5463776-7A30-4DB5-B121-5A2E8BD5550C}" type="presOf" srcId="{E5F69665-4B32-41B8-89DA-1F8E94C85D1B}" destId="{580ECC8C-27CA-4658-A6D7-3140F710A6A8}" srcOrd="0" destOrd="0" presId="urn:microsoft.com/office/officeart/2008/layout/HorizontalMultiLevelHierarchy"/>
    <dgm:cxn modelId="{66D67FBC-9A0A-4404-8051-C0FB5366923D}" type="presOf" srcId="{FFA252FD-364F-4114-8CAD-BFFD6C9A8351}" destId="{1387F9C7-57ED-4687-8395-DE3B04FA3929}" srcOrd="0" destOrd="0" presId="urn:microsoft.com/office/officeart/2008/layout/HorizontalMultiLevelHierarchy"/>
    <dgm:cxn modelId="{217312C8-25D9-404B-A39E-2819D5E17D5D}" srcId="{E54B48E2-1BA3-4AF8-99F7-D2FDA65C73F1}" destId="{6C4CF137-02B0-4633-BB51-B0842747DDA5}" srcOrd="0" destOrd="0" parTransId="{37B8C40B-2EBA-4D0C-A334-497CDE0A536A}" sibTransId="{7877810B-6015-4087-9432-DB3AF77932A0}"/>
    <dgm:cxn modelId="{A2674140-7F73-42E0-AA01-98865FD13FC2}" type="presOf" srcId="{2F025066-4F9C-4DDB-9DDE-3DB7C31D1BD6}" destId="{D0F3EC6B-A602-484A-A0C6-ECAC7991E51D}" srcOrd="0" destOrd="0" presId="urn:microsoft.com/office/officeart/2008/layout/HorizontalMultiLevelHierarchy"/>
    <dgm:cxn modelId="{373F64D8-4026-4266-BD73-640DE202C519}" srcId="{E5F69665-4B32-41B8-89DA-1F8E94C85D1B}" destId="{D360FFA4-D709-4239-9C2B-B1E0FAA378B0}" srcOrd="1" destOrd="0" parTransId="{FD5E0E81-0365-4F3E-92E6-72D6EC006722}" sibTransId="{31B4EEB8-A832-41C8-90CC-CEDC737C0E7F}"/>
    <dgm:cxn modelId="{177815AD-6331-46E6-9440-EE881D810F80}" srcId="{FACEBA45-649A-4679-861B-C6571C287CE9}" destId="{2F025066-4F9C-4DDB-9DDE-3DB7C31D1BD6}" srcOrd="1" destOrd="0" parTransId="{E61C5F83-60B8-4CE1-ACAA-91321A739A09}" sibTransId="{E2C7E348-8794-42D7-AE90-9B31C63BFDB7}"/>
    <dgm:cxn modelId="{6E79052A-225F-4DB4-BD67-0D58ABFC9AE9}" type="presOf" srcId="{748AD23E-3BE3-4228-A0BA-98071F44A0E7}" destId="{10B974CC-330B-4316-8BC8-8EC7D987D29C}" srcOrd="0" destOrd="0" presId="urn:microsoft.com/office/officeart/2008/layout/HorizontalMultiLevelHierarchy"/>
    <dgm:cxn modelId="{004FFCAB-6F92-44DB-B1D8-7FEED8D0DF72}" type="presOf" srcId="{6C4CF137-02B0-4633-BB51-B0842747DDA5}" destId="{32712228-B930-4CC5-A034-A99DAEE824FA}" srcOrd="0" destOrd="0" presId="urn:microsoft.com/office/officeart/2008/layout/HorizontalMultiLevelHierarchy"/>
    <dgm:cxn modelId="{7D8B89E3-CC6B-4D18-A571-A8C17287FD9D}" type="presOf" srcId="{642B2F32-6A67-4F12-9BE4-21A7C91FE189}" destId="{AA24E5AF-3EB4-4893-99E8-49B04C4527E8}" srcOrd="1" destOrd="0" presId="urn:microsoft.com/office/officeart/2008/layout/HorizontalMultiLevelHierarchy"/>
    <dgm:cxn modelId="{82DF1186-5464-47AE-A8E5-3ADA0510F37A}" srcId="{E5F69665-4B32-41B8-89DA-1F8E94C85D1B}" destId="{E72A8BC5-63FB-4D83-AD8A-698608E614D0}" srcOrd="0" destOrd="0" parTransId="{F44ED14F-D642-4E64-9A8C-B294F9DC59A8}" sibTransId="{2F45797D-DD54-48CA-9D89-2DE9EEF24FB7}"/>
    <dgm:cxn modelId="{B2156A91-7B3B-4F35-BEBD-4259F8ACFDB4}" srcId="{E72A8BC5-63FB-4D83-AD8A-698608E614D0}" destId="{5947159B-107E-490A-A344-E037335C14DB}" srcOrd="0" destOrd="0" parTransId="{44407707-4884-4EA9-ADE9-3EB31DED78BB}" sibTransId="{199FE2B6-D76F-4719-A1FC-0C49C86657D7}"/>
    <dgm:cxn modelId="{18F01536-9CB0-478D-A9FD-30E36F9A09D1}" type="presOf" srcId="{FFA252FD-364F-4114-8CAD-BFFD6C9A8351}" destId="{25CAA2C4-BC30-4A30-B933-C8D4EEAD05CB}" srcOrd="1" destOrd="0" presId="urn:microsoft.com/office/officeart/2008/layout/HorizontalMultiLevelHierarchy"/>
    <dgm:cxn modelId="{0F092B63-EB56-4EBA-9B0F-1A2688FEE440}" srcId="{D360FFA4-D709-4239-9C2B-B1E0FAA378B0}" destId="{F03780CA-DA1F-4ACC-AE5A-AA6A9748088B}" srcOrd="0" destOrd="0" parTransId="{31D64EB1-59FD-4970-817C-16DF46741772}" sibTransId="{741CA4BC-360C-44B9-8516-E70F4AD14814}"/>
    <dgm:cxn modelId="{392F5C66-B688-4BD5-BBE3-9017F34F9D06}" srcId="{13B5D26F-BC14-40EA-A61D-0FD5AEED87B6}" destId="{DC3C8662-AFF0-49CD-ACDF-198522AB9C5E}" srcOrd="0" destOrd="0" parTransId="{FFA252FD-364F-4114-8CAD-BFFD6C9A8351}" sibTransId="{501825CD-6CFA-42D5-8D5C-8C6D7C2022E7}"/>
    <dgm:cxn modelId="{552E36B5-86BF-44B9-BE16-C5750ED0876B}" type="presOf" srcId="{642B2F32-6A67-4F12-9BE4-21A7C91FE189}" destId="{79BB1092-CD73-416D-AE07-C9593F76B7D7}" srcOrd="0" destOrd="0" presId="urn:microsoft.com/office/officeart/2008/layout/HorizontalMultiLevelHierarchy"/>
    <dgm:cxn modelId="{24C72B98-D546-4851-B8A7-EF80DA9C7780}" type="presOf" srcId="{13B5D26F-BC14-40EA-A61D-0FD5AEED87B6}" destId="{0401A1A2-38EC-4FE0-AD77-C63145E843B2}" srcOrd="0" destOrd="0" presId="urn:microsoft.com/office/officeart/2008/layout/HorizontalMultiLevelHierarchy"/>
    <dgm:cxn modelId="{1F44455E-1E92-47D1-A631-2FE76BA595DC}" type="presOf" srcId="{D360FFA4-D709-4239-9C2B-B1E0FAA378B0}" destId="{C131A373-6F3D-44AF-B668-2CEAF0F60A6E}" srcOrd="0" destOrd="0" presId="urn:microsoft.com/office/officeart/2008/layout/HorizontalMultiLevelHierarchy"/>
    <dgm:cxn modelId="{87F6DA9D-7D3F-4746-8506-002EFEAAE9F6}" srcId="{04DD89BA-E283-40D3-9202-BC3FE3AF0CF0}" destId="{FACEBA45-649A-4679-861B-C6571C287CE9}" srcOrd="0" destOrd="0" parTransId="{CFE8BE23-3278-4D36-BBC3-C67F12605669}" sibTransId="{D15F7D54-40A8-495C-BFA8-58F238482912}"/>
    <dgm:cxn modelId="{6A553527-4CA1-47C0-A0D8-96A9823A986F}" type="presOf" srcId="{9409404B-EBD8-43DC-A5FD-857FCAA0CB76}" destId="{E19F8682-C517-44E0-BC35-864024159318}" srcOrd="1" destOrd="0" presId="urn:microsoft.com/office/officeart/2008/layout/HorizontalMultiLevelHierarchy"/>
    <dgm:cxn modelId="{DA54874B-5F02-470E-B815-63FE142549F0}" type="presOf" srcId="{F44ED14F-D642-4E64-9A8C-B294F9DC59A8}" destId="{477EB106-D03D-4CA4-815D-4175D3740FCF}" srcOrd="1" destOrd="0" presId="urn:microsoft.com/office/officeart/2008/layout/HorizontalMultiLevelHierarchy"/>
    <dgm:cxn modelId="{DA7E82D7-2A49-4235-BE1E-AC61DD1AF07C}" type="presOf" srcId="{04DD89BA-E283-40D3-9202-BC3FE3AF0CF0}" destId="{905A6B59-4FAE-41E9-9B5E-818D1F4D52D9}" srcOrd="0" destOrd="0" presId="urn:microsoft.com/office/officeart/2008/layout/HorizontalMultiLevelHierarchy"/>
    <dgm:cxn modelId="{BA0DD98E-B8C3-418D-9C38-37AAA3F97E1C}" type="presOf" srcId="{44407707-4884-4EA9-ADE9-3EB31DED78BB}" destId="{51FF61F9-1E34-4347-AE32-E5B49A55C7EB}" srcOrd="1" destOrd="0" presId="urn:microsoft.com/office/officeart/2008/layout/HorizontalMultiLevelHierarchy"/>
    <dgm:cxn modelId="{751BA294-CDCA-48F9-987D-50B88146658A}" type="presOf" srcId="{F44ED14F-D642-4E64-9A8C-B294F9DC59A8}" destId="{4CCBDABC-3731-493D-ABBF-9972C038CCA9}" srcOrd="0" destOrd="0" presId="urn:microsoft.com/office/officeart/2008/layout/HorizontalMultiLevelHierarchy"/>
    <dgm:cxn modelId="{04A8F393-345B-4860-9BDC-7A60D9816049}" type="presOf" srcId="{F03780CA-DA1F-4ACC-AE5A-AA6A9748088B}" destId="{76BCDE35-19A2-4E3A-87B6-9A52F2CDF589}" srcOrd="0" destOrd="0" presId="urn:microsoft.com/office/officeart/2008/layout/HorizontalMultiLevelHierarchy"/>
    <dgm:cxn modelId="{DF95E1B2-CDF2-4786-92ED-FE757733895A}" type="presOf" srcId="{31D64EB1-59FD-4970-817C-16DF46741772}" destId="{4F14D6CA-76C2-4A37-91CD-DDB86149DFAA}" srcOrd="1" destOrd="0" presId="urn:microsoft.com/office/officeart/2008/layout/HorizontalMultiLevelHierarchy"/>
    <dgm:cxn modelId="{69215DF9-27DF-4F48-ABDB-64210303C413}" type="presOf" srcId="{DC3C8662-AFF0-49CD-ACDF-198522AB9C5E}" destId="{270A9590-7BCC-47F4-B0A3-4B9C46128F06}" srcOrd="0" destOrd="0" presId="urn:microsoft.com/office/officeart/2008/layout/HorizontalMultiLevelHierarchy"/>
    <dgm:cxn modelId="{64E247CB-C9CF-4882-A235-75E9A22646D6}" type="presOf" srcId="{37B8C40B-2EBA-4D0C-A334-497CDE0A536A}" destId="{3EC4E867-20BA-44B4-B133-97F5A1B3CDA7}" srcOrd="0" destOrd="0" presId="urn:microsoft.com/office/officeart/2008/layout/HorizontalMultiLevelHierarchy"/>
    <dgm:cxn modelId="{340AFAE6-47F7-4CD0-9287-5697CEB7715D}" type="presOf" srcId="{FACEBA45-649A-4679-861B-C6571C287CE9}" destId="{9394D347-B02A-4F47-9BA9-B882F89C043E}" srcOrd="0" destOrd="0" presId="urn:microsoft.com/office/officeart/2008/layout/HorizontalMultiLevelHierarchy"/>
    <dgm:cxn modelId="{719861B7-B620-43D8-913A-EECC470B86FA}" type="presOf" srcId="{FD5E0E81-0365-4F3E-92E6-72D6EC006722}" destId="{39490D36-C07B-40C3-A83E-3E0C05371A3E}" srcOrd="1" destOrd="0" presId="urn:microsoft.com/office/officeart/2008/layout/HorizontalMultiLevelHierarchy"/>
    <dgm:cxn modelId="{E9652AC0-D98F-4C27-8E4D-933F562D2CF7}" type="presOf" srcId="{3DABEB5F-15A9-4934-97AB-FAFCABDEE3D9}" destId="{792B9D66-0847-4ACA-9ACA-AB175DA79677}" srcOrd="0" destOrd="0" presId="urn:microsoft.com/office/officeart/2008/layout/HorizontalMultiLevelHierarchy"/>
    <dgm:cxn modelId="{0A0467C4-85D0-4C47-8C7B-2FF3D30676FF}" type="presOf" srcId="{31D64EB1-59FD-4970-817C-16DF46741772}" destId="{F2A428CC-7AA5-40BC-A5E1-BE1FEDFD36A5}" srcOrd="0" destOrd="0" presId="urn:microsoft.com/office/officeart/2008/layout/HorizontalMultiLevelHierarchy"/>
    <dgm:cxn modelId="{56D3E657-31AF-4892-84BD-A6272DDDE598}" srcId="{FACEBA45-649A-4679-861B-C6571C287CE9}" destId="{3DABEB5F-15A9-4934-97AB-FAFCABDEE3D9}" srcOrd="0" destOrd="0" parTransId="{9409404B-EBD8-43DC-A5FD-857FCAA0CB76}" sibTransId="{A042E9D8-EB89-4054-828C-A83EF2311949}"/>
    <dgm:cxn modelId="{54EE01BB-D599-40E7-9EC4-5664B2E61464}" type="presOf" srcId="{E61C5F83-60B8-4CE1-ACAA-91321A739A09}" destId="{57BD9158-CF20-4150-A24E-160EBB9C1823}" srcOrd="0" destOrd="0" presId="urn:microsoft.com/office/officeart/2008/layout/HorizontalMultiLevelHierarchy"/>
    <dgm:cxn modelId="{30B38CD9-37E7-4005-B607-71896E958FCE}" srcId="{E5F69665-4B32-41B8-89DA-1F8E94C85D1B}" destId="{13B5D26F-BC14-40EA-A61D-0FD5AEED87B6}" srcOrd="3" destOrd="0" parTransId="{5D4FDE58-C00D-445A-B63C-98C282698158}" sibTransId="{54302184-026B-4683-B374-7D3CD98CDDE4}"/>
    <dgm:cxn modelId="{6876C863-41D6-48A6-A709-BEBAAE4F60EC}" type="presOf" srcId="{5D4FDE58-C00D-445A-B63C-98C282698158}" destId="{27838E24-2487-450F-A87D-7C3237A0C305}" srcOrd="0" destOrd="0" presId="urn:microsoft.com/office/officeart/2008/layout/HorizontalMultiLevelHierarchy"/>
    <dgm:cxn modelId="{90503992-F8A5-4757-9693-F1545F88F5A0}" type="presOf" srcId="{E54B48E2-1BA3-4AF8-99F7-D2FDA65C73F1}" destId="{888B1C6F-E2AA-4DA4-A486-458BAA7915CA}" srcOrd="0" destOrd="0" presId="urn:microsoft.com/office/officeart/2008/layout/HorizontalMultiLevelHierarchy"/>
    <dgm:cxn modelId="{5D90B742-9669-4E26-BBEE-695B37CD3DB6}" type="presOf" srcId="{748AD23E-3BE3-4228-A0BA-98071F44A0E7}" destId="{F532EBBA-A0A6-4A2E-94E8-4EDEEED26964}" srcOrd="1" destOrd="0" presId="urn:microsoft.com/office/officeart/2008/layout/HorizontalMultiLevelHierarchy"/>
    <dgm:cxn modelId="{58FE91D0-1985-4180-995A-746F40BC2A50}" type="presOf" srcId="{9409404B-EBD8-43DC-A5FD-857FCAA0CB76}" destId="{4889E5C6-0389-4B59-922A-CC0BBF937853}" srcOrd="0" destOrd="0" presId="urn:microsoft.com/office/officeart/2008/layout/HorizontalMultiLevelHierarchy"/>
    <dgm:cxn modelId="{407E7C0B-4BEF-45A6-81B0-337CCD3D693E}" type="presOf" srcId="{FD5E0E81-0365-4F3E-92E6-72D6EC006722}" destId="{F599355F-680F-479F-8C67-010684FBF46B}" srcOrd="0" destOrd="0" presId="urn:microsoft.com/office/officeart/2008/layout/HorizontalMultiLevelHierarchy"/>
    <dgm:cxn modelId="{7E2B9C05-CEB0-475E-A6BA-71E971ADEE1C}" type="presParOf" srcId="{905A6B59-4FAE-41E9-9B5E-818D1F4D52D9}" destId="{0F7B2786-4AFC-45EC-B82E-061BDAD21BC5}" srcOrd="0" destOrd="0" presId="urn:microsoft.com/office/officeart/2008/layout/HorizontalMultiLevelHierarchy"/>
    <dgm:cxn modelId="{CCCB59F0-C330-42BC-84F2-8E5E5DC2EA04}" type="presParOf" srcId="{0F7B2786-4AFC-45EC-B82E-061BDAD21BC5}" destId="{9394D347-B02A-4F47-9BA9-B882F89C043E}" srcOrd="0" destOrd="0" presId="urn:microsoft.com/office/officeart/2008/layout/HorizontalMultiLevelHierarchy"/>
    <dgm:cxn modelId="{EA36F86B-6E50-4668-8AD3-84EFEC507E18}" type="presParOf" srcId="{0F7B2786-4AFC-45EC-B82E-061BDAD21BC5}" destId="{756B75AA-F053-436E-B69E-A071E173D00F}" srcOrd="1" destOrd="0" presId="urn:microsoft.com/office/officeart/2008/layout/HorizontalMultiLevelHierarchy"/>
    <dgm:cxn modelId="{63234477-C1F0-4606-BEF0-A984FE4DDCCB}" type="presParOf" srcId="{756B75AA-F053-436E-B69E-A071E173D00F}" destId="{4889E5C6-0389-4B59-922A-CC0BBF937853}" srcOrd="0" destOrd="0" presId="urn:microsoft.com/office/officeart/2008/layout/HorizontalMultiLevelHierarchy"/>
    <dgm:cxn modelId="{AEC8DF76-5996-40CA-9BEC-90B862155028}" type="presParOf" srcId="{4889E5C6-0389-4B59-922A-CC0BBF937853}" destId="{E19F8682-C517-44E0-BC35-864024159318}" srcOrd="0" destOrd="0" presId="urn:microsoft.com/office/officeart/2008/layout/HorizontalMultiLevelHierarchy"/>
    <dgm:cxn modelId="{4662E659-F59D-42EA-8A3B-5BE69F1200D9}" type="presParOf" srcId="{756B75AA-F053-436E-B69E-A071E173D00F}" destId="{866831E4-6869-4C63-9995-D9C810FA5849}" srcOrd="1" destOrd="0" presId="urn:microsoft.com/office/officeart/2008/layout/HorizontalMultiLevelHierarchy"/>
    <dgm:cxn modelId="{AEF20FF0-CBE7-488B-8A73-91B0A5FD4A09}" type="presParOf" srcId="{866831E4-6869-4C63-9995-D9C810FA5849}" destId="{792B9D66-0847-4ACA-9ACA-AB175DA79677}" srcOrd="0" destOrd="0" presId="urn:microsoft.com/office/officeart/2008/layout/HorizontalMultiLevelHierarchy"/>
    <dgm:cxn modelId="{38BE6461-B3BB-4256-8487-D722EBA6B7FB}" type="presParOf" srcId="{866831E4-6869-4C63-9995-D9C810FA5849}" destId="{9490830C-28D3-4CAE-9DDD-B6FFFD66D370}" srcOrd="1" destOrd="0" presId="urn:microsoft.com/office/officeart/2008/layout/HorizontalMultiLevelHierarchy"/>
    <dgm:cxn modelId="{80B11D25-08D3-4702-BA6E-6839829A255B}" type="presParOf" srcId="{756B75AA-F053-436E-B69E-A071E173D00F}" destId="{57BD9158-CF20-4150-A24E-160EBB9C1823}" srcOrd="2" destOrd="0" presId="urn:microsoft.com/office/officeart/2008/layout/HorizontalMultiLevelHierarchy"/>
    <dgm:cxn modelId="{58D1F3EA-A8DF-40B3-837C-5ED38A63BDBC}" type="presParOf" srcId="{57BD9158-CF20-4150-A24E-160EBB9C1823}" destId="{559B6301-6060-4EFC-A9FF-9295FBCBDFA8}" srcOrd="0" destOrd="0" presId="urn:microsoft.com/office/officeart/2008/layout/HorizontalMultiLevelHierarchy"/>
    <dgm:cxn modelId="{78452BC6-9ABA-426D-9DAF-503029C76688}" type="presParOf" srcId="{756B75AA-F053-436E-B69E-A071E173D00F}" destId="{7FE5EC1F-2FC7-4BA8-9612-EBB2A6A5D85E}" srcOrd="3" destOrd="0" presId="urn:microsoft.com/office/officeart/2008/layout/HorizontalMultiLevelHierarchy"/>
    <dgm:cxn modelId="{01738F4D-BA08-4A27-8AF0-656595C0EEAE}" type="presParOf" srcId="{7FE5EC1F-2FC7-4BA8-9612-EBB2A6A5D85E}" destId="{D0F3EC6B-A602-484A-A0C6-ECAC7991E51D}" srcOrd="0" destOrd="0" presId="urn:microsoft.com/office/officeart/2008/layout/HorizontalMultiLevelHierarchy"/>
    <dgm:cxn modelId="{D4DA6EBB-F086-4EBC-AD81-078EABEE9232}" type="presParOf" srcId="{7FE5EC1F-2FC7-4BA8-9612-EBB2A6A5D85E}" destId="{2FD99411-2FC8-4214-8D8B-6F17D10C3B65}" srcOrd="1" destOrd="0" presId="urn:microsoft.com/office/officeart/2008/layout/HorizontalMultiLevelHierarchy"/>
    <dgm:cxn modelId="{98E8F2AB-A243-4325-B58A-B53D82BCF81D}" type="presParOf" srcId="{756B75AA-F053-436E-B69E-A071E173D00F}" destId="{79BB1092-CD73-416D-AE07-C9593F76B7D7}" srcOrd="4" destOrd="0" presId="urn:microsoft.com/office/officeart/2008/layout/HorizontalMultiLevelHierarchy"/>
    <dgm:cxn modelId="{B2746227-0E2C-47FE-905D-159452DE4C01}" type="presParOf" srcId="{79BB1092-CD73-416D-AE07-C9593F76B7D7}" destId="{AA24E5AF-3EB4-4893-99E8-49B04C4527E8}" srcOrd="0" destOrd="0" presId="urn:microsoft.com/office/officeart/2008/layout/HorizontalMultiLevelHierarchy"/>
    <dgm:cxn modelId="{5C9897F5-A2A4-4B14-BB15-3743C9B08C67}" type="presParOf" srcId="{756B75AA-F053-436E-B69E-A071E173D00F}" destId="{5EB2F97A-19EC-47D8-AAD3-9955EEF5441F}" srcOrd="5" destOrd="0" presId="urn:microsoft.com/office/officeart/2008/layout/HorizontalMultiLevelHierarchy"/>
    <dgm:cxn modelId="{937B2EB7-4582-455A-B773-CC1E4139A746}" type="presParOf" srcId="{5EB2F97A-19EC-47D8-AAD3-9955EEF5441F}" destId="{580ECC8C-27CA-4658-A6D7-3140F710A6A8}" srcOrd="0" destOrd="0" presId="urn:microsoft.com/office/officeart/2008/layout/HorizontalMultiLevelHierarchy"/>
    <dgm:cxn modelId="{84F253DA-8862-422C-99CB-1E8949A627A2}" type="presParOf" srcId="{5EB2F97A-19EC-47D8-AAD3-9955EEF5441F}" destId="{D92DCB98-973A-4CC8-A354-B4E14B1C4E08}" srcOrd="1" destOrd="0" presId="urn:microsoft.com/office/officeart/2008/layout/HorizontalMultiLevelHierarchy"/>
    <dgm:cxn modelId="{D6AB5B5C-A7D0-4553-AD70-84A5262FB378}" type="presParOf" srcId="{D92DCB98-973A-4CC8-A354-B4E14B1C4E08}" destId="{4CCBDABC-3731-493D-ABBF-9972C038CCA9}" srcOrd="0" destOrd="0" presId="urn:microsoft.com/office/officeart/2008/layout/HorizontalMultiLevelHierarchy"/>
    <dgm:cxn modelId="{0C0ABFCC-9B19-4293-AD8D-96FEBCEA6196}" type="presParOf" srcId="{4CCBDABC-3731-493D-ABBF-9972C038CCA9}" destId="{477EB106-D03D-4CA4-815D-4175D3740FCF}" srcOrd="0" destOrd="0" presId="urn:microsoft.com/office/officeart/2008/layout/HorizontalMultiLevelHierarchy"/>
    <dgm:cxn modelId="{11D50982-1DFA-41F7-8C49-6AFBAD47A6F5}" type="presParOf" srcId="{D92DCB98-973A-4CC8-A354-B4E14B1C4E08}" destId="{F0A53F10-F91F-4FA8-B69D-8E7DA2401972}" srcOrd="1" destOrd="0" presId="urn:microsoft.com/office/officeart/2008/layout/HorizontalMultiLevelHierarchy"/>
    <dgm:cxn modelId="{BB2FA938-7573-4C5F-94B7-E050A53D2279}" type="presParOf" srcId="{F0A53F10-F91F-4FA8-B69D-8E7DA2401972}" destId="{B522CC94-72F1-4D61-B231-EFAD3068D5AA}" srcOrd="0" destOrd="0" presId="urn:microsoft.com/office/officeart/2008/layout/HorizontalMultiLevelHierarchy"/>
    <dgm:cxn modelId="{0033F1CF-EC11-425B-B7A3-3FDF454C46F9}" type="presParOf" srcId="{F0A53F10-F91F-4FA8-B69D-8E7DA2401972}" destId="{EF0D8117-276A-46C9-BEA8-D501E957E161}" srcOrd="1" destOrd="0" presId="urn:microsoft.com/office/officeart/2008/layout/HorizontalMultiLevelHierarchy"/>
    <dgm:cxn modelId="{C422ACED-0BF2-4001-8838-B51834682F3F}" type="presParOf" srcId="{EF0D8117-276A-46C9-BEA8-D501E957E161}" destId="{744B14C2-2D2A-4DFE-B4D9-6179852183BC}" srcOrd="0" destOrd="0" presId="urn:microsoft.com/office/officeart/2008/layout/HorizontalMultiLevelHierarchy"/>
    <dgm:cxn modelId="{575FFC2E-6E75-4E28-956F-D1E2B14250A9}" type="presParOf" srcId="{744B14C2-2D2A-4DFE-B4D9-6179852183BC}" destId="{51FF61F9-1E34-4347-AE32-E5B49A55C7EB}" srcOrd="0" destOrd="0" presId="urn:microsoft.com/office/officeart/2008/layout/HorizontalMultiLevelHierarchy"/>
    <dgm:cxn modelId="{B5CA1145-08AF-4DB9-8320-B76B50CDDFE1}" type="presParOf" srcId="{EF0D8117-276A-46C9-BEA8-D501E957E161}" destId="{D331540F-064C-4C10-AACD-040806BEB339}" srcOrd="1" destOrd="0" presId="urn:microsoft.com/office/officeart/2008/layout/HorizontalMultiLevelHierarchy"/>
    <dgm:cxn modelId="{4A3DCB1C-CF50-4D78-ABAC-4705C8E97969}" type="presParOf" srcId="{D331540F-064C-4C10-AACD-040806BEB339}" destId="{F99A31A5-89E3-4B44-8F19-089524CA3ABF}" srcOrd="0" destOrd="0" presId="urn:microsoft.com/office/officeart/2008/layout/HorizontalMultiLevelHierarchy"/>
    <dgm:cxn modelId="{47FE9B38-8B72-485B-BFCF-6F3467A99C95}" type="presParOf" srcId="{D331540F-064C-4C10-AACD-040806BEB339}" destId="{1FE19D34-64A7-45B3-BC9D-8A9B429381BD}" srcOrd="1" destOrd="0" presId="urn:microsoft.com/office/officeart/2008/layout/HorizontalMultiLevelHierarchy"/>
    <dgm:cxn modelId="{0673D1C7-DF40-4E3F-B11E-EFB73D6BC58D}" type="presParOf" srcId="{D92DCB98-973A-4CC8-A354-B4E14B1C4E08}" destId="{F599355F-680F-479F-8C67-010684FBF46B}" srcOrd="2" destOrd="0" presId="urn:microsoft.com/office/officeart/2008/layout/HorizontalMultiLevelHierarchy"/>
    <dgm:cxn modelId="{76C700A5-5CD7-47FD-926A-C27128BAB586}" type="presParOf" srcId="{F599355F-680F-479F-8C67-010684FBF46B}" destId="{39490D36-C07B-40C3-A83E-3E0C05371A3E}" srcOrd="0" destOrd="0" presId="urn:microsoft.com/office/officeart/2008/layout/HorizontalMultiLevelHierarchy"/>
    <dgm:cxn modelId="{8EF4D807-4BE2-4F99-9C11-0542EAD22D6B}" type="presParOf" srcId="{D92DCB98-973A-4CC8-A354-B4E14B1C4E08}" destId="{B3A34522-A0E4-4F3D-9DDF-29B1158650B4}" srcOrd="3" destOrd="0" presId="urn:microsoft.com/office/officeart/2008/layout/HorizontalMultiLevelHierarchy"/>
    <dgm:cxn modelId="{2C8428AF-6DBF-4A0C-B2B6-3D4718343C2F}" type="presParOf" srcId="{B3A34522-A0E4-4F3D-9DDF-29B1158650B4}" destId="{C131A373-6F3D-44AF-B668-2CEAF0F60A6E}" srcOrd="0" destOrd="0" presId="urn:microsoft.com/office/officeart/2008/layout/HorizontalMultiLevelHierarchy"/>
    <dgm:cxn modelId="{872A7DC9-AD9D-415E-B225-859DFE7BC1B7}" type="presParOf" srcId="{B3A34522-A0E4-4F3D-9DDF-29B1158650B4}" destId="{D10A91FD-67FE-4A1A-BB02-85D5AD7A1016}" srcOrd="1" destOrd="0" presId="urn:microsoft.com/office/officeart/2008/layout/HorizontalMultiLevelHierarchy"/>
    <dgm:cxn modelId="{65B38016-541C-4A3C-B125-DDC80BC0A3E5}" type="presParOf" srcId="{D10A91FD-67FE-4A1A-BB02-85D5AD7A1016}" destId="{F2A428CC-7AA5-40BC-A5E1-BE1FEDFD36A5}" srcOrd="0" destOrd="0" presId="urn:microsoft.com/office/officeart/2008/layout/HorizontalMultiLevelHierarchy"/>
    <dgm:cxn modelId="{4D5BE6E8-E6EE-43D4-96F2-A1F9009FD0CA}" type="presParOf" srcId="{F2A428CC-7AA5-40BC-A5E1-BE1FEDFD36A5}" destId="{4F14D6CA-76C2-4A37-91CD-DDB86149DFAA}" srcOrd="0" destOrd="0" presId="urn:microsoft.com/office/officeart/2008/layout/HorizontalMultiLevelHierarchy"/>
    <dgm:cxn modelId="{D83BFEF7-2180-44C6-92FB-178074396A78}" type="presParOf" srcId="{D10A91FD-67FE-4A1A-BB02-85D5AD7A1016}" destId="{267276C7-71EC-40F7-A123-846DF23ABA91}" srcOrd="1" destOrd="0" presId="urn:microsoft.com/office/officeart/2008/layout/HorizontalMultiLevelHierarchy"/>
    <dgm:cxn modelId="{32800355-4D2F-4235-90D0-6E66C1E7CA17}" type="presParOf" srcId="{267276C7-71EC-40F7-A123-846DF23ABA91}" destId="{76BCDE35-19A2-4E3A-87B6-9A52F2CDF589}" srcOrd="0" destOrd="0" presId="urn:microsoft.com/office/officeart/2008/layout/HorizontalMultiLevelHierarchy"/>
    <dgm:cxn modelId="{DCF73CD7-5259-479B-ACEE-8D88C2E253F9}" type="presParOf" srcId="{267276C7-71EC-40F7-A123-846DF23ABA91}" destId="{ADF8E47B-8011-49B8-BEA7-5DC9ED08E647}" srcOrd="1" destOrd="0" presId="urn:microsoft.com/office/officeart/2008/layout/HorizontalMultiLevelHierarchy"/>
    <dgm:cxn modelId="{6771A3B8-D887-4BF2-846B-BBB432A1F263}" type="presParOf" srcId="{D92DCB98-973A-4CC8-A354-B4E14B1C4E08}" destId="{10B974CC-330B-4316-8BC8-8EC7D987D29C}" srcOrd="4" destOrd="0" presId="urn:microsoft.com/office/officeart/2008/layout/HorizontalMultiLevelHierarchy"/>
    <dgm:cxn modelId="{AD4441A5-5B0A-4CC5-8E69-43D32CB3D549}" type="presParOf" srcId="{10B974CC-330B-4316-8BC8-8EC7D987D29C}" destId="{F532EBBA-A0A6-4A2E-94E8-4EDEEED26964}" srcOrd="0" destOrd="0" presId="urn:microsoft.com/office/officeart/2008/layout/HorizontalMultiLevelHierarchy"/>
    <dgm:cxn modelId="{4A548FB3-DEC3-41F9-B314-4AB394FFC9D8}" type="presParOf" srcId="{D92DCB98-973A-4CC8-A354-B4E14B1C4E08}" destId="{466B816F-FD09-4B08-AB03-13493303019F}" srcOrd="5" destOrd="0" presId="urn:microsoft.com/office/officeart/2008/layout/HorizontalMultiLevelHierarchy"/>
    <dgm:cxn modelId="{A7C0BDD0-46B2-4DFE-8B99-0681F6062EC8}" type="presParOf" srcId="{466B816F-FD09-4B08-AB03-13493303019F}" destId="{888B1C6F-E2AA-4DA4-A486-458BAA7915CA}" srcOrd="0" destOrd="0" presId="urn:microsoft.com/office/officeart/2008/layout/HorizontalMultiLevelHierarchy"/>
    <dgm:cxn modelId="{66DCF04C-0648-42C6-8E91-5848E26D558A}" type="presParOf" srcId="{466B816F-FD09-4B08-AB03-13493303019F}" destId="{93C04E18-3563-40F9-8674-6BDE826FB29C}" srcOrd="1" destOrd="0" presId="urn:microsoft.com/office/officeart/2008/layout/HorizontalMultiLevelHierarchy"/>
    <dgm:cxn modelId="{DB3C2A4D-2E2B-47EB-91CB-86CB6575D732}" type="presParOf" srcId="{93C04E18-3563-40F9-8674-6BDE826FB29C}" destId="{3EC4E867-20BA-44B4-B133-97F5A1B3CDA7}" srcOrd="0" destOrd="0" presId="urn:microsoft.com/office/officeart/2008/layout/HorizontalMultiLevelHierarchy"/>
    <dgm:cxn modelId="{4E477B05-6371-4296-B805-0D67D0FB28B4}" type="presParOf" srcId="{3EC4E867-20BA-44B4-B133-97F5A1B3CDA7}" destId="{2AED6A28-0C73-48DF-B88E-4621E8CD98EE}" srcOrd="0" destOrd="0" presId="urn:microsoft.com/office/officeart/2008/layout/HorizontalMultiLevelHierarchy"/>
    <dgm:cxn modelId="{9E793FAA-31DA-4249-BCBB-6375D55E8367}" type="presParOf" srcId="{93C04E18-3563-40F9-8674-6BDE826FB29C}" destId="{FB198DA7-F930-47AE-8760-867C2478B4B7}" srcOrd="1" destOrd="0" presId="urn:microsoft.com/office/officeart/2008/layout/HorizontalMultiLevelHierarchy"/>
    <dgm:cxn modelId="{796E423A-3971-447D-848B-C8E1692B0D61}" type="presParOf" srcId="{FB198DA7-F930-47AE-8760-867C2478B4B7}" destId="{32712228-B930-4CC5-A034-A99DAEE824FA}" srcOrd="0" destOrd="0" presId="urn:microsoft.com/office/officeart/2008/layout/HorizontalMultiLevelHierarchy"/>
    <dgm:cxn modelId="{4F9DB42B-8075-482A-A0B9-F0B97118F14F}" type="presParOf" srcId="{FB198DA7-F930-47AE-8760-867C2478B4B7}" destId="{E6D2BCB7-F26A-43F6-9562-752EE009A32C}" srcOrd="1" destOrd="0" presId="urn:microsoft.com/office/officeart/2008/layout/HorizontalMultiLevelHierarchy"/>
    <dgm:cxn modelId="{9B6BF50C-1E25-48FF-A25C-AF41A376C7BF}" type="presParOf" srcId="{D92DCB98-973A-4CC8-A354-B4E14B1C4E08}" destId="{27838E24-2487-450F-A87D-7C3237A0C305}" srcOrd="6" destOrd="0" presId="urn:microsoft.com/office/officeart/2008/layout/HorizontalMultiLevelHierarchy"/>
    <dgm:cxn modelId="{465EDF9D-102E-4B6E-8C64-C46EB0EB552F}" type="presParOf" srcId="{27838E24-2487-450F-A87D-7C3237A0C305}" destId="{487D24B2-2A64-4ADB-A8A3-80FDF4740FB7}" srcOrd="0" destOrd="0" presId="urn:microsoft.com/office/officeart/2008/layout/HorizontalMultiLevelHierarchy"/>
    <dgm:cxn modelId="{BCBD9C2D-C28C-4596-A50C-294E63BAF6F7}" type="presParOf" srcId="{D92DCB98-973A-4CC8-A354-B4E14B1C4E08}" destId="{6467EF0C-638C-4A1C-90BB-1F54A50BC1B1}" srcOrd="7" destOrd="0" presId="urn:microsoft.com/office/officeart/2008/layout/HorizontalMultiLevelHierarchy"/>
    <dgm:cxn modelId="{25888440-9D95-4E84-80D5-C9CCBD84007A}" type="presParOf" srcId="{6467EF0C-638C-4A1C-90BB-1F54A50BC1B1}" destId="{0401A1A2-38EC-4FE0-AD77-C63145E843B2}" srcOrd="0" destOrd="0" presId="urn:microsoft.com/office/officeart/2008/layout/HorizontalMultiLevelHierarchy"/>
    <dgm:cxn modelId="{3D1775B1-4886-4BF4-B547-7956F7945C92}" type="presParOf" srcId="{6467EF0C-638C-4A1C-90BB-1F54A50BC1B1}" destId="{643191D3-2625-4C59-8013-B77B1F41F37A}" srcOrd="1" destOrd="0" presId="urn:microsoft.com/office/officeart/2008/layout/HorizontalMultiLevelHierarchy"/>
    <dgm:cxn modelId="{ABE88247-5A44-4138-BF34-B37729585A67}" type="presParOf" srcId="{643191D3-2625-4C59-8013-B77B1F41F37A}" destId="{1387F9C7-57ED-4687-8395-DE3B04FA3929}" srcOrd="0" destOrd="0" presId="urn:microsoft.com/office/officeart/2008/layout/HorizontalMultiLevelHierarchy"/>
    <dgm:cxn modelId="{44F990C1-FA36-49E1-818C-5C4ACC864F4E}" type="presParOf" srcId="{1387F9C7-57ED-4687-8395-DE3B04FA3929}" destId="{25CAA2C4-BC30-4A30-B933-C8D4EEAD05CB}" srcOrd="0" destOrd="0" presId="urn:microsoft.com/office/officeart/2008/layout/HorizontalMultiLevelHierarchy"/>
    <dgm:cxn modelId="{2030BD1D-0FDE-4594-ACFC-908B9A5B3FCD}" type="presParOf" srcId="{643191D3-2625-4C59-8013-B77B1F41F37A}" destId="{3166DD29-3496-4DAE-AD97-2E3EBBA182A5}" srcOrd="1" destOrd="0" presId="urn:microsoft.com/office/officeart/2008/layout/HorizontalMultiLevelHierarchy"/>
    <dgm:cxn modelId="{158FDD11-4300-416A-A9E1-11AEB1A7DC75}" type="presParOf" srcId="{3166DD29-3496-4DAE-AD97-2E3EBBA182A5}" destId="{270A9590-7BCC-47F4-B0A3-4B9C46128F06}" srcOrd="0" destOrd="0" presId="urn:microsoft.com/office/officeart/2008/layout/HorizontalMultiLevelHierarchy"/>
    <dgm:cxn modelId="{F7DF6383-31BC-4F05-B40A-A8195FFFB067}" type="presParOf" srcId="{3166DD29-3496-4DAE-AD97-2E3EBBA182A5}" destId="{EB096468-6610-4918-B99B-19B0FCCCF242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3678A87-F9F8-46C2-9652-DA670F6B66A3}" type="doc">
      <dgm:prSet loTypeId="urn:microsoft.com/office/officeart/2005/8/layout/hierarchy4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29AC3D-DB2B-4F4C-904E-0B4FD663342D}">
      <dgm:prSet phldrT="[Текст]" custT="1"/>
      <dgm:spPr/>
      <dgm:t>
        <a:bodyPr/>
        <a:lstStyle/>
        <a:p>
          <a:r>
            <a:rPr lang="ru-RU" sz="2400" b="1" dirty="0" smtClean="0"/>
            <a:t>Загрязнение окружающей среды тепловыми двигателями</a:t>
          </a:r>
          <a:endParaRPr lang="ru-RU" sz="2400" b="1" dirty="0"/>
        </a:p>
      </dgm:t>
    </dgm:pt>
    <dgm:pt modelId="{FE7E331F-F00C-49D9-885B-B31907489482}" type="parTrans" cxnId="{E335F36E-067C-4B11-A530-0CBCE0628CA5}">
      <dgm:prSet/>
      <dgm:spPr/>
      <dgm:t>
        <a:bodyPr/>
        <a:lstStyle/>
        <a:p>
          <a:endParaRPr lang="ru-RU"/>
        </a:p>
      </dgm:t>
    </dgm:pt>
    <dgm:pt modelId="{0573F29D-1014-4731-A1AB-9237B30ACC57}" type="sibTrans" cxnId="{E335F36E-067C-4B11-A530-0CBCE0628CA5}">
      <dgm:prSet/>
      <dgm:spPr/>
      <dgm:t>
        <a:bodyPr/>
        <a:lstStyle/>
        <a:p>
          <a:endParaRPr lang="ru-RU"/>
        </a:p>
      </dgm:t>
    </dgm:pt>
    <dgm:pt modelId="{AE7F74F6-4091-4BD7-AB93-BB0F75CBDEAA}">
      <dgm:prSet phldrT="[Текст]" custT="1"/>
      <dgm:spPr/>
      <dgm:t>
        <a:bodyPr/>
        <a:lstStyle/>
        <a:p>
          <a:r>
            <a:rPr lang="ru-RU" sz="2400" b="1" dirty="0" smtClean="0"/>
            <a:t>Атмосфера</a:t>
          </a:r>
          <a:endParaRPr lang="ru-RU" sz="2400" b="1" dirty="0"/>
        </a:p>
      </dgm:t>
    </dgm:pt>
    <dgm:pt modelId="{7B99ED77-F2FA-4129-8207-F5D46E5191AE}" type="parTrans" cxnId="{4B4B20F4-77CC-4E2C-930D-FC7C04F0FBB5}">
      <dgm:prSet/>
      <dgm:spPr/>
      <dgm:t>
        <a:bodyPr/>
        <a:lstStyle/>
        <a:p>
          <a:endParaRPr lang="ru-RU"/>
        </a:p>
      </dgm:t>
    </dgm:pt>
    <dgm:pt modelId="{3D3E6037-CD2B-4380-95F3-F2BD2F4DB861}" type="sibTrans" cxnId="{4B4B20F4-77CC-4E2C-930D-FC7C04F0FBB5}">
      <dgm:prSet/>
      <dgm:spPr/>
      <dgm:t>
        <a:bodyPr/>
        <a:lstStyle/>
        <a:p>
          <a:endParaRPr lang="ru-RU"/>
        </a:p>
      </dgm:t>
    </dgm:pt>
    <dgm:pt modelId="{E1DB12AF-A3E4-4907-9DD2-EFF6642BF98C}">
      <dgm:prSet phldrT="[Текст]" custT="1"/>
      <dgm:spPr/>
      <dgm:t>
        <a:bodyPr/>
        <a:lstStyle/>
        <a:p>
          <a:r>
            <a:rPr lang="ru-RU" sz="2000" b="1" dirty="0" smtClean="0"/>
            <a:t>Выхлоп-</a:t>
          </a:r>
          <a:r>
            <a:rPr lang="ru-RU" sz="2000" b="1" dirty="0" err="1" smtClean="0"/>
            <a:t>ные</a:t>
          </a:r>
          <a:r>
            <a:rPr lang="ru-RU" sz="2000" b="1" dirty="0" smtClean="0"/>
            <a:t> газы</a:t>
          </a:r>
        </a:p>
        <a:p>
          <a:r>
            <a:rPr lang="ru-RU" sz="2000" b="1" dirty="0" smtClean="0"/>
            <a:t>/кислот-</a:t>
          </a:r>
          <a:r>
            <a:rPr lang="ru-RU" sz="2000" b="1" dirty="0" err="1" smtClean="0"/>
            <a:t>ные</a:t>
          </a:r>
          <a:r>
            <a:rPr lang="ru-RU" sz="2000" b="1" dirty="0" smtClean="0"/>
            <a:t> дожди/</a:t>
          </a:r>
          <a:endParaRPr lang="ru-RU" sz="2000" b="1" dirty="0"/>
        </a:p>
      </dgm:t>
    </dgm:pt>
    <dgm:pt modelId="{4FED1390-15C6-47C8-8053-B187A1359189}" type="parTrans" cxnId="{61C27D82-F4CE-4C50-96AC-19D192FA9937}">
      <dgm:prSet/>
      <dgm:spPr/>
      <dgm:t>
        <a:bodyPr/>
        <a:lstStyle/>
        <a:p>
          <a:endParaRPr lang="ru-RU"/>
        </a:p>
      </dgm:t>
    </dgm:pt>
    <dgm:pt modelId="{B38E2A18-CCAD-481E-8F14-50755139C3D3}" type="sibTrans" cxnId="{61C27D82-F4CE-4C50-96AC-19D192FA9937}">
      <dgm:prSet/>
      <dgm:spPr/>
      <dgm:t>
        <a:bodyPr/>
        <a:lstStyle/>
        <a:p>
          <a:endParaRPr lang="ru-RU"/>
        </a:p>
      </dgm:t>
    </dgm:pt>
    <dgm:pt modelId="{339080A2-76D3-4C9D-968B-FB5B8F393793}">
      <dgm:prSet phldrT="[Текст]" custT="1"/>
      <dgm:spPr/>
      <dgm:t>
        <a:bodyPr/>
        <a:lstStyle/>
        <a:p>
          <a:r>
            <a:rPr lang="ru-RU" sz="2000" b="1" dirty="0" err="1" smtClean="0"/>
            <a:t>Углекис-лый</a:t>
          </a:r>
          <a:r>
            <a:rPr lang="ru-RU" sz="2000" b="1" dirty="0" smtClean="0"/>
            <a:t> газ</a:t>
          </a:r>
        </a:p>
        <a:p>
          <a:r>
            <a:rPr lang="ru-RU" sz="2000" b="1" dirty="0" smtClean="0"/>
            <a:t>/парни-</a:t>
          </a:r>
          <a:r>
            <a:rPr lang="ru-RU" sz="2000" b="1" dirty="0" err="1" smtClean="0"/>
            <a:t>ковый</a:t>
          </a:r>
          <a:r>
            <a:rPr lang="ru-RU" sz="2000" b="1" dirty="0" smtClean="0"/>
            <a:t> эффект</a:t>
          </a:r>
          <a:endParaRPr lang="ru-RU" sz="2000" b="1" dirty="0"/>
        </a:p>
      </dgm:t>
    </dgm:pt>
    <dgm:pt modelId="{AFA3060D-E2FA-4973-A652-DE12FB1EEF85}" type="parTrans" cxnId="{5C69DEA5-3707-44C6-A57B-6E41EE836440}">
      <dgm:prSet/>
      <dgm:spPr/>
      <dgm:t>
        <a:bodyPr/>
        <a:lstStyle/>
        <a:p>
          <a:endParaRPr lang="ru-RU"/>
        </a:p>
      </dgm:t>
    </dgm:pt>
    <dgm:pt modelId="{A05184E9-E7F3-4994-AEBB-A484A210B82F}" type="sibTrans" cxnId="{5C69DEA5-3707-44C6-A57B-6E41EE836440}">
      <dgm:prSet/>
      <dgm:spPr/>
      <dgm:t>
        <a:bodyPr/>
        <a:lstStyle/>
        <a:p>
          <a:endParaRPr lang="ru-RU"/>
        </a:p>
      </dgm:t>
    </dgm:pt>
    <dgm:pt modelId="{0EA330B2-2177-454F-B9EB-82E9C3B36DEE}">
      <dgm:prSet phldrT="[Текст]" custT="1"/>
      <dgm:spPr/>
      <dgm:t>
        <a:bodyPr/>
        <a:lstStyle/>
        <a:p>
          <a:r>
            <a:rPr lang="ru-RU" sz="2400" b="1" dirty="0" smtClean="0"/>
            <a:t>Почва</a:t>
          </a:r>
          <a:endParaRPr lang="ru-RU" sz="2400" b="1" dirty="0"/>
        </a:p>
      </dgm:t>
    </dgm:pt>
    <dgm:pt modelId="{98F29F5A-2250-4FF0-BC2D-1ED2BD5E4705}" type="parTrans" cxnId="{D50885C5-0FE9-411E-9A80-5AC01A50DB82}">
      <dgm:prSet/>
      <dgm:spPr/>
      <dgm:t>
        <a:bodyPr/>
        <a:lstStyle/>
        <a:p>
          <a:endParaRPr lang="ru-RU"/>
        </a:p>
      </dgm:t>
    </dgm:pt>
    <dgm:pt modelId="{092F3E35-64AE-4708-9D3C-5603F82504DE}" type="sibTrans" cxnId="{D50885C5-0FE9-411E-9A80-5AC01A50DB82}">
      <dgm:prSet/>
      <dgm:spPr/>
      <dgm:t>
        <a:bodyPr/>
        <a:lstStyle/>
        <a:p>
          <a:endParaRPr lang="ru-RU"/>
        </a:p>
      </dgm:t>
    </dgm:pt>
    <dgm:pt modelId="{79FE1018-76DD-45AF-A7C7-1EB3CE0D44FC}">
      <dgm:prSet phldrT="[Текст]" custT="1"/>
      <dgm:spPr/>
      <dgm:t>
        <a:bodyPr/>
        <a:lstStyle/>
        <a:p>
          <a:r>
            <a:rPr lang="ru-RU" sz="2000" b="1" dirty="0" smtClean="0"/>
            <a:t>Свинец и </a:t>
          </a:r>
          <a:r>
            <a:rPr lang="ru-RU" sz="2000" b="1" dirty="0" err="1" smtClean="0"/>
            <a:t>углево-дороды</a:t>
          </a:r>
          <a:endParaRPr lang="ru-RU" sz="2000" b="1" dirty="0"/>
        </a:p>
      </dgm:t>
    </dgm:pt>
    <dgm:pt modelId="{D68BC9BB-390E-4148-9D76-8ED5214D45D9}" type="parTrans" cxnId="{96A24FC2-3964-4B4B-9647-EC4EF3987958}">
      <dgm:prSet/>
      <dgm:spPr/>
      <dgm:t>
        <a:bodyPr/>
        <a:lstStyle/>
        <a:p>
          <a:endParaRPr lang="ru-RU"/>
        </a:p>
      </dgm:t>
    </dgm:pt>
    <dgm:pt modelId="{F4DDFA09-1F96-4A7E-B735-FAC67530C8B7}" type="sibTrans" cxnId="{96A24FC2-3964-4B4B-9647-EC4EF3987958}">
      <dgm:prSet/>
      <dgm:spPr/>
      <dgm:t>
        <a:bodyPr/>
        <a:lstStyle/>
        <a:p>
          <a:endParaRPr lang="ru-RU"/>
        </a:p>
      </dgm:t>
    </dgm:pt>
    <dgm:pt modelId="{159455DE-6102-494F-99BC-EA6199E7FF4D}">
      <dgm:prSet custT="1"/>
      <dgm:spPr/>
      <dgm:t>
        <a:bodyPr/>
        <a:lstStyle/>
        <a:p>
          <a:r>
            <a:rPr lang="ru-RU" sz="2000" b="1" dirty="0" smtClean="0"/>
            <a:t>Шум</a:t>
          </a:r>
          <a:endParaRPr lang="ru-RU" sz="2000" b="1" dirty="0"/>
        </a:p>
      </dgm:t>
    </dgm:pt>
    <dgm:pt modelId="{F931550C-6659-4444-B76A-E9947DB0A69D}" type="parTrans" cxnId="{8C9C648B-D4E3-4C4E-B6CB-8C858ADEB49B}">
      <dgm:prSet/>
      <dgm:spPr/>
      <dgm:t>
        <a:bodyPr/>
        <a:lstStyle/>
        <a:p>
          <a:endParaRPr lang="ru-RU"/>
        </a:p>
      </dgm:t>
    </dgm:pt>
    <dgm:pt modelId="{160CECFB-33AB-4EF8-B11C-7A0F0A93687A}" type="sibTrans" cxnId="{8C9C648B-D4E3-4C4E-B6CB-8C858ADEB49B}">
      <dgm:prSet/>
      <dgm:spPr/>
      <dgm:t>
        <a:bodyPr/>
        <a:lstStyle/>
        <a:p>
          <a:endParaRPr lang="ru-RU"/>
        </a:p>
      </dgm:t>
    </dgm:pt>
    <dgm:pt modelId="{8644A66B-20FB-404D-B7EB-AD58C285FEFC}">
      <dgm:prSet custT="1"/>
      <dgm:spPr/>
      <dgm:t>
        <a:bodyPr/>
        <a:lstStyle/>
        <a:p>
          <a:r>
            <a:rPr lang="ru-RU" sz="1800" b="1" dirty="0" smtClean="0"/>
            <a:t>Место под </a:t>
          </a:r>
          <a:r>
            <a:rPr lang="ru-RU" sz="1800" b="1" dirty="0" err="1" smtClean="0"/>
            <a:t>автосто</a:t>
          </a:r>
          <a:r>
            <a:rPr lang="ru-RU" sz="1800" b="1" dirty="0" smtClean="0"/>
            <a:t>-янки, гаражи,</a:t>
          </a:r>
        </a:p>
        <a:p>
          <a:r>
            <a:rPr lang="ru-RU" sz="1800" b="1" dirty="0" smtClean="0"/>
            <a:t>АЗС, </a:t>
          </a:r>
          <a:r>
            <a:rPr lang="ru-RU" sz="1800" b="1" dirty="0" err="1" smtClean="0"/>
            <a:t>мастерс</a:t>
          </a:r>
          <a:r>
            <a:rPr lang="ru-RU" sz="1800" b="1" dirty="0" smtClean="0"/>
            <a:t>-кие</a:t>
          </a:r>
          <a:endParaRPr lang="ru-RU" sz="1800" b="1" dirty="0"/>
        </a:p>
      </dgm:t>
    </dgm:pt>
    <dgm:pt modelId="{69D24EC9-9CB6-4402-B305-24FAFBBF2F91}" type="parTrans" cxnId="{D0A84E4D-113F-4389-A1B2-A59F6F7AD243}">
      <dgm:prSet/>
      <dgm:spPr/>
      <dgm:t>
        <a:bodyPr/>
        <a:lstStyle/>
        <a:p>
          <a:endParaRPr lang="ru-RU"/>
        </a:p>
      </dgm:t>
    </dgm:pt>
    <dgm:pt modelId="{864144D7-1D5A-4E82-BD2B-725F3082FB53}" type="sibTrans" cxnId="{D0A84E4D-113F-4389-A1B2-A59F6F7AD243}">
      <dgm:prSet/>
      <dgm:spPr/>
      <dgm:t>
        <a:bodyPr/>
        <a:lstStyle/>
        <a:p>
          <a:endParaRPr lang="ru-RU"/>
        </a:p>
      </dgm:t>
    </dgm:pt>
    <dgm:pt modelId="{3987C09B-CC83-48FB-8070-B4C4BADEA002}">
      <dgm:prSet/>
      <dgm:spPr/>
      <dgm:t>
        <a:bodyPr/>
        <a:lstStyle/>
        <a:p>
          <a:r>
            <a:rPr lang="ru-RU" b="1" dirty="0" smtClean="0"/>
            <a:t>Резиновая пыль от шин</a:t>
          </a:r>
          <a:endParaRPr lang="ru-RU" b="1" dirty="0"/>
        </a:p>
      </dgm:t>
    </dgm:pt>
    <dgm:pt modelId="{564C82F3-17AF-41F8-9BA4-3D28F033F0C9}" type="parTrans" cxnId="{19580137-D4E8-45FB-A07E-A87E9EE3F45C}">
      <dgm:prSet/>
      <dgm:spPr/>
      <dgm:t>
        <a:bodyPr/>
        <a:lstStyle/>
        <a:p>
          <a:endParaRPr lang="ru-RU"/>
        </a:p>
      </dgm:t>
    </dgm:pt>
    <dgm:pt modelId="{703ABF85-759A-458B-8A1C-2A6BDC0A66E3}" type="sibTrans" cxnId="{19580137-D4E8-45FB-A07E-A87E9EE3F45C}">
      <dgm:prSet/>
      <dgm:spPr/>
      <dgm:t>
        <a:bodyPr/>
        <a:lstStyle/>
        <a:p>
          <a:endParaRPr lang="ru-RU"/>
        </a:p>
      </dgm:t>
    </dgm:pt>
    <dgm:pt modelId="{1022ACF1-0435-4C11-8E1D-78EA7CA3D7C6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2000" b="1" dirty="0" smtClean="0"/>
            <a:t> От </a:t>
          </a:r>
          <a:r>
            <a:rPr lang="ru-RU" sz="2000" b="1" dirty="0" err="1" smtClean="0"/>
            <a:t>двига</a:t>
          </a:r>
          <a:r>
            <a:rPr lang="ru-RU" sz="2000" b="1" dirty="0" smtClean="0"/>
            <a:t>-теля, </a:t>
          </a:r>
        </a:p>
        <a:p>
          <a:pPr>
            <a:spcAft>
              <a:spcPts val="0"/>
            </a:spcAft>
          </a:pPr>
          <a:r>
            <a:rPr lang="ru-RU" sz="2000" b="1" dirty="0" smtClean="0"/>
            <a:t> колес </a:t>
          </a:r>
          <a:endParaRPr lang="ru-RU" sz="2000" b="1" dirty="0"/>
        </a:p>
      </dgm:t>
    </dgm:pt>
    <dgm:pt modelId="{AEF435EB-3E9A-4F85-AA4D-4AFCEB0E5004}" type="parTrans" cxnId="{607701B9-12BB-48C1-82A4-1AE2361427D1}">
      <dgm:prSet/>
      <dgm:spPr/>
      <dgm:t>
        <a:bodyPr/>
        <a:lstStyle/>
        <a:p>
          <a:endParaRPr lang="ru-RU"/>
        </a:p>
      </dgm:t>
    </dgm:pt>
    <dgm:pt modelId="{61C6E044-E558-4C12-A2F8-F12D15344E87}" type="sibTrans" cxnId="{607701B9-12BB-48C1-82A4-1AE2361427D1}">
      <dgm:prSet/>
      <dgm:spPr/>
      <dgm:t>
        <a:bodyPr/>
        <a:lstStyle/>
        <a:p>
          <a:endParaRPr lang="ru-RU"/>
        </a:p>
      </dgm:t>
    </dgm:pt>
    <dgm:pt modelId="{3686092B-17F7-4F20-B4A1-24B254D6D524}">
      <dgm:prSet custT="1"/>
      <dgm:spPr/>
      <dgm:t>
        <a:bodyPr/>
        <a:lstStyle/>
        <a:p>
          <a:r>
            <a:rPr lang="ru-RU" sz="2400" b="1" dirty="0" smtClean="0"/>
            <a:t>Вода</a:t>
          </a:r>
          <a:endParaRPr lang="ru-RU" sz="2400" b="1" dirty="0"/>
        </a:p>
      </dgm:t>
    </dgm:pt>
    <dgm:pt modelId="{956DAFFD-F125-42AF-88CC-2A3D748EB2EB}" type="parTrans" cxnId="{78D46587-A160-416A-BDE5-52F907E8DBF2}">
      <dgm:prSet/>
      <dgm:spPr/>
      <dgm:t>
        <a:bodyPr/>
        <a:lstStyle/>
        <a:p>
          <a:endParaRPr lang="ru-RU"/>
        </a:p>
      </dgm:t>
    </dgm:pt>
    <dgm:pt modelId="{4D7241A5-F0E3-490E-94CB-B4A9D35E9BBA}" type="sibTrans" cxnId="{78D46587-A160-416A-BDE5-52F907E8DBF2}">
      <dgm:prSet/>
      <dgm:spPr/>
      <dgm:t>
        <a:bodyPr/>
        <a:lstStyle/>
        <a:p>
          <a:endParaRPr lang="ru-RU"/>
        </a:p>
      </dgm:t>
    </dgm:pt>
    <dgm:pt modelId="{05191333-A93A-40B0-A5A3-BA13ECAD06CA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1800" b="1" dirty="0" smtClean="0"/>
            <a:t>Стоки со стоянок, автомоек</a:t>
          </a:r>
        </a:p>
        <a:p>
          <a:pPr>
            <a:spcAft>
              <a:spcPts val="0"/>
            </a:spcAft>
          </a:pPr>
          <a:r>
            <a:rPr lang="ru-RU" sz="1800" b="1" dirty="0" smtClean="0"/>
            <a:t>АЗС</a:t>
          </a:r>
          <a:endParaRPr lang="ru-RU" sz="1800" b="1" dirty="0"/>
        </a:p>
      </dgm:t>
    </dgm:pt>
    <dgm:pt modelId="{57B0D8D7-F9C2-498B-9614-CE1F50ACE69F}" type="parTrans" cxnId="{9BAE6B3F-F7DE-4C84-A6F1-9B9F489A1768}">
      <dgm:prSet/>
      <dgm:spPr/>
      <dgm:t>
        <a:bodyPr/>
        <a:lstStyle/>
        <a:p>
          <a:endParaRPr lang="ru-RU"/>
        </a:p>
      </dgm:t>
    </dgm:pt>
    <dgm:pt modelId="{221C11A3-C8D9-4B32-95AF-7F5422A8E643}" type="sibTrans" cxnId="{9BAE6B3F-F7DE-4C84-A6F1-9B9F489A1768}">
      <dgm:prSet/>
      <dgm:spPr/>
      <dgm:t>
        <a:bodyPr/>
        <a:lstStyle/>
        <a:p>
          <a:endParaRPr lang="ru-RU"/>
        </a:p>
      </dgm:t>
    </dgm:pt>
    <dgm:pt modelId="{EBC28376-4793-4BB6-8E92-FB5B2753ACAF}">
      <dgm:prSet custT="1"/>
      <dgm:spPr/>
      <dgm:t>
        <a:bodyPr/>
        <a:lstStyle/>
        <a:p>
          <a:r>
            <a:rPr lang="ru-RU" sz="1800" b="1" dirty="0" smtClean="0"/>
            <a:t>Хлориды для борьбы с </a:t>
          </a:r>
          <a:r>
            <a:rPr lang="ru-RU" sz="1800" b="1" dirty="0" err="1" smtClean="0"/>
            <a:t>гололе</a:t>
          </a:r>
          <a:r>
            <a:rPr lang="ru-RU" sz="1800" b="1" dirty="0" smtClean="0"/>
            <a:t>-дом</a:t>
          </a:r>
          <a:endParaRPr lang="ru-RU" sz="1800" b="1" dirty="0"/>
        </a:p>
      </dgm:t>
    </dgm:pt>
    <dgm:pt modelId="{871B1BF2-FF8F-498E-85F8-CAC711990D72}" type="parTrans" cxnId="{7D155214-0DCD-4726-9FF4-EEA84B4DEBBA}">
      <dgm:prSet/>
      <dgm:spPr/>
      <dgm:t>
        <a:bodyPr/>
        <a:lstStyle/>
        <a:p>
          <a:endParaRPr lang="ru-RU"/>
        </a:p>
      </dgm:t>
    </dgm:pt>
    <dgm:pt modelId="{7B51FD46-5E0D-42CD-A049-3F4F0D9DE22E}" type="sibTrans" cxnId="{7D155214-0DCD-4726-9FF4-EEA84B4DEBBA}">
      <dgm:prSet/>
      <dgm:spPr/>
      <dgm:t>
        <a:bodyPr/>
        <a:lstStyle/>
        <a:p>
          <a:endParaRPr lang="ru-RU"/>
        </a:p>
      </dgm:t>
    </dgm:pt>
    <dgm:pt modelId="{28E0361A-9D9D-4574-A442-B1051515606F}" type="pres">
      <dgm:prSet presAssocID="{E3678A87-F9F8-46C2-9652-DA670F6B66A3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1BC4EC6-C583-45BE-B9C6-33C54B3CFF0C}" type="pres">
      <dgm:prSet presAssocID="{A929AC3D-DB2B-4F4C-904E-0B4FD663342D}" presName="vertOne" presStyleCnt="0"/>
      <dgm:spPr/>
      <dgm:t>
        <a:bodyPr/>
        <a:lstStyle/>
        <a:p>
          <a:endParaRPr lang="ru-RU"/>
        </a:p>
      </dgm:t>
    </dgm:pt>
    <dgm:pt modelId="{222F449C-1D18-4117-B6EA-A0996403C133}" type="pres">
      <dgm:prSet presAssocID="{A929AC3D-DB2B-4F4C-904E-0B4FD663342D}" presName="txOne" presStyleLbl="node0" presStyleIdx="0" presStyleCnt="1" custScaleY="4332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1F2D565-408A-44DB-BC29-471A9C3C6285}" type="pres">
      <dgm:prSet presAssocID="{A929AC3D-DB2B-4F4C-904E-0B4FD663342D}" presName="parTransOne" presStyleCnt="0"/>
      <dgm:spPr/>
      <dgm:t>
        <a:bodyPr/>
        <a:lstStyle/>
        <a:p>
          <a:endParaRPr lang="ru-RU"/>
        </a:p>
      </dgm:t>
    </dgm:pt>
    <dgm:pt modelId="{4D159AEF-104C-4284-BB36-65C7E844434C}" type="pres">
      <dgm:prSet presAssocID="{A929AC3D-DB2B-4F4C-904E-0B4FD663342D}" presName="horzOne" presStyleCnt="0"/>
      <dgm:spPr/>
      <dgm:t>
        <a:bodyPr/>
        <a:lstStyle/>
        <a:p>
          <a:endParaRPr lang="ru-RU"/>
        </a:p>
      </dgm:t>
    </dgm:pt>
    <dgm:pt modelId="{D314A695-F6F7-4FFB-889A-2FDAC46C8B89}" type="pres">
      <dgm:prSet presAssocID="{AE7F74F6-4091-4BD7-AB93-BB0F75CBDEAA}" presName="vertTwo" presStyleCnt="0"/>
      <dgm:spPr/>
      <dgm:t>
        <a:bodyPr/>
        <a:lstStyle/>
        <a:p>
          <a:endParaRPr lang="ru-RU"/>
        </a:p>
      </dgm:t>
    </dgm:pt>
    <dgm:pt modelId="{C5250062-991D-4CBB-9EE6-C1F757438018}" type="pres">
      <dgm:prSet presAssocID="{AE7F74F6-4091-4BD7-AB93-BB0F75CBDEAA}" presName="txTwo" presStyleLbl="node2" presStyleIdx="0" presStyleCnt="4" custScaleY="44959" custLinFactNeighborX="-83" custLinFactNeighborY="-76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708C939-A7F7-4B00-9033-5F4826D3319B}" type="pres">
      <dgm:prSet presAssocID="{AE7F74F6-4091-4BD7-AB93-BB0F75CBDEAA}" presName="parTransTwo" presStyleCnt="0"/>
      <dgm:spPr/>
      <dgm:t>
        <a:bodyPr/>
        <a:lstStyle/>
        <a:p>
          <a:endParaRPr lang="ru-RU"/>
        </a:p>
      </dgm:t>
    </dgm:pt>
    <dgm:pt modelId="{5E024D7E-F2AA-44A6-97FB-06B22CB1F4B5}" type="pres">
      <dgm:prSet presAssocID="{AE7F74F6-4091-4BD7-AB93-BB0F75CBDEAA}" presName="horzTwo" presStyleCnt="0"/>
      <dgm:spPr/>
      <dgm:t>
        <a:bodyPr/>
        <a:lstStyle/>
        <a:p>
          <a:endParaRPr lang="ru-RU"/>
        </a:p>
      </dgm:t>
    </dgm:pt>
    <dgm:pt modelId="{9093A14B-6747-4236-9166-8AD5335BFFC9}" type="pres">
      <dgm:prSet presAssocID="{E1DB12AF-A3E4-4907-9DD2-EFF6642BF98C}" presName="vertThree" presStyleCnt="0"/>
      <dgm:spPr/>
      <dgm:t>
        <a:bodyPr/>
        <a:lstStyle/>
        <a:p>
          <a:endParaRPr lang="ru-RU"/>
        </a:p>
      </dgm:t>
    </dgm:pt>
    <dgm:pt modelId="{943A28CC-46C6-4CC6-9BD4-CF901842D8BE}" type="pres">
      <dgm:prSet presAssocID="{E1DB12AF-A3E4-4907-9DD2-EFF6642BF98C}" presName="txThree" presStyleLbl="node3" presStyleIdx="0" presStyleCnt="7" custScaleY="130771" custLinFactNeighborX="-178" custLinFactNeighborY="246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9E52822-2E56-40A4-B002-783DC27E578E}" type="pres">
      <dgm:prSet presAssocID="{E1DB12AF-A3E4-4907-9DD2-EFF6642BF98C}" presName="horzThree" presStyleCnt="0"/>
      <dgm:spPr/>
      <dgm:t>
        <a:bodyPr/>
        <a:lstStyle/>
        <a:p>
          <a:endParaRPr lang="ru-RU"/>
        </a:p>
      </dgm:t>
    </dgm:pt>
    <dgm:pt modelId="{4B9FEA44-7E63-4DC5-B2D5-930AD8F69162}" type="pres">
      <dgm:prSet presAssocID="{B38E2A18-CCAD-481E-8F14-50755139C3D3}" presName="sibSpaceThree" presStyleCnt="0"/>
      <dgm:spPr/>
      <dgm:t>
        <a:bodyPr/>
        <a:lstStyle/>
        <a:p>
          <a:endParaRPr lang="ru-RU"/>
        </a:p>
      </dgm:t>
    </dgm:pt>
    <dgm:pt modelId="{1F26316C-7F43-4BED-B1AA-D3A2F9ECDCE2}" type="pres">
      <dgm:prSet presAssocID="{339080A2-76D3-4C9D-968B-FB5B8F393793}" presName="vertThree" presStyleCnt="0"/>
      <dgm:spPr/>
      <dgm:t>
        <a:bodyPr/>
        <a:lstStyle/>
        <a:p>
          <a:endParaRPr lang="ru-RU"/>
        </a:p>
      </dgm:t>
    </dgm:pt>
    <dgm:pt modelId="{4FA3CE03-3323-44A5-B087-DF5AD5B422D0}" type="pres">
      <dgm:prSet presAssocID="{339080A2-76D3-4C9D-968B-FB5B8F393793}" presName="txThree" presStyleLbl="node3" presStyleIdx="1" presStyleCnt="7" custScaleY="127147" custLinFactNeighborX="1662" custLinFactNeighborY="246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BA47A36-C14E-49F8-9C48-2AFD98D950D6}" type="pres">
      <dgm:prSet presAssocID="{339080A2-76D3-4C9D-968B-FB5B8F393793}" presName="horzThree" presStyleCnt="0"/>
      <dgm:spPr/>
      <dgm:t>
        <a:bodyPr/>
        <a:lstStyle/>
        <a:p>
          <a:endParaRPr lang="ru-RU"/>
        </a:p>
      </dgm:t>
    </dgm:pt>
    <dgm:pt modelId="{C7D15D63-C5A5-459B-B38E-65C7EA007AE4}" type="pres">
      <dgm:prSet presAssocID="{3D3E6037-CD2B-4380-95F3-F2BD2F4DB861}" presName="sibSpaceTwo" presStyleCnt="0"/>
      <dgm:spPr/>
      <dgm:t>
        <a:bodyPr/>
        <a:lstStyle/>
        <a:p>
          <a:endParaRPr lang="ru-RU"/>
        </a:p>
      </dgm:t>
    </dgm:pt>
    <dgm:pt modelId="{FBC6E040-1668-4B49-8427-7FA3CB4D7628}" type="pres">
      <dgm:prSet presAssocID="{0EA330B2-2177-454F-B9EB-82E9C3B36DEE}" presName="vertTwo" presStyleCnt="0"/>
      <dgm:spPr/>
      <dgm:t>
        <a:bodyPr/>
        <a:lstStyle/>
        <a:p>
          <a:endParaRPr lang="ru-RU"/>
        </a:p>
      </dgm:t>
    </dgm:pt>
    <dgm:pt modelId="{ADB5505E-27F1-451A-B7FB-7D9BF77BD737}" type="pres">
      <dgm:prSet presAssocID="{0EA330B2-2177-454F-B9EB-82E9C3B36DEE}" presName="txTwo" presStyleLbl="node2" presStyleIdx="1" presStyleCnt="4" custScaleY="48768" custLinFactNeighborX="-346" custLinFactNeighborY="-3117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261DF6-FF99-48D8-BD33-9F84FFA33C79}" type="pres">
      <dgm:prSet presAssocID="{0EA330B2-2177-454F-B9EB-82E9C3B36DEE}" presName="parTransTwo" presStyleCnt="0"/>
      <dgm:spPr/>
      <dgm:t>
        <a:bodyPr/>
        <a:lstStyle/>
        <a:p>
          <a:endParaRPr lang="ru-RU"/>
        </a:p>
      </dgm:t>
    </dgm:pt>
    <dgm:pt modelId="{61397624-9584-4FE0-9854-FD1C2E95EDDF}" type="pres">
      <dgm:prSet presAssocID="{0EA330B2-2177-454F-B9EB-82E9C3B36DEE}" presName="horzTwo" presStyleCnt="0"/>
      <dgm:spPr/>
      <dgm:t>
        <a:bodyPr/>
        <a:lstStyle/>
        <a:p>
          <a:endParaRPr lang="ru-RU"/>
        </a:p>
      </dgm:t>
    </dgm:pt>
    <dgm:pt modelId="{786A8596-539A-4297-8F19-28646F8D829E}" type="pres">
      <dgm:prSet presAssocID="{79FE1018-76DD-45AF-A7C7-1EB3CE0D44FC}" presName="vertThree" presStyleCnt="0"/>
      <dgm:spPr/>
      <dgm:t>
        <a:bodyPr/>
        <a:lstStyle/>
        <a:p>
          <a:endParaRPr lang="ru-RU"/>
        </a:p>
      </dgm:t>
    </dgm:pt>
    <dgm:pt modelId="{603E9710-813E-4345-8A56-C2C20E7FC3AF}" type="pres">
      <dgm:prSet presAssocID="{79FE1018-76DD-45AF-A7C7-1EB3CE0D44FC}" presName="txThree" presStyleLbl="node3" presStyleIdx="2" presStyleCnt="7" custScaleY="135824" custLinFactNeighborX="59" custLinFactNeighborY="-7645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E06C650-6104-4320-87A2-865D98569639}" type="pres">
      <dgm:prSet presAssocID="{79FE1018-76DD-45AF-A7C7-1EB3CE0D44FC}" presName="parTransThree" presStyleCnt="0"/>
      <dgm:spPr/>
      <dgm:t>
        <a:bodyPr/>
        <a:lstStyle/>
        <a:p>
          <a:endParaRPr lang="ru-RU"/>
        </a:p>
      </dgm:t>
    </dgm:pt>
    <dgm:pt modelId="{73377EEF-0411-4B63-9030-94FBEC952140}" type="pres">
      <dgm:prSet presAssocID="{79FE1018-76DD-45AF-A7C7-1EB3CE0D44FC}" presName="horzThree" presStyleCnt="0"/>
      <dgm:spPr/>
      <dgm:t>
        <a:bodyPr/>
        <a:lstStyle/>
        <a:p>
          <a:endParaRPr lang="ru-RU"/>
        </a:p>
      </dgm:t>
    </dgm:pt>
    <dgm:pt modelId="{EDC88885-9AAA-440B-8C48-D17439F7603C}" type="pres">
      <dgm:prSet presAssocID="{3987C09B-CC83-48FB-8070-B4C4BADEA002}" presName="vertFour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A4AD52-B773-4049-9794-550F95D832D4}" type="pres">
      <dgm:prSet presAssocID="{3987C09B-CC83-48FB-8070-B4C4BADEA002}" presName="txFour" presStyleLbl="node4" presStyleIdx="0" presStyleCnt="1" custScaleY="54392" custLinFactNeighborX="59" custLinFactNeighborY="-767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E259B08-5830-4775-AFE2-E4282D176F7D}" type="pres">
      <dgm:prSet presAssocID="{3987C09B-CC83-48FB-8070-B4C4BADEA002}" presName="horzFour" presStyleCnt="0"/>
      <dgm:spPr/>
      <dgm:t>
        <a:bodyPr/>
        <a:lstStyle/>
        <a:p>
          <a:endParaRPr lang="ru-RU"/>
        </a:p>
      </dgm:t>
    </dgm:pt>
    <dgm:pt modelId="{5259E8BD-8DCA-4DED-B547-AF607EBBD0D4}" type="pres">
      <dgm:prSet presAssocID="{F4DDFA09-1F96-4A7E-B735-FAC67530C8B7}" presName="sibSpaceThree" presStyleCnt="0"/>
      <dgm:spPr/>
      <dgm:t>
        <a:bodyPr/>
        <a:lstStyle/>
        <a:p>
          <a:endParaRPr lang="ru-RU"/>
        </a:p>
      </dgm:t>
    </dgm:pt>
    <dgm:pt modelId="{EE80F958-5240-492D-9AA3-5D04FD01773F}" type="pres">
      <dgm:prSet presAssocID="{8644A66B-20FB-404D-B7EB-AD58C285FEFC}" presName="vertThree" presStyleCnt="0"/>
      <dgm:spPr/>
      <dgm:t>
        <a:bodyPr/>
        <a:lstStyle/>
        <a:p>
          <a:endParaRPr lang="ru-RU"/>
        </a:p>
      </dgm:t>
    </dgm:pt>
    <dgm:pt modelId="{57287E31-1F8E-4C8F-9FF2-17A59ACAAF1F}" type="pres">
      <dgm:prSet presAssocID="{8644A66B-20FB-404D-B7EB-AD58C285FEFC}" presName="txThree" presStyleLbl="node3" presStyleIdx="3" presStyleCnt="7" custScaleY="132887" custLinFactNeighborX="157" custLinFactNeighborY="-70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EBE2A7B-4F41-44C5-A1A6-7BD626CB5023}" type="pres">
      <dgm:prSet presAssocID="{8644A66B-20FB-404D-B7EB-AD58C285FEFC}" presName="horzThree" presStyleCnt="0"/>
      <dgm:spPr/>
      <dgm:t>
        <a:bodyPr/>
        <a:lstStyle/>
        <a:p>
          <a:endParaRPr lang="ru-RU"/>
        </a:p>
      </dgm:t>
    </dgm:pt>
    <dgm:pt modelId="{8DB3D970-FFA4-45CE-85B3-E97119C7340A}" type="pres">
      <dgm:prSet presAssocID="{092F3E35-64AE-4708-9D3C-5603F82504DE}" presName="sibSpaceTwo" presStyleCnt="0"/>
      <dgm:spPr/>
      <dgm:t>
        <a:bodyPr/>
        <a:lstStyle/>
        <a:p>
          <a:endParaRPr lang="ru-RU"/>
        </a:p>
      </dgm:t>
    </dgm:pt>
    <dgm:pt modelId="{1548C90A-2DDA-4FB4-A51C-680F0CB5CD17}" type="pres">
      <dgm:prSet presAssocID="{159455DE-6102-494F-99BC-EA6199E7FF4D}" presName="vertTwo" presStyleCnt="0"/>
      <dgm:spPr/>
      <dgm:t>
        <a:bodyPr/>
        <a:lstStyle/>
        <a:p>
          <a:endParaRPr lang="ru-RU"/>
        </a:p>
      </dgm:t>
    </dgm:pt>
    <dgm:pt modelId="{E9AFD12D-E9C5-4C2E-9CB5-1199F29152D8}" type="pres">
      <dgm:prSet presAssocID="{159455DE-6102-494F-99BC-EA6199E7FF4D}" presName="txTwo" presStyleLbl="node2" presStyleIdx="2" presStyleCnt="4" custScaleY="46145" custLinFactX="100000" custLinFactNeighborX="109554" custLinFactNeighborY="-365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E6CF23D-F362-46B6-AC5F-F1C34DDEB2F6}" type="pres">
      <dgm:prSet presAssocID="{159455DE-6102-494F-99BC-EA6199E7FF4D}" presName="parTransTwo" presStyleCnt="0"/>
      <dgm:spPr/>
      <dgm:t>
        <a:bodyPr/>
        <a:lstStyle/>
        <a:p>
          <a:endParaRPr lang="ru-RU"/>
        </a:p>
      </dgm:t>
    </dgm:pt>
    <dgm:pt modelId="{92F54F9E-5D78-4599-B6E6-6343E3CAF58E}" type="pres">
      <dgm:prSet presAssocID="{159455DE-6102-494F-99BC-EA6199E7FF4D}" presName="horzTwo" presStyleCnt="0"/>
      <dgm:spPr/>
      <dgm:t>
        <a:bodyPr/>
        <a:lstStyle/>
        <a:p>
          <a:endParaRPr lang="ru-RU"/>
        </a:p>
      </dgm:t>
    </dgm:pt>
    <dgm:pt modelId="{B0320F52-A509-4BEF-AFBB-EAED6F1CEDDD}" type="pres">
      <dgm:prSet presAssocID="{1022ACF1-0435-4C11-8E1D-78EA7CA3D7C6}" presName="vertThree" presStyleCnt="0"/>
      <dgm:spPr/>
      <dgm:t>
        <a:bodyPr/>
        <a:lstStyle/>
        <a:p>
          <a:endParaRPr lang="ru-RU"/>
        </a:p>
      </dgm:t>
    </dgm:pt>
    <dgm:pt modelId="{A3D04F9D-0A53-46E6-A151-9723C9D0F042}" type="pres">
      <dgm:prSet presAssocID="{1022ACF1-0435-4C11-8E1D-78EA7CA3D7C6}" presName="txThree" presStyleLbl="node3" presStyleIdx="4" presStyleCnt="7" custScaleX="87778" custLinFactX="100000" custLinFactNeighborX="115653" custLinFactNeighborY="-2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39C33EA-5815-419B-A07F-D6DA6D03A528}" type="pres">
      <dgm:prSet presAssocID="{1022ACF1-0435-4C11-8E1D-78EA7CA3D7C6}" presName="horzThree" presStyleCnt="0"/>
      <dgm:spPr/>
      <dgm:t>
        <a:bodyPr/>
        <a:lstStyle/>
        <a:p>
          <a:endParaRPr lang="ru-RU"/>
        </a:p>
      </dgm:t>
    </dgm:pt>
    <dgm:pt modelId="{E5C71D7A-4496-4521-98DB-31C75C9D0905}" type="pres">
      <dgm:prSet presAssocID="{160CECFB-33AB-4EF8-B11C-7A0F0A93687A}" presName="sibSpaceTwo" presStyleCnt="0"/>
      <dgm:spPr/>
      <dgm:t>
        <a:bodyPr/>
        <a:lstStyle/>
        <a:p>
          <a:endParaRPr lang="ru-RU"/>
        </a:p>
      </dgm:t>
    </dgm:pt>
    <dgm:pt modelId="{B1271AB9-7627-46E6-B12B-0F1142427604}" type="pres">
      <dgm:prSet presAssocID="{3686092B-17F7-4F20-B4A1-24B254D6D524}" presName="vertTwo" presStyleCnt="0"/>
      <dgm:spPr/>
      <dgm:t>
        <a:bodyPr/>
        <a:lstStyle/>
        <a:p>
          <a:endParaRPr lang="ru-RU"/>
        </a:p>
      </dgm:t>
    </dgm:pt>
    <dgm:pt modelId="{E48A7B9B-D2F5-4A1C-BC5D-218CFB3799DD}" type="pres">
      <dgm:prSet presAssocID="{3686092B-17F7-4F20-B4A1-24B254D6D524}" presName="txTwo" presStyleLbl="node2" presStyleIdx="3" presStyleCnt="4" custScaleY="50299" custLinFactNeighborX="-55214" custLinFactNeighborY="-3979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95BA169-CC93-474C-999C-6F2A353A490A}" type="pres">
      <dgm:prSet presAssocID="{3686092B-17F7-4F20-B4A1-24B254D6D524}" presName="parTransTwo" presStyleCnt="0"/>
      <dgm:spPr/>
      <dgm:t>
        <a:bodyPr/>
        <a:lstStyle/>
        <a:p>
          <a:endParaRPr lang="ru-RU"/>
        </a:p>
      </dgm:t>
    </dgm:pt>
    <dgm:pt modelId="{C218B8C5-F7B9-44B8-8E2B-38D92F7270F4}" type="pres">
      <dgm:prSet presAssocID="{3686092B-17F7-4F20-B4A1-24B254D6D524}" presName="horzTwo" presStyleCnt="0"/>
      <dgm:spPr/>
      <dgm:t>
        <a:bodyPr/>
        <a:lstStyle/>
        <a:p>
          <a:endParaRPr lang="ru-RU"/>
        </a:p>
      </dgm:t>
    </dgm:pt>
    <dgm:pt modelId="{1BDDC057-8BAF-4935-9581-27CED0C61C75}" type="pres">
      <dgm:prSet presAssocID="{05191333-A93A-40B0-A5A3-BA13ECAD06CA}" presName="vertThree" presStyleCnt="0"/>
      <dgm:spPr/>
      <dgm:t>
        <a:bodyPr/>
        <a:lstStyle/>
        <a:p>
          <a:endParaRPr lang="ru-RU"/>
        </a:p>
      </dgm:t>
    </dgm:pt>
    <dgm:pt modelId="{E15F5F61-150F-43D0-AC29-E5C7B543134C}" type="pres">
      <dgm:prSet presAssocID="{05191333-A93A-40B0-A5A3-BA13ECAD06CA}" presName="txThree" presStyleLbl="node3" presStyleIdx="5" presStyleCnt="7" custLinFactX="-6639" custLinFactNeighborX="-100000" custLinFactNeighborY="-437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5039A9C-B211-4788-A474-F7125AA38A76}" type="pres">
      <dgm:prSet presAssocID="{05191333-A93A-40B0-A5A3-BA13ECAD06CA}" presName="horzThree" presStyleCnt="0"/>
      <dgm:spPr/>
      <dgm:t>
        <a:bodyPr/>
        <a:lstStyle/>
        <a:p>
          <a:endParaRPr lang="ru-RU"/>
        </a:p>
      </dgm:t>
    </dgm:pt>
    <dgm:pt modelId="{5FB31FF2-6F84-4762-831A-AA5668E43F99}" type="pres">
      <dgm:prSet presAssocID="{221C11A3-C8D9-4B32-95AF-7F5422A8E643}" presName="sibSpaceThree" presStyleCnt="0"/>
      <dgm:spPr/>
      <dgm:t>
        <a:bodyPr/>
        <a:lstStyle/>
        <a:p>
          <a:endParaRPr lang="ru-RU"/>
        </a:p>
      </dgm:t>
    </dgm:pt>
    <dgm:pt modelId="{99613402-B569-448D-8F6F-CC7CB755D1B2}" type="pres">
      <dgm:prSet presAssocID="{EBC28376-4793-4BB6-8E92-FB5B2753ACAF}" presName="vertThree" presStyleCnt="0"/>
      <dgm:spPr/>
      <dgm:t>
        <a:bodyPr/>
        <a:lstStyle/>
        <a:p>
          <a:endParaRPr lang="ru-RU"/>
        </a:p>
      </dgm:t>
    </dgm:pt>
    <dgm:pt modelId="{50FF11A4-D3B8-411F-8A30-0647E98C2E29}" type="pres">
      <dgm:prSet presAssocID="{EBC28376-4793-4BB6-8E92-FB5B2753ACAF}" presName="txThree" presStyleLbl="node3" presStyleIdx="6" presStyleCnt="7" custLinFactX="-820" custLinFactNeighborX="-100000" custLinFactNeighborY="-437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456F35A-9E64-4729-A362-F19DFB61735E}" type="pres">
      <dgm:prSet presAssocID="{EBC28376-4793-4BB6-8E92-FB5B2753ACAF}" presName="horzThree" presStyleCnt="0"/>
      <dgm:spPr/>
      <dgm:t>
        <a:bodyPr/>
        <a:lstStyle/>
        <a:p>
          <a:endParaRPr lang="ru-RU"/>
        </a:p>
      </dgm:t>
    </dgm:pt>
  </dgm:ptLst>
  <dgm:cxnLst>
    <dgm:cxn modelId="{7D886B39-E6FA-4BC8-9E8E-AD7BC1F40247}" type="presOf" srcId="{3686092B-17F7-4F20-B4A1-24B254D6D524}" destId="{E48A7B9B-D2F5-4A1C-BC5D-218CFB3799DD}" srcOrd="0" destOrd="0" presId="urn:microsoft.com/office/officeart/2005/8/layout/hierarchy4"/>
    <dgm:cxn modelId="{4B4B20F4-77CC-4E2C-930D-FC7C04F0FBB5}" srcId="{A929AC3D-DB2B-4F4C-904E-0B4FD663342D}" destId="{AE7F74F6-4091-4BD7-AB93-BB0F75CBDEAA}" srcOrd="0" destOrd="0" parTransId="{7B99ED77-F2FA-4129-8207-F5D46E5191AE}" sibTransId="{3D3E6037-CD2B-4380-95F3-F2BD2F4DB861}"/>
    <dgm:cxn modelId="{963C4D0C-0CEC-467D-892A-3683A15EF3BE}" type="presOf" srcId="{E1DB12AF-A3E4-4907-9DD2-EFF6642BF98C}" destId="{943A28CC-46C6-4CC6-9BD4-CF901842D8BE}" srcOrd="0" destOrd="0" presId="urn:microsoft.com/office/officeart/2005/8/layout/hierarchy4"/>
    <dgm:cxn modelId="{430C2D7B-8D22-48EA-8B0B-EDB38E84CB5B}" type="presOf" srcId="{8644A66B-20FB-404D-B7EB-AD58C285FEFC}" destId="{57287E31-1F8E-4C8F-9FF2-17A59ACAAF1F}" srcOrd="0" destOrd="0" presId="urn:microsoft.com/office/officeart/2005/8/layout/hierarchy4"/>
    <dgm:cxn modelId="{96A24FC2-3964-4B4B-9647-EC4EF3987958}" srcId="{0EA330B2-2177-454F-B9EB-82E9C3B36DEE}" destId="{79FE1018-76DD-45AF-A7C7-1EB3CE0D44FC}" srcOrd="0" destOrd="0" parTransId="{D68BC9BB-390E-4148-9D76-8ED5214D45D9}" sibTransId="{F4DDFA09-1F96-4A7E-B735-FAC67530C8B7}"/>
    <dgm:cxn modelId="{78D46587-A160-416A-BDE5-52F907E8DBF2}" srcId="{A929AC3D-DB2B-4F4C-904E-0B4FD663342D}" destId="{3686092B-17F7-4F20-B4A1-24B254D6D524}" srcOrd="3" destOrd="0" parTransId="{956DAFFD-F125-42AF-88CC-2A3D748EB2EB}" sibTransId="{4D7241A5-F0E3-490E-94CB-B4A9D35E9BBA}"/>
    <dgm:cxn modelId="{6EE6C565-0A3A-4A5E-AE89-1B6CE2BA0BFF}" type="presOf" srcId="{AE7F74F6-4091-4BD7-AB93-BB0F75CBDEAA}" destId="{C5250062-991D-4CBB-9EE6-C1F757438018}" srcOrd="0" destOrd="0" presId="urn:microsoft.com/office/officeart/2005/8/layout/hierarchy4"/>
    <dgm:cxn modelId="{CFD42CCE-B336-4D12-8CDE-B43A99CFED60}" type="presOf" srcId="{0EA330B2-2177-454F-B9EB-82E9C3B36DEE}" destId="{ADB5505E-27F1-451A-B7FB-7D9BF77BD737}" srcOrd="0" destOrd="0" presId="urn:microsoft.com/office/officeart/2005/8/layout/hierarchy4"/>
    <dgm:cxn modelId="{A40882D7-B0A3-4117-931E-C8FCEB46F6F3}" type="presOf" srcId="{EBC28376-4793-4BB6-8E92-FB5B2753ACAF}" destId="{50FF11A4-D3B8-411F-8A30-0647E98C2E29}" srcOrd="0" destOrd="0" presId="urn:microsoft.com/office/officeart/2005/8/layout/hierarchy4"/>
    <dgm:cxn modelId="{95BB06C8-2DAB-425E-829D-C7A396B3AC99}" type="presOf" srcId="{A929AC3D-DB2B-4F4C-904E-0B4FD663342D}" destId="{222F449C-1D18-4117-B6EA-A0996403C133}" srcOrd="0" destOrd="0" presId="urn:microsoft.com/office/officeart/2005/8/layout/hierarchy4"/>
    <dgm:cxn modelId="{607701B9-12BB-48C1-82A4-1AE2361427D1}" srcId="{159455DE-6102-494F-99BC-EA6199E7FF4D}" destId="{1022ACF1-0435-4C11-8E1D-78EA7CA3D7C6}" srcOrd="0" destOrd="0" parTransId="{AEF435EB-3E9A-4F85-AA4D-4AFCEB0E5004}" sibTransId="{61C6E044-E558-4C12-A2F8-F12D15344E87}"/>
    <dgm:cxn modelId="{61C27D82-F4CE-4C50-96AC-19D192FA9937}" srcId="{AE7F74F6-4091-4BD7-AB93-BB0F75CBDEAA}" destId="{E1DB12AF-A3E4-4907-9DD2-EFF6642BF98C}" srcOrd="0" destOrd="0" parTransId="{4FED1390-15C6-47C8-8053-B187A1359189}" sibTransId="{B38E2A18-CCAD-481E-8F14-50755139C3D3}"/>
    <dgm:cxn modelId="{219BBC56-CB64-402F-B232-DE3908D0BF34}" type="presOf" srcId="{3987C09B-CC83-48FB-8070-B4C4BADEA002}" destId="{92A4AD52-B773-4049-9794-550F95D832D4}" srcOrd="0" destOrd="0" presId="urn:microsoft.com/office/officeart/2005/8/layout/hierarchy4"/>
    <dgm:cxn modelId="{D0A84E4D-113F-4389-A1B2-A59F6F7AD243}" srcId="{0EA330B2-2177-454F-B9EB-82E9C3B36DEE}" destId="{8644A66B-20FB-404D-B7EB-AD58C285FEFC}" srcOrd="1" destOrd="0" parTransId="{69D24EC9-9CB6-4402-B305-24FAFBBF2F91}" sibTransId="{864144D7-1D5A-4E82-BD2B-725F3082FB53}"/>
    <dgm:cxn modelId="{E335F36E-067C-4B11-A530-0CBCE0628CA5}" srcId="{E3678A87-F9F8-46C2-9652-DA670F6B66A3}" destId="{A929AC3D-DB2B-4F4C-904E-0B4FD663342D}" srcOrd="0" destOrd="0" parTransId="{FE7E331F-F00C-49D9-885B-B31907489482}" sibTransId="{0573F29D-1014-4731-A1AB-9237B30ACC57}"/>
    <dgm:cxn modelId="{D50885C5-0FE9-411E-9A80-5AC01A50DB82}" srcId="{A929AC3D-DB2B-4F4C-904E-0B4FD663342D}" destId="{0EA330B2-2177-454F-B9EB-82E9C3B36DEE}" srcOrd="1" destOrd="0" parTransId="{98F29F5A-2250-4FF0-BC2D-1ED2BD5E4705}" sibTransId="{092F3E35-64AE-4708-9D3C-5603F82504DE}"/>
    <dgm:cxn modelId="{5C69DEA5-3707-44C6-A57B-6E41EE836440}" srcId="{AE7F74F6-4091-4BD7-AB93-BB0F75CBDEAA}" destId="{339080A2-76D3-4C9D-968B-FB5B8F393793}" srcOrd="1" destOrd="0" parTransId="{AFA3060D-E2FA-4973-A652-DE12FB1EEF85}" sibTransId="{A05184E9-E7F3-4994-AEBB-A484A210B82F}"/>
    <dgm:cxn modelId="{1C58835F-A25D-406F-83E9-2255D5703BB8}" type="presOf" srcId="{05191333-A93A-40B0-A5A3-BA13ECAD06CA}" destId="{E15F5F61-150F-43D0-AC29-E5C7B543134C}" srcOrd="0" destOrd="0" presId="urn:microsoft.com/office/officeart/2005/8/layout/hierarchy4"/>
    <dgm:cxn modelId="{0F6A9244-F60B-4DA8-BD1C-753DF0AFF581}" type="presOf" srcId="{339080A2-76D3-4C9D-968B-FB5B8F393793}" destId="{4FA3CE03-3323-44A5-B087-DF5AD5B422D0}" srcOrd="0" destOrd="0" presId="urn:microsoft.com/office/officeart/2005/8/layout/hierarchy4"/>
    <dgm:cxn modelId="{BB7ACFEE-F728-46C1-A8F3-B5C8E8ACB50C}" type="presOf" srcId="{1022ACF1-0435-4C11-8E1D-78EA7CA3D7C6}" destId="{A3D04F9D-0A53-46E6-A151-9723C9D0F042}" srcOrd="0" destOrd="0" presId="urn:microsoft.com/office/officeart/2005/8/layout/hierarchy4"/>
    <dgm:cxn modelId="{FEA07B83-4532-407A-99ED-F64168F0F157}" type="presOf" srcId="{E3678A87-F9F8-46C2-9652-DA670F6B66A3}" destId="{28E0361A-9D9D-4574-A442-B1051515606F}" srcOrd="0" destOrd="0" presId="urn:microsoft.com/office/officeart/2005/8/layout/hierarchy4"/>
    <dgm:cxn modelId="{1C9F2459-39CF-405B-A4FC-71AC0B7133FA}" type="presOf" srcId="{159455DE-6102-494F-99BC-EA6199E7FF4D}" destId="{E9AFD12D-E9C5-4C2E-9CB5-1199F29152D8}" srcOrd="0" destOrd="0" presId="urn:microsoft.com/office/officeart/2005/8/layout/hierarchy4"/>
    <dgm:cxn modelId="{9D811AFA-7407-41B6-8F3D-C633F21EC05B}" type="presOf" srcId="{79FE1018-76DD-45AF-A7C7-1EB3CE0D44FC}" destId="{603E9710-813E-4345-8A56-C2C20E7FC3AF}" srcOrd="0" destOrd="0" presId="urn:microsoft.com/office/officeart/2005/8/layout/hierarchy4"/>
    <dgm:cxn modelId="{9BAE6B3F-F7DE-4C84-A6F1-9B9F489A1768}" srcId="{3686092B-17F7-4F20-B4A1-24B254D6D524}" destId="{05191333-A93A-40B0-A5A3-BA13ECAD06CA}" srcOrd="0" destOrd="0" parTransId="{57B0D8D7-F9C2-498B-9614-CE1F50ACE69F}" sibTransId="{221C11A3-C8D9-4B32-95AF-7F5422A8E643}"/>
    <dgm:cxn modelId="{8C9C648B-D4E3-4C4E-B6CB-8C858ADEB49B}" srcId="{A929AC3D-DB2B-4F4C-904E-0B4FD663342D}" destId="{159455DE-6102-494F-99BC-EA6199E7FF4D}" srcOrd="2" destOrd="0" parTransId="{F931550C-6659-4444-B76A-E9947DB0A69D}" sibTransId="{160CECFB-33AB-4EF8-B11C-7A0F0A93687A}"/>
    <dgm:cxn modelId="{19580137-D4E8-45FB-A07E-A87E9EE3F45C}" srcId="{79FE1018-76DD-45AF-A7C7-1EB3CE0D44FC}" destId="{3987C09B-CC83-48FB-8070-B4C4BADEA002}" srcOrd="0" destOrd="0" parTransId="{564C82F3-17AF-41F8-9BA4-3D28F033F0C9}" sibTransId="{703ABF85-759A-458B-8A1C-2A6BDC0A66E3}"/>
    <dgm:cxn modelId="{7D155214-0DCD-4726-9FF4-EEA84B4DEBBA}" srcId="{3686092B-17F7-4F20-B4A1-24B254D6D524}" destId="{EBC28376-4793-4BB6-8E92-FB5B2753ACAF}" srcOrd="1" destOrd="0" parTransId="{871B1BF2-FF8F-498E-85F8-CAC711990D72}" sibTransId="{7B51FD46-5E0D-42CD-A049-3F4F0D9DE22E}"/>
    <dgm:cxn modelId="{DD13DC5D-C41C-474E-BCCF-A6A20A997D5F}" type="presParOf" srcId="{28E0361A-9D9D-4574-A442-B1051515606F}" destId="{81BC4EC6-C583-45BE-B9C6-33C54B3CFF0C}" srcOrd="0" destOrd="0" presId="urn:microsoft.com/office/officeart/2005/8/layout/hierarchy4"/>
    <dgm:cxn modelId="{BDE7728B-7F75-4A34-92BF-3B82E8BA559F}" type="presParOf" srcId="{81BC4EC6-C583-45BE-B9C6-33C54B3CFF0C}" destId="{222F449C-1D18-4117-B6EA-A0996403C133}" srcOrd="0" destOrd="0" presId="urn:microsoft.com/office/officeart/2005/8/layout/hierarchy4"/>
    <dgm:cxn modelId="{39EC9C08-D59A-4586-8E86-04C3B027090C}" type="presParOf" srcId="{81BC4EC6-C583-45BE-B9C6-33C54B3CFF0C}" destId="{41F2D565-408A-44DB-BC29-471A9C3C6285}" srcOrd="1" destOrd="0" presId="urn:microsoft.com/office/officeart/2005/8/layout/hierarchy4"/>
    <dgm:cxn modelId="{F00D3952-C317-4FD3-A92B-6B4E7B22142E}" type="presParOf" srcId="{81BC4EC6-C583-45BE-B9C6-33C54B3CFF0C}" destId="{4D159AEF-104C-4284-BB36-65C7E844434C}" srcOrd="2" destOrd="0" presId="urn:microsoft.com/office/officeart/2005/8/layout/hierarchy4"/>
    <dgm:cxn modelId="{500A47AB-1415-48F2-8A31-D15B437441AC}" type="presParOf" srcId="{4D159AEF-104C-4284-BB36-65C7E844434C}" destId="{D314A695-F6F7-4FFB-889A-2FDAC46C8B89}" srcOrd="0" destOrd="0" presId="urn:microsoft.com/office/officeart/2005/8/layout/hierarchy4"/>
    <dgm:cxn modelId="{39036DC4-C976-4A12-BC10-97B5AC3EA3AB}" type="presParOf" srcId="{D314A695-F6F7-4FFB-889A-2FDAC46C8B89}" destId="{C5250062-991D-4CBB-9EE6-C1F757438018}" srcOrd="0" destOrd="0" presId="urn:microsoft.com/office/officeart/2005/8/layout/hierarchy4"/>
    <dgm:cxn modelId="{F0CE8176-AC8C-4215-93AA-54504353B533}" type="presParOf" srcId="{D314A695-F6F7-4FFB-889A-2FDAC46C8B89}" destId="{1708C939-A7F7-4B00-9033-5F4826D3319B}" srcOrd="1" destOrd="0" presId="urn:microsoft.com/office/officeart/2005/8/layout/hierarchy4"/>
    <dgm:cxn modelId="{64734EF6-8B47-4E0B-BDBE-84CE2617C597}" type="presParOf" srcId="{D314A695-F6F7-4FFB-889A-2FDAC46C8B89}" destId="{5E024D7E-F2AA-44A6-97FB-06B22CB1F4B5}" srcOrd="2" destOrd="0" presId="urn:microsoft.com/office/officeart/2005/8/layout/hierarchy4"/>
    <dgm:cxn modelId="{B6925012-BC5D-4651-923C-7F998A1C8D85}" type="presParOf" srcId="{5E024D7E-F2AA-44A6-97FB-06B22CB1F4B5}" destId="{9093A14B-6747-4236-9166-8AD5335BFFC9}" srcOrd="0" destOrd="0" presId="urn:microsoft.com/office/officeart/2005/8/layout/hierarchy4"/>
    <dgm:cxn modelId="{EFABA74E-1DCB-4ED1-81B8-B0D0A260BF37}" type="presParOf" srcId="{9093A14B-6747-4236-9166-8AD5335BFFC9}" destId="{943A28CC-46C6-4CC6-9BD4-CF901842D8BE}" srcOrd="0" destOrd="0" presId="urn:microsoft.com/office/officeart/2005/8/layout/hierarchy4"/>
    <dgm:cxn modelId="{8E72DC38-9B1E-4C11-9C3B-C3876FF2E274}" type="presParOf" srcId="{9093A14B-6747-4236-9166-8AD5335BFFC9}" destId="{29E52822-2E56-40A4-B002-783DC27E578E}" srcOrd="1" destOrd="0" presId="urn:microsoft.com/office/officeart/2005/8/layout/hierarchy4"/>
    <dgm:cxn modelId="{5E8FE075-5B77-40AA-A34A-08105BE69064}" type="presParOf" srcId="{5E024D7E-F2AA-44A6-97FB-06B22CB1F4B5}" destId="{4B9FEA44-7E63-4DC5-B2D5-930AD8F69162}" srcOrd="1" destOrd="0" presId="urn:microsoft.com/office/officeart/2005/8/layout/hierarchy4"/>
    <dgm:cxn modelId="{F49B3A7F-6EA2-4492-BB87-0B4B3013308A}" type="presParOf" srcId="{5E024D7E-F2AA-44A6-97FB-06B22CB1F4B5}" destId="{1F26316C-7F43-4BED-B1AA-D3A2F9ECDCE2}" srcOrd="2" destOrd="0" presId="urn:microsoft.com/office/officeart/2005/8/layout/hierarchy4"/>
    <dgm:cxn modelId="{2DD2F0A0-5ABD-4931-BAB8-81C50F1484BF}" type="presParOf" srcId="{1F26316C-7F43-4BED-B1AA-D3A2F9ECDCE2}" destId="{4FA3CE03-3323-44A5-B087-DF5AD5B422D0}" srcOrd="0" destOrd="0" presId="urn:microsoft.com/office/officeart/2005/8/layout/hierarchy4"/>
    <dgm:cxn modelId="{A9009312-D8D9-48D3-A625-FF451CFF43FD}" type="presParOf" srcId="{1F26316C-7F43-4BED-B1AA-D3A2F9ECDCE2}" destId="{EBA47A36-C14E-49F8-9C48-2AFD98D950D6}" srcOrd="1" destOrd="0" presId="urn:microsoft.com/office/officeart/2005/8/layout/hierarchy4"/>
    <dgm:cxn modelId="{13BFD451-3127-482F-B16A-1D1A744328F9}" type="presParOf" srcId="{4D159AEF-104C-4284-BB36-65C7E844434C}" destId="{C7D15D63-C5A5-459B-B38E-65C7EA007AE4}" srcOrd="1" destOrd="0" presId="urn:microsoft.com/office/officeart/2005/8/layout/hierarchy4"/>
    <dgm:cxn modelId="{3F56F371-49EF-4B60-A6D4-35E8A207BFDF}" type="presParOf" srcId="{4D159AEF-104C-4284-BB36-65C7E844434C}" destId="{FBC6E040-1668-4B49-8427-7FA3CB4D7628}" srcOrd="2" destOrd="0" presId="urn:microsoft.com/office/officeart/2005/8/layout/hierarchy4"/>
    <dgm:cxn modelId="{B584F405-5AE4-4874-80AF-555B6E308502}" type="presParOf" srcId="{FBC6E040-1668-4B49-8427-7FA3CB4D7628}" destId="{ADB5505E-27F1-451A-B7FB-7D9BF77BD737}" srcOrd="0" destOrd="0" presId="urn:microsoft.com/office/officeart/2005/8/layout/hierarchy4"/>
    <dgm:cxn modelId="{E396269F-A382-47E0-9E07-CA666933962A}" type="presParOf" srcId="{FBC6E040-1668-4B49-8427-7FA3CB4D7628}" destId="{3D261DF6-FF99-48D8-BD33-9F84FFA33C79}" srcOrd="1" destOrd="0" presId="urn:microsoft.com/office/officeart/2005/8/layout/hierarchy4"/>
    <dgm:cxn modelId="{E59BFF47-50D6-4884-9074-A15851DFF9C0}" type="presParOf" srcId="{FBC6E040-1668-4B49-8427-7FA3CB4D7628}" destId="{61397624-9584-4FE0-9854-FD1C2E95EDDF}" srcOrd="2" destOrd="0" presId="urn:microsoft.com/office/officeart/2005/8/layout/hierarchy4"/>
    <dgm:cxn modelId="{597F4948-006E-4CF0-A678-EB846BA67812}" type="presParOf" srcId="{61397624-9584-4FE0-9854-FD1C2E95EDDF}" destId="{786A8596-539A-4297-8F19-28646F8D829E}" srcOrd="0" destOrd="0" presId="urn:microsoft.com/office/officeart/2005/8/layout/hierarchy4"/>
    <dgm:cxn modelId="{4A848FC8-72EA-4F6A-A8F2-9BF15C0A1B9A}" type="presParOf" srcId="{786A8596-539A-4297-8F19-28646F8D829E}" destId="{603E9710-813E-4345-8A56-C2C20E7FC3AF}" srcOrd="0" destOrd="0" presId="urn:microsoft.com/office/officeart/2005/8/layout/hierarchy4"/>
    <dgm:cxn modelId="{20D611A6-2E89-4834-99E1-65DB4FB51A3D}" type="presParOf" srcId="{786A8596-539A-4297-8F19-28646F8D829E}" destId="{9E06C650-6104-4320-87A2-865D98569639}" srcOrd="1" destOrd="0" presId="urn:microsoft.com/office/officeart/2005/8/layout/hierarchy4"/>
    <dgm:cxn modelId="{02C83ED7-2F12-499C-AD8B-1041D147A4D5}" type="presParOf" srcId="{786A8596-539A-4297-8F19-28646F8D829E}" destId="{73377EEF-0411-4B63-9030-94FBEC952140}" srcOrd="2" destOrd="0" presId="urn:microsoft.com/office/officeart/2005/8/layout/hierarchy4"/>
    <dgm:cxn modelId="{6BA63525-A9E6-4739-8386-72CDD78C1606}" type="presParOf" srcId="{73377EEF-0411-4B63-9030-94FBEC952140}" destId="{EDC88885-9AAA-440B-8C48-D17439F7603C}" srcOrd="0" destOrd="0" presId="urn:microsoft.com/office/officeart/2005/8/layout/hierarchy4"/>
    <dgm:cxn modelId="{F03A71B8-5D02-4AFF-B126-28DC67DD1EAE}" type="presParOf" srcId="{EDC88885-9AAA-440B-8C48-D17439F7603C}" destId="{92A4AD52-B773-4049-9794-550F95D832D4}" srcOrd="0" destOrd="0" presId="urn:microsoft.com/office/officeart/2005/8/layout/hierarchy4"/>
    <dgm:cxn modelId="{0DA42143-3F10-4633-820C-3E45DB6B95B9}" type="presParOf" srcId="{EDC88885-9AAA-440B-8C48-D17439F7603C}" destId="{3E259B08-5830-4775-AFE2-E4282D176F7D}" srcOrd="1" destOrd="0" presId="urn:microsoft.com/office/officeart/2005/8/layout/hierarchy4"/>
    <dgm:cxn modelId="{C441E24B-B92B-44A9-97B9-09F1E77018C5}" type="presParOf" srcId="{61397624-9584-4FE0-9854-FD1C2E95EDDF}" destId="{5259E8BD-8DCA-4DED-B547-AF607EBBD0D4}" srcOrd="1" destOrd="0" presId="urn:microsoft.com/office/officeart/2005/8/layout/hierarchy4"/>
    <dgm:cxn modelId="{058B25C2-9235-4275-ADFA-D5610DBB463C}" type="presParOf" srcId="{61397624-9584-4FE0-9854-FD1C2E95EDDF}" destId="{EE80F958-5240-492D-9AA3-5D04FD01773F}" srcOrd="2" destOrd="0" presId="urn:microsoft.com/office/officeart/2005/8/layout/hierarchy4"/>
    <dgm:cxn modelId="{75669F50-CD47-482C-A5F0-1AC64C186B67}" type="presParOf" srcId="{EE80F958-5240-492D-9AA3-5D04FD01773F}" destId="{57287E31-1F8E-4C8F-9FF2-17A59ACAAF1F}" srcOrd="0" destOrd="0" presId="urn:microsoft.com/office/officeart/2005/8/layout/hierarchy4"/>
    <dgm:cxn modelId="{68F87F10-0507-4477-926B-175D8AF4011E}" type="presParOf" srcId="{EE80F958-5240-492D-9AA3-5D04FD01773F}" destId="{7EBE2A7B-4F41-44C5-A1A6-7BD626CB5023}" srcOrd="1" destOrd="0" presId="urn:microsoft.com/office/officeart/2005/8/layout/hierarchy4"/>
    <dgm:cxn modelId="{E9F52C33-BF39-41C0-9EA1-025292FADEC5}" type="presParOf" srcId="{4D159AEF-104C-4284-BB36-65C7E844434C}" destId="{8DB3D970-FFA4-45CE-85B3-E97119C7340A}" srcOrd="3" destOrd="0" presId="urn:microsoft.com/office/officeart/2005/8/layout/hierarchy4"/>
    <dgm:cxn modelId="{96DBFE0B-2417-455A-9115-6A7C958798F9}" type="presParOf" srcId="{4D159AEF-104C-4284-BB36-65C7E844434C}" destId="{1548C90A-2DDA-4FB4-A51C-680F0CB5CD17}" srcOrd="4" destOrd="0" presId="urn:microsoft.com/office/officeart/2005/8/layout/hierarchy4"/>
    <dgm:cxn modelId="{F292491A-F0FB-46B4-883B-1BD734538E48}" type="presParOf" srcId="{1548C90A-2DDA-4FB4-A51C-680F0CB5CD17}" destId="{E9AFD12D-E9C5-4C2E-9CB5-1199F29152D8}" srcOrd="0" destOrd="0" presId="urn:microsoft.com/office/officeart/2005/8/layout/hierarchy4"/>
    <dgm:cxn modelId="{44F1501D-4780-4EA3-85D6-54DFB250E952}" type="presParOf" srcId="{1548C90A-2DDA-4FB4-A51C-680F0CB5CD17}" destId="{3E6CF23D-F362-46B6-AC5F-F1C34DDEB2F6}" srcOrd="1" destOrd="0" presId="urn:microsoft.com/office/officeart/2005/8/layout/hierarchy4"/>
    <dgm:cxn modelId="{92B2DE1E-0778-4A82-BB83-CC85F65D113A}" type="presParOf" srcId="{1548C90A-2DDA-4FB4-A51C-680F0CB5CD17}" destId="{92F54F9E-5D78-4599-B6E6-6343E3CAF58E}" srcOrd="2" destOrd="0" presId="urn:microsoft.com/office/officeart/2005/8/layout/hierarchy4"/>
    <dgm:cxn modelId="{4C9D5371-9B33-40D7-8233-6D20081FF790}" type="presParOf" srcId="{92F54F9E-5D78-4599-B6E6-6343E3CAF58E}" destId="{B0320F52-A509-4BEF-AFBB-EAED6F1CEDDD}" srcOrd="0" destOrd="0" presId="urn:microsoft.com/office/officeart/2005/8/layout/hierarchy4"/>
    <dgm:cxn modelId="{C5035112-163F-47D2-A467-F638EEF78A67}" type="presParOf" srcId="{B0320F52-A509-4BEF-AFBB-EAED6F1CEDDD}" destId="{A3D04F9D-0A53-46E6-A151-9723C9D0F042}" srcOrd="0" destOrd="0" presId="urn:microsoft.com/office/officeart/2005/8/layout/hierarchy4"/>
    <dgm:cxn modelId="{5F61FB77-B554-4CCE-A477-0A46720C0DB7}" type="presParOf" srcId="{B0320F52-A509-4BEF-AFBB-EAED6F1CEDDD}" destId="{E39C33EA-5815-419B-A07F-D6DA6D03A528}" srcOrd="1" destOrd="0" presId="urn:microsoft.com/office/officeart/2005/8/layout/hierarchy4"/>
    <dgm:cxn modelId="{231928CD-64C0-4937-A6DD-32D6BC65FCFF}" type="presParOf" srcId="{4D159AEF-104C-4284-BB36-65C7E844434C}" destId="{E5C71D7A-4496-4521-98DB-31C75C9D0905}" srcOrd="5" destOrd="0" presId="urn:microsoft.com/office/officeart/2005/8/layout/hierarchy4"/>
    <dgm:cxn modelId="{09F85D35-9526-46A7-9DB3-C53068B396CA}" type="presParOf" srcId="{4D159AEF-104C-4284-BB36-65C7E844434C}" destId="{B1271AB9-7627-46E6-B12B-0F1142427604}" srcOrd="6" destOrd="0" presId="urn:microsoft.com/office/officeart/2005/8/layout/hierarchy4"/>
    <dgm:cxn modelId="{8439DA31-5A8B-4C74-99A7-CC6A21504883}" type="presParOf" srcId="{B1271AB9-7627-46E6-B12B-0F1142427604}" destId="{E48A7B9B-D2F5-4A1C-BC5D-218CFB3799DD}" srcOrd="0" destOrd="0" presId="urn:microsoft.com/office/officeart/2005/8/layout/hierarchy4"/>
    <dgm:cxn modelId="{27A34D2D-EF79-42BE-B256-26031E18356B}" type="presParOf" srcId="{B1271AB9-7627-46E6-B12B-0F1142427604}" destId="{495BA169-CC93-474C-999C-6F2A353A490A}" srcOrd="1" destOrd="0" presId="urn:microsoft.com/office/officeart/2005/8/layout/hierarchy4"/>
    <dgm:cxn modelId="{8287EAC6-5E70-43DC-8064-105D850D6791}" type="presParOf" srcId="{B1271AB9-7627-46E6-B12B-0F1142427604}" destId="{C218B8C5-F7B9-44B8-8E2B-38D92F7270F4}" srcOrd="2" destOrd="0" presId="urn:microsoft.com/office/officeart/2005/8/layout/hierarchy4"/>
    <dgm:cxn modelId="{45F3402B-AC2C-475C-87F6-5929BE6667BF}" type="presParOf" srcId="{C218B8C5-F7B9-44B8-8E2B-38D92F7270F4}" destId="{1BDDC057-8BAF-4935-9581-27CED0C61C75}" srcOrd="0" destOrd="0" presId="urn:microsoft.com/office/officeart/2005/8/layout/hierarchy4"/>
    <dgm:cxn modelId="{5B1BB830-8C59-41D5-A43D-03A10C4825C0}" type="presParOf" srcId="{1BDDC057-8BAF-4935-9581-27CED0C61C75}" destId="{E15F5F61-150F-43D0-AC29-E5C7B543134C}" srcOrd="0" destOrd="0" presId="urn:microsoft.com/office/officeart/2005/8/layout/hierarchy4"/>
    <dgm:cxn modelId="{E4B31AB6-CC18-4F5C-A306-7F5BFCE1CF74}" type="presParOf" srcId="{1BDDC057-8BAF-4935-9581-27CED0C61C75}" destId="{75039A9C-B211-4788-A474-F7125AA38A76}" srcOrd="1" destOrd="0" presId="urn:microsoft.com/office/officeart/2005/8/layout/hierarchy4"/>
    <dgm:cxn modelId="{607672FE-B6D7-46EE-9658-453D89542F6E}" type="presParOf" srcId="{C218B8C5-F7B9-44B8-8E2B-38D92F7270F4}" destId="{5FB31FF2-6F84-4762-831A-AA5668E43F99}" srcOrd="1" destOrd="0" presId="urn:microsoft.com/office/officeart/2005/8/layout/hierarchy4"/>
    <dgm:cxn modelId="{724BAF79-EB85-446A-97B9-F60DF261CC5E}" type="presParOf" srcId="{C218B8C5-F7B9-44B8-8E2B-38D92F7270F4}" destId="{99613402-B569-448D-8F6F-CC7CB755D1B2}" srcOrd="2" destOrd="0" presId="urn:microsoft.com/office/officeart/2005/8/layout/hierarchy4"/>
    <dgm:cxn modelId="{2B6B3F6D-D5AD-4A8E-BD42-206F0E938093}" type="presParOf" srcId="{99613402-B569-448D-8F6F-CC7CB755D1B2}" destId="{50FF11A4-D3B8-411F-8A30-0647E98C2E29}" srcOrd="0" destOrd="0" presId="urn:microsoft.com/office/officeart/2005/8/layout/hierarchy4"/>
    <dgm:cxn modelId="{A5C354C1-B364-4150-81CA-22EF004D7093}" type="presParOf" srcId="{99613402-B569-448D-8F6F-CC7CB755D1B2}" destId="{2456F35A-9E64-4729-A362-F19DFB61735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1608B90-6B58-499A-848D-8F825E067C91}" type="doc">
      <dgm:prSet loTypeId="urn:microsoft.com/office/officeart/2005/8/layout/vList6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28D1D100-354E-443E-81AC-0AD7C2E75AA7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123040т</a:t>
          </a:r>
          <a:endParaRPr lang="ru-RU" b="1" dirty="0">
            <a:solidFill>
              <a:schemeClr val="tx1"/>
            </a:solidFill>
          </a:endParaRPr>
        </a:p>
      </dgm:t>
    </dgm:pt>
    <dgm:pt modelId="{73CB7D1E-D804-4A94-A22D-3810AA703366}" type="parTrans" cxnId="{7F508F78-8C68-479C-A819-2DFD31621403}">
      <dgm:prSet/>
      <dgm:spPr/>
      <dgm:t>
        <a:bodyPr/>
        <a:lstStyle/>
        <a:p>
          <a:endParaRPr lang="ru-RU"/>
        </a:p>
      </dgm:t>
    </dgm:pt>
    <dgm:pt modelId="{A7E6E450-BD8D-4BFD-9486-9AB5CB66EFBC}" type="sibTrans" cxnId="{7F508F78-8C68-479C-A819-2DFD31621403}">
      <dgm:prSet/>
      <dgm:spPr/>
      <dgm:t>
        <a:bodyPr/>
        <a:lstStyle/>
        <a:p>
          <a:endParaRPr lang="ru-RU"/>
        </a:p>
      </dgm:t>
    </dgm:pt>
    <dgm:pt modelId="{3D1AB088-BBAC-41F5-8A18-1D0C8AC82060}">
      <dgm:prSet phldrT="[Текст]" custT="1"/>
      <dgm:spPr/>
      <dgm:t>
        <a:bodyPr/>
        <a:lstStyle/>
        <a:p>
          <a:r>
            <a:rPr lang="ru-RU" sz="2000" b="1" dirty="0" smtClean="0"/>
            <a:t>Выброс углеводородов</a:t>
          </a:r>
          <a:endParaRPr lang="ru-RU" sz="2000" b="1" dirty="0"/>
        </a:p>
      </dgm:t>
    </dgm:pt>
    <dgm:pt modelId="{3F8263F6-4004-400B-BADD-857EFA3C45E8}" type="parTrans" cxnId="{DC45D276-5B1E-495D-A10F-347B137EDAF5}">
      <dgm:prSet/>
      <dgm:spPr/>
      <dgm:t>
        <a:bodyPr/>
        <a:lstStyle/>
        <a:p>
          <a:endParaRPr lang="ru-RU"/>
        </a:p>
      </dgm:t>
    </dgm:pt>
    <dgm:pt modelId="{2AF3A745-563B-4CB0-B862-7F8D442F6246}" type="sibTrans" cxnId="{DC45D276-5B1E-495D-A10F-347B137EDAF5}">
      <dgm:prSet/>
      <dgm:spPr/>
      <dgm:t>
        <a:bodyPr/>
        <a:lstStyle/>
        <a:p>
          <a:endParaRPr lang="ru-RU"/>
        </a:p>
      </dgm:t>
    </dgm:pt>
    <dgm:pt modelId="{41301C5D-95F6-4863-96E4-DB93DBEE9AAE}">
      <dgm:prSet/>
      <dgm:spPr/>
      <dgm:t>
        <a:bodyPr/>
        <a:lstStyle/>
        <a:p>
          <a:r>
            <a:rPr lang="ru-RU" dirty="0" smtClean="0"/>
            <a:t> </a:t>
          </a:r>
          <a:r>
            <a:rPr lang="ru-RU" b="1" dirty="0" smtClean="0">
              <a:solidFill>
                <a:schemeClr val="tx1"/>
              </a:solidFill>
            </a:rPr>
            <a:t>24608т</a:t>
          </a:r>
          <a:endParaRPr lang="ru-RU" b="1" dirty="0">
            <a:solidFill>
              <a:schemeClr val="tx1"/>
            </a:solidFill>
          </a:endParaRPr>
        </a:p>
      </dgm:t>
    </dgm:pt>
    <dgm:pt modelId="{759F4B23-8862-4E7C-8640-3216400C4AF5}" type="parTrans" cxnId="{8FE8E547-9956-4BE9-ACB5-B593B85ED0F3}">
      <dgm:prSet/>
      <dgm:spPr/>
      <dgm:t>
        <a:bodyPr/>
        <a:lstStyle/>
        <a:p>
          <a:endParaRPr lang="ru-RU"/>
        </a:p>
      </dgm:t>
    </dgm:pt>
    <dgm:pt modelId="{80363B93-7E56-4184-8A76-B0021312D6F8}" type="sibTrans" cxnId="{8FE8E547-9956-4BE9-ACB5-B593B85ED0F3}">
      <dgm:prSet/>
      <dgm:spPr/>
      <dgm:t>
        <a:bodyPr/>
        <a:lstStyle/>
        <a:p>
          <a:endParaRPr lang="ru-RU"/>
        </a:p>
      </dgm:t>
    </dgm:pt>
    <dgm:pt modelId="{D2F1B0E6-FB9A-4771-A26C-3A005727B033}">
      <dgm:prSet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1230т</a:t>
          </a:r>
          <a:endParaRPr lang="ru-RU" b="1" dirty="0">
            <a:solidFill>
              <a:schemeClr val="tx1"/>
            </a:solidFill>
          </a:endParaRPr>
        </a:p>
      </dgm:t>
    </dgm:pt>
    <dgm:pt modelId="{CEA7FDDB-9462-41FA-AE8F-50F7717EAFAC}" type="parTrans" cxnId="{7F6EB01A-ED08-479D-A053-801E528759DB}">
      <dgm:prSet/>
      <dgm:spPr/>
      <dgm:t>
        <a:bodyPr/>
        <a:lstStyle/>
        <a:p>
          <a:endParaRPr lang="ru-RU"/>
        </a:p>
      </dgm:t>
    </dgm:pt>
    <dgm:pt modelId="{A2EA3F2F-D70F-40B6-9779-1983459566E7}" type="sibTrans" cxnId="{7F6EB01A-ED08-479D-A053-801E528759DB}">
      <dgm:prSet/>
      <dgm:spPr/>
      <dgm:t>
        <a:bodyPr/>
        <a:lstStyle/>
        <a:p>
          <a:endParaRPr lang="ru-RU"/>
        </a:p>
      </dgm:t>
    </dgm:pt>
    <dgm:pt modelId="{1D1B2568-EC8B-45CD-8A09-31A302B7EDEC}">
      <dgm:prSet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6152т</a:t>
          </a:r>
          <a:endParaRPr lang="ru-RU" b="1" dirty="0">
            <a:solidFill>
              <a:schemeClr val="tx1"/>
            </a:solidFill>
          </a:endParaRPr>
        </a:p>
      </dgm:t>
    </dgm:pt>
    <dgm:pt modelId="{81E45C6A-204C-41AF-8134-F3EBD4D66351}" type="parTrans" cxnId="{10B3B458-41CB-4C9C-88BE-A0DCDEEC0DA2}">
      <dgm:prSet/>
      <dgm:spPr/>
      <dgm:t>
        <a:bodyPr/>
        <a:lstStyle/>
        <a:p>
          <a:endParaRPr lang="ru-RU"/>
        </a:p>
      </dgm:t>
    </dgm:pt>
    <dgm:pt modelId="{9D08C225-E100-4C19-9585-2F3AAD067BCD}" type="sibTrans" cxnId="{10B3B458-41CB-4C9C-88BE-A0DCDEEC0DA2}">
      <dgm:prSet/>
      <dgm:spPr/>
      <dgm:t>
        <a:bodyPr/>
        <a:lstStyle/>
        <a:p>
          <a:endParaRPr lang="ru-RU"/>
        </a:p>
      </dgm:t>
    </dgm:pt>
    <dgm:pt modelId="{F92A1CBB-0176-4F51-B786-24C24EB017BA}">
      <dgm:prSet custT="1"/>
      <dgm:spPr/>
      <dgm:t>
        <a:bodyPr/>
        <a:lstStyle/>
        <a:p>
          <a:r>
            <a:rPr lang="ru-RU" sz="2000" b="1" dirty="0" smtClean="0"/>
            <a:t>Поглощение из атмосферы кислорода</a:t>
          </a:r>
          <a:endParaRPr lang="ru-RU" sz="2000" b="1" dirty="0"/>
        </a:p>
      </dgm:t>
    </dgm:pt>
    <dgm:pt modelId="{D11DB8F2-DE30-4DCC-9462-B2015A593D93}" type="parTrans" cxnId="{C9ACE6A1-B379-46E2-9348-AC10CC8C203A}">
      <dgm:prSet/>
      <dgm:spPr/>
      <dgm:t>
        <a:bodyPr/>
        <a:lstStyle/>
        <a:p>
          <a:endParaRPr lang="ru-RU"/>
        </a:p>
      </dgm:t>
    </dgm:pt>
    <dgm:pt modelId="{C9A92AF3-3DCF-4370-8C67-5DD5B0E473DA}" type="sibTrans" cxnId="{C9ACE6A1-B379-46E2-9348-AC10CC8C203A}">
      <dgm:prSet/>
      <dgm:spPr/>
      <dgm:t>
        <a:bodyPr/>
        <a:lstStyle/>
        <a:p>
          <a:endParaRPr lang="ru-RU"/>
        </a:p>
      </dgm:t>
    </dgm:pt>
    <dgm:pt modelId="{6FAE8DEC-17C8-494B-8128-2CD0E6B93B9D}">
      <dgm:prSet custT="1"/>
      <dgm:spPr/>
      <dgm:t>
        <a:bodyPr/>
        <a:lstStyle/>
        <a:p>
          <a:r>
            <a:rPr lang="ru-RU" sz="2000" b="1" dirty="0" smtClean="0"/>
            <a:t>Выброс угарного газа</a:t>
          </a:r>
          <a:endParaRPr lang="ru-RU" sz="2000" b="1" dirty="0"/>
        </a:p>
      </dgm:t>
    </dgm:pt>
    <dgm:pt modelId="{C9ABE3C7-2B6D-479F-B992-249290C147E4}" type="parTrans" cxnId="{F24C0B7E-4BA2-4BEF-B631-C2A00F62774A}">
      <dgm:prSet/>
      <dgm:spPr/>
      <dgm:t>
        <a:bodyPr/>
        <a:lstStyle/>
        <a:p>
          <a:endParaRPr lang="ru-RU"/>
        </a:p>
      </dgm:t>
    </dgm:pt>
    <dgm:pt modelId="{195C6D07-4603-43E9-9CA9-59A959E5998A}" type="sibTrans" cxnId="{F24C0B7E-4BA2-4BEF-B631-C2A00F62774A}">
      <dgm:prSet/>
      <dgm:spPr/>
      <dgm:t>
        <a:bodyPr/>
        <a:lstStyle/>
        <a:p>
          <a:endParaRPr lang="ru-RU"/>
        </a:p>
      </dgm:t>
    </dgm:pt>
    <dgm:pt modelId="{F8F53316-3FD6-45AF-A062-F84D85688947}">
      <dgm:prSet custT="1"/>
      <dgm:spPr/>
      <dgm:t>
        <a:bodyPr/>
        <a:lstStyle/>
        <a:p>
          <a:r>
            <a:rPr lang="ru-RU" sz="2000" b="1" dirty="0" smtClean="0"/>
            <a:t>Выброс окислов азота</a:t>
          </a:r>
          <a:endParaRPr lang="ru-RU" sz="2000" b="1" dirty="0"/>
        </a:p>
      </dgm:t>
    </dgm:pt>
    <dgm:pt modelId="{7876DD40-0709-4B7C-82A3-BD14AE531B22}" type="parTrans" cxnId="{D6BA20C7-B1AC-4B1D-8ECF-EA8E1BA10B2B}">
      <dgm:prSet/>
      <dgm:spPr/>
      <dgm:t>
        <a:bodyPr/>
        <a:lstStyle/>
        <a:p>
          <a:endParaRPr lang="ru-RU"/>
        </a:p>
      </dgm:t>
    </dgm:pt>
    <dgm:pt modelId="{E7BC3490-1B9C-4774-B7E4-D9A562B7B254}" type="sibTrans" cxnId="{D6BA20C7-B1AC-4B1D-8ECF-EA8E1BA10B2B}">
      <dgm:prSet/>
      <dgm:spPr/>
      <dgm:t>
        <a:bodyPr/>
        <a:lstStyle/>
        <a:p>
          <a:endParaRPr lang="ru-RU"/>
        </a:p>
      </dgm:t>
    </dgm:pt>
    <dgm:pt modelId="{8AB2D964-E143-4449-9BAF-A9893AA9C920}" type="pres">
      <dgm:prSet presAssocID="{D1608B90-6B58-499A-848D-8F825E067C91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5E15208-E104-4B06-80E3-FF4AAB2DA00E}" type="pres">
      <dgm:prSet presAssocID="{28D1D100-354E-443E-81AC-0AD7C2E75AA7}" presName="linNode" presStyleCnt="0"/>
      <dgm:spPr/>
      <dgm:t>
        <a:bodyPr/>
        <a:lstStyle/>
        <a:p>
          <a:endParaRPr lang="ru-RU"/>
        </a:p>
      </dgm:t>
    </dgm:pt>
    <dgm:pt modelId="{33866958-3418-42D3-A883-B9CB97D8A7AE}" type="pres">
      <dgm:prSet presAssocID="{28D1D100-354E-443E-81AC-0AD7C2E75AA7}" presName="parent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F896A3-3E40-48FF-9A7A-BEB983257CC6}" type="pres">
      <dgm:prSet presAssocID="{28D1D100-354E-443E-81AC-0AD7C2E75AA7}" presName="childShp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4DE06B-53DB-49EF-AAC6-25E5FD04ED5B}" type="pres">
      <dgm:prSet presAssocID="{A7E6E450-BD8D-4BFD-9486-9AB5CB66EFBC}" presName="spacing" presStyleCnt="0"/>
      <dgm:spPr/>
      <dgm:t>
        <a:bodyPr/>
        <a:lstStyle/>
        <a:p>
          <a:endParaRPr lang="ru-RU"/>
        </a:p>
      </dgm:t>
    </dgm:pt>
    <dgm:pt modelId="{0011DE9A-152C-4613-85A3-46A82C757958}" type="pres">
      <dgm:prSet presAssocID="{41301C5D-95F6-4863-96E4-DB93DBEE9AAE}" presName="linNode" presStyleCnt="0"/>
      <dgm:spPr/>
      <dgm:t>
        <a:bodyPr/>
        <a:lstStyle/>
        <a:p>
          <a:endParaRPr lang="ru-RU"/>
        </a:p>
      </dgm:t>
    </dgm:pt>
    <dgm:pt modelId="{CD8D75A8-498F-4290-BE37-5E6159912962}" type="pres">
      <dgm:prSet presAssocID="{41301C5D-95F6-4863-96E4-DB93DBEE9AAE}" presName="parent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B17D82-E454-46BA-A59D-DCF699FBC7B1}" type="pres">
      <dgm:prSet presAssocID="{41301C5D-95F6-4863-96E4-DB93DBEE9AAE}" presName="childShp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71D9EF-5AAB-4332-B0F4-34BBD40C7484}" type="pres">
      <dgm:prSet presAssocID="{80363B93-7E56-4184-8A76-B0021312D6F8}" presName="spacing" presStyleCnt="0"/>
      <dgm:spPr/>
      <dgm:t>
        <a:bodyPr/>
        <a:lstStyle/>
        <a:p>
          <a:endParaRPr lang="ru-RU"/>
        </a:p>
      </dgm:t>
    </dgm:pt>
    <dgm:pt modelId="{C2328526-0E88-4EDC-B079-F9FE7D717F80}" type="pres">
      <dgm:prSet presAssocID="{D2F1B0E6-FB9A-4771-A26C-3A005727B033}" presName="linNode" presStyleCnt="0"/>
      <dgm:spPr/>
      <dgm:t>
        <a:bodyPr/>
        <a:lstStyle/>
        <a:p>
          <a:endParaRPr lang="ru-RU"/>
        </a:p>
      </dgm:t>
    </dgm:pt>
    <dgm:pt modelId="{D3D765A6-1192-457E-B655-C841F7DDC4A5}" type="pres">
      <dgm:prSet presAssocID="{D2F1B0E6-FB9A-4771-A26C-3A005727B033}" presName="parent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F52476-C2AF-4BE0-923C-CC5E68184C86}" type="pres">
      <dgm:prSet presAssocID="{D2F1B0E6-FB9A-4771-A26C-3A005727B033}" presName="childShp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EE2F9C-41ED-4E18-AE2F-93A1DE7BA30E}" type="pres">
      <dgm:prSet presAssocID="{A2EA3F2F-D70F-40B6-9779-1983459566E7}" presName="spacing" presStyleCnt="0"/>
      <dgm:spPr/>
      <dgm:t>
        <a:bodyPr/>
        <a:lstStyle/>
        <a:p>
          <a:endParaRPr lang="ru-RU"/>
        </a:p>
      </dgm:t>
    </dgm:pt>
    <dgm:pt modelId="{6A9EBCBC-5355-42F2-B043-8BAC738BF8C5}" type="pres">
      <dgm:prSet presAssocID="{1D1B2568-EC8B-45CD-8A09-31A302B7EDEC}" presName="linNode" presStyleCnt="0"/>
      <dgm:spPr/>
      <dgm:t>
        <a:bodyPr/>
        <a:lstStyle/>
        <a:p>
          <a:endParaRPr lang="ru-RU"/>
        </a:p>
      </dgm:t>
    </dgm:pt>
    <dgm:pt modelId="{CDFE4638-5113-4C8C-814D-8A4701D9BFEA}" type="pres">
      <dgm:prSet presAssocID="{1D1B2568-EC8B-45CD-8A09-31A302B7EDEC}" presName="parent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35F4E0-74A7-4257-80A8-6DE0827F4187}" type="pres">
      <dgm:prSet presAssocID="{1D1B2568-EC8B-45CD-8A09-31A302B7EDEC}" presName="childShp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59EA2F-691A-4F3D-9937-43AA964D700C}" type="presOf" srcId="{D2F1B0E6-FB9A-4771-A26C-3A005727B033}" destId="{D3D765A6-1192-457E-B655-C841F7DDC4A5}" srcOrd="0" destOrd="0" presId="urn:microsoft.com/office/officeart/2005/8/layout/vList6"/>
    <dgm:cxn modelId="{8AB7F5DA-8CA0-496A-86CD-8AB9B2CAE7DF}" type="presOf" srcId="{D1608B90-6B58-499A-848D-8F825E067C91}" destId="{8AB2D964-E143-4449-9BAF-A9893AA9C920}" srcOrd="0" destOrd="0" presId="urn:microsoft.com/office/officeart/2005/8/layout/vList6"/>
    <dgm:cxn modelId="{7F6EB01A-ED08-479D-A053-801E528759DB}" srcId="{D1608B90-6B58-499A-848D-8F825E067C91}" destId="{D2F1B0E6-FB9A-4771-A26C-3A005727B033}" srcOrd="2" destOrd="0" parTransId="{CEA7FDDB-9462-41FA-AE8F-50F7717EAFAC}" sibTransId="{A2EA3F2F-D70F-40B6-9779-1983459566E7}"/>
    <dgm:cxn modelId="{1B0B7BF7-D7E9-4C8E-97C5-850343EBAD63}" type="presOf" srcId="{28D1D100-354E-443E-81AC-0AD7C2E75AA7}" destId="{33866958-3418-42D3-A883-B9CB97D8A7AE}" srcOrd="0" destOrd="0" presId="urn:microsoft.com/office/officeart/2005/8/layout/vList6"/>
    <dgm:cxn modelId="{9E067CA1-7365-4EA3-B1E9-9D099A07EDBE}" type="presOf" srcId="{F92A1CBB-0176-4F51-B786-24C24EB017BA}" destId="{5BF896A3-3E40-48FF-9A7A-BEB983257CC6}" srcOrd="0" destOrd="0" presId="urn:microsoft.com/office/officeart/2005/8/layout/vList6"/>
    <dgm:cxn modelId="{434AAB9E-7503-4F64-AC8B-9594C934D1FE}" type="presOf" srcId="{F8F53316-3FD6-45AF-A062-F84D85688947}" destId="{43F52476-C2AF-4BE0-923C-CC5E68184C86}" srcOrd="0" destOrd="0" presId="urn:microsoft.com/office/officeart/2005/8/layout/vList6"/>
    <dgm:cxn modelId="{D47D4710-FC9D-45D5-A371-1A72ED59DAB0}" type="presOf" srcId="{3D1AB088-BBAC-41F5-8A18-1D0C8AC82060}" destId="{3235F4E0-74A7-4257-80A8-6DE0827F4187}" srcOrd="0" destOrd="0" presId="urn:microsoft.com/office/officeart/2005/8/layout/vList6"/>
    <dgm:cxn modelId="{B9CBC603-65F4-4389-8962-0CF555FBA295}" type="presOf" srcId="{1D1B2568-EC8B-45CD-8A09-31A302B7EDEC}" destId="{CDFE4638-5113-4C8C-814D-8A4701D9BFEA}" srcOrd="0" destOrd="0" presId="urn:microsoft.com/office/officeart/2005/8/layout/vList6"/>
    <dgm:cxn modelId="{10B3B458-41CB-4C9C-88BE-A0DCDEEC0DA2}" srcId="{D1608B90-6B58-499A-848D-8F825E067C91}" destId="{1D1B2568-EC8B-45CD-8A09-31A302B7EDEC}" srcOrd="3" destOrd="0" parTransId="{81E45C6A-204C-41AF-8134-F3EBD4D66351}" sibTransId="{9D08C225-E100-4C19-9585-2F3AAD067BCD}"/>
    <dgm:cxn modelId="{DC45D276-5B1E-495D-A10F-347B137EDAF5}" srcId="{1D1B2568-EC8B-45CD-8A09-31A302B7EDEC}" destId="{3D1AB088-BBAC-41F5-8A18-1D0C8AC82060}" srcOrd="0" destOrd="0" parTransId="{3F8263F6-4004-400B-BADD-857EFA3C45E8}" sibTransId="{2AF3A745-563B-4CB0-B862-7F8D442F6246}"/>
    <dgm:cxn modelId="{F24C0B7E-4BA2-4BEF-B631-C2A00F62774A}" srcId="{41301C5D-95F6-4863-96E4-DB93DBEE9AAE}" destId="{6FAE8DEC-17C8-494B-8128-2CD0E6B93B9D}" srcOrd="0" destOrd="0" parTransId="{C9ABE3C7-2B6D-479F-B992-249290C147E4}" sibTransId="{195C6D07-4603-43E9-9CA9-59A959E5998A}"/>
    <dgm:cxn modelId="{045D599F-0B02-4A8A-9C7D-4A03199CB738}" type="presOf" srcId="{6FAE8DEC-17C8-494B-8128-2CD0E6B93B9D}" destId="{48B17D82-E454-46BA-A59D-DCF699FBC7B1}" srcOrd="0" destOrd="0" presId="urn:microsoft.com/office/officeart/2005/8/layout/vList6"/>
    <dgm:cxn modelId="{D6BA20C7-B1AC-4B1D-8ECF-EA8E1BA10B2B}" srcId="{D2F1B0E6-FB9A-4771-A26C-3A005727B033}" destId="{F8F53316-3FD6-45AF-A062-F84D85688947}" srcOrd="0" destOrd="0" parTransId="{7876DD40-0709-4B7C-82A3-BD14AE531B22}" sibTransId="{E7BC3490-1B9C-4774-B7E4-D9A562B7B254}"/>
    <dgm:cxn modelId="{C9ACE6A1-B379-46E2-9348-AC10CC8C203A}" srcId="{28D1D100-354E-443E-81AC-0AD7C2E75AA7}" destId="{F92A1CBB-0176-4F51-B786-24C24EB017BA}" srcOrd="0" destOrd="0" parTransId="{D11DB8F2-DE30-4DCC-9462-B2015A593D93}" sibTransId="{C9A92AF3-3DCF-4370-8C67-5DD5B0E473DA}"/>
    <dgm:cxn modelId="{7ED18177-BA3D-4FEB-AF36-80CD04775108}" type="presOf" srcId="{41301C5D-95F6-4863-96E4-DB93DBEE9AAE}" destId="{CD8D75A8-498F-4290-BE37-5E6159912962}" srcOrd="0" destOrd="0" presId="urn:microsoft.com/office/officeart/2005/8/layout/vList6"/>
    <dgm:cxn modelId="{7F508F78-8C68-479C-A819-2DFD31621403}" srcId="{D1608B90-6B58-499A-848D-8F825E067C91}" destId="{28D1D100-354E-443E-81AC-0AD7C2E75AA7}" srcOrd="0" destOrd="0" parTransId="{73CB7D1E-D804-4A94-A22D-3810AA703366}" sibTransId="{A7E6E450-BD8D-4BFD-9486-9AB5CB66EFBC}"/>
    <dgm:cxn modelId="{8FE8E547-9956-4BE9-ACB5-B593B85ED0F3}" srcId="{D1608B90-6B58-499A-848D-8F825E067C91}" destId="{41301C5D-95F6-4863-96E4-DB93DBEE9AAE}" srcOrd="1" destOrd="0" parTransId="{759F4B23-8862-4E7C-8640-3216400C4AF5}" sibTransId="{80363B93-7E56-4184-8A76-B0021312D6F8}"/>
    <dgm:cxn modelId="{D67320BF-7B55-4D80-831E-70314D3476F6}" type="presParOf" srcId="{8AB2D964-E143-4449-9BAF-A9893AA9C920}" destId="{D5E15208-E104-4B06-80E3-FF4AAB2DA00E}" srcOrd="0" destOrd="0" presId="urn:microsoft.com/office/officeart/2005/8/layout/vList6"/>
    <dgm:cxn modelId="{AC1C6848-9FCD-48EB-9DDA-FF6A2C83260F}" type="presParOf" srcId="{D5E15208-E104-4B06-80E3-FF4AAB2DA00E}" destId="{33866958-3418-42D3-A883-B9CB97D8A7AE}" srcOrd="0" destOrd="0" presId="urn:microsoft.com/office/officeart/2005/8/layout/vList6"/>
    <dgm:cxn modelId="{0CC77F01-7F9C-4B76-80F2-0079099F5835}" type="presParOf" srcId="{D5E15208-E104-4B06-80E3-FF4AAB2DA00E}" destId="{5BF896A3-3E40-48FF-9A7A-BEB983257CC6}" srcOrd="1" destOrd="0" presId="urn:microsoft.com/office/officeart/2005/8/layout/vList6"/>
    <dgm:cxn modelId="{ABBA778F-44E4-4EC9-B699-92CA7E785850}" type="presParOf" srcId="{8AB2D964-E143-4449-9BAF-A9893AA9C920}" destId="{644DE06B-53DB-49EF-AAC6-25E5FD04ED5B}" srcOrd="1" destOrd="0" presId="urn:microsoft.com/office/officeart/2005/8/layout/vList6"/>
    <dgm:cxn modelId="{E00158D4-8E64-4002-8AB4-32C6FE1D6292}" type="presParOf" srcId="{8AB2D964-E143-4449-9BAF-A9893AA9C920}" destId="{0011DE9A-152C-4613-85A3-46A82C757958}" srcOrd="2" destOrd="0" presId="urn:microsoft.com/office/officeart/2005/8/layout/vList6"/>
    <dgm:cxn modelId="{554CA9B3-9FE8-41B4-8BD3-BAF60CFF2B31}" type="presParOf" srcId="{0011DE9A-152C-4613-85A3-46A82C757958}" destId="{CD8D75A8-498F-4290-BE37-5E6159912962}" srcOrd="0" destOrd="0" presId="urn:microsoft.com/office/officeart/2005/8/layout/vList6"/>
    <dgm:cxn modelId="{6EF73E23-F418-4D4A-888C-00B9186A56C3}" type="presParOf" srcId="{0011DE9A-152C-4613-85A3-46A82C757958}" destId="{48B17D82-E454-46BA-A59D-DCF699FBC7B1}" srcOrd="1" destOrd="0" presId="urn:microsoft.com/office/officeart/2005/8/layout/vList6"/>
    <dgm:cxn modelId="{9F341D00-EB3C-44BB-9680-51FDBA6BC6BC}" type="presParOf" srcId="{8AB2D964-E143-4449-9BAF-A9893AA9C920}" destId="{6B71D9EF-5AAB-4332-B0F4-34BBD40C7484}" srcOrd="3" destOrd="0" presId="urn:microsoft.com/office/officeart/2005/8/layout/vList6"/>
    <dgm:cxn modelId="{66336D6D-9F96-45D4-A3AA-191A8C318EEF}" type="presParOf" srcId="{8AB2D964-E143-4449-9BAF-A9893AA9C920}" destId="{C2328526-0E88-4EDC-B079-F9FE7D717F80}" srcOrd="4" destOrd="0" presId="urn:microsoft.com/office/officeart/2005/8/layout/vList6"/>
    <dgm:cxn modelId="{F79150EA-8284-421E-A477-27998F46B9A2}" type="presParOf" srcId="{C2328526-0E88-4EDC-B079-F9FE7D717F80}" destId="{D3D765A6-1192-457E-B655-C841F7DDC4A5}" srcOrd="0" destOrd="0" presId="urn:microsoft.com/office/officeart/2005/8/layout/vList6"/>
    <dgm:cxn modelId="{82F641A7-6F0A-4135-ABCE-9FF2D3046367}" type="presParOf" srcId="{C2328526-0E88-4EDC-B079-F9FE7D717F80}" destId="{43F52476-C2AF-4BE0-923C-CC5E68184C86}" srcOrd="1" destOrd="0" presId="urn:microsoft.com/office/officeart/2005/8/layout/vList6"/>
    <dgm:cxn modelId="{03396456-1D80-43CB-BC09-CC929576D8B0}" type="presParOf" srcId="{8AB2D964-E143-4449-9BAF-A9893AA9C920}" destId="{22EE2F9C-41ED-4E18-AE2F-93A1DE7BA30E}" srcOrd="5" destOrd="0" presId="urn:microsoft.com/office/officeart/2005/8/layout/vList6"/>
    <dgm:cxn modelId="{9998F0C9-E7FF-4A67-8200-FF4664729C70}" type="presParOf" srcId="{8AB2D964-E143-4449-9BAF-A9893AA9C920}" destId="{6A9EBCBC-5355-42F2-B043-8BAC738BF8C5}" srcOrd="6" destOrd="0" presId="urn:microsoft.com/office/officeart/2005/8/layout/vList6"/>
    <dgm:cxn modelId="{0355BCDD-0076-4AD1-844B-00E535476EA3}" type="presParOf" srcId="{6A9EBCBC-5355-42F2-B043-8BAC738BF8C5}" destId="{CDFE4638-5113-4C8C-814D-8A4701D9BFEA}" srcOrd="0" destOrd="0" presId="urn:microsoft.com/office/officeart/2005/8/layout/vList6"/>
    <dgm:cxn modelId="{A0A44482-71A6-4937-8D15-2C44224E1A9B}" type="presParOf" srcId="{6A9EBCBC-5355-42F2-B043-8BAC738BF8C5}" destId="{3235F4E0-74A7-4257-80A8-6DE0827F418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211AB14-9B7A-44BE-9360-E80AA212BBB5}" type="doc">
      <dgm:prSet loTypeId="urn:microsoft.com/office/officeart/2005/8/layout/matrix1" loCatId="matrix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F185942-42C8-4345-8751-FFD3E4EC06C4}">
      <dgm:prSet phldrT="[Текст]"/>
      <dgm:spPr/>
      <dgm:t>
        <a:bodyPr/>
        <a:lstStyle/>
        <a:p>
          <a:r>
            <a:rPr lang="ru-RU" b="1" dirty="0" smtClean="0"/>
            <a:t>ТРАНСПОРТ</a:t>
          </a:r>
          <a:endParaRPr lang="ru-RU" b="1" dirty="0"/>
        </a:p>
      </dgm:t>
    </dgm:pt>
    <dgm:pt modelId="{3609F783-244A-4172-82F5-6378515D83CF}" type="parTrans" cxnId="{74FF9003-486B-4399-B86A-53F153B760BA}">
      <dgm:prSet/>
      <dgm:spPr/>
      <dgm:t>
        <a:bodyPr/>
        <a:lstStyle/>
        <a:p>
          <a:endParaRPr lang="ru-RU"/>
        </a:p>
      </dgm:t>
    </dgm:pt>
    <dgm:pt modelId="{25110BD9-4EDA-4D5E-90A3-47344BAFE9A5}" type="sibTrans" cxnId="{74FF9003-486B-4399-B86A-53F153B760BA}">
      <dgm:prSet/>
      <dgm:spPr/>
      <dgm:t>
        <a:bodyPr/>
        <a:lstStyle/>
        <a:p>
          <a:endParaRPr lang="ru-RU"/>
        </a:p>
      </dgm:t>
    </dgm:pt>
    <dgm:pt modelId="{A41EB53B-6207-4C3F-BB6B-D62F8C0F2450}">
      <dgm:prSet custT="1"/>
      <dgm:spPr/>
      <dgm:t>
        <a:bodyPr/>
        <a:lstStyle/>
        <a:p>
          <a:r>
            <a:rPr lang="ru-RU" sz="2800" b="1" dirty="0" smtClean="0"/>
            <a:t>Воздушный</a:t>
          </a:r>
          <a:endParaRPr lang="ru-RU" sz="2800" b="1" dirty="0"/>
        </a:p>
      </dgm:t>
    </dgm:pt>
    <dgm:pt modelId="{C081B5C5-AFF8-4E83-85F9-31DF62A59337}" type="parTrans" cxnId="{3349AEFC-C754-491C-8312-4932F14D246D}">
      <dgm:prSet/>
      <dgm:spPr/>
      <dgm:t>
        <a:bodyPr/>
        <a:lstStyle/>
        <a:p>
          <a:endParaRPr lang="ru-RU"/>
        </a:p>
      </dgm:t>
    </dgm:pt>
    <dgm:pt modelId="{1B687A05-B986-4B0A-B937-8922FAB2308F}" type="sibTrans" cxnId="{3349AEFC-C754-491C-8312-4932F14D246D}">
      <dgm:prSet/>
      <dgm:spPr/>
      <dgm:t>
        <a:bodyPr/>
        <a:lstStyle/>
        <a:p>
          <a:endParaRPr lang="ru-RU"/>
        </a:p>
      </dgm:t>
    </dgm:pt>
    <dgm:pt modelId="{145BFAE5-4282-4FFA-9953-4683A999E9E3}">
      <dgm:prSet custT="1"/>
      <dgm:spPr/>
      <dgm:t>
        <a:bodyPr/>
        <a:lstStyle/>
        <a:p>
          <a:r>
            <a:rPr lang="ru-RU" sz="2800" b="1" dirty="0" smtClean="0"/>
            <a:t>Водный</a:t>
          </a:r>
          <a:endParaRPr lang="ru-RU" sz="2800" b="1" dirty="0"/>
        </a:p>
      </dgm:t>
    </dgm:pt>
    <dgm:pt modelId="{C5ACAB17-333E-4BCB-ABFC-2C814281E87A}" type="parTrans" cxnId="{C93B4AEF-065A-4047-B7E4-A2734B339E23}">
      <dgm:prSet/>
      <dgm:spPr/>
      <dgm:t>
        <a:bodyPr/>
        <a:lstStyle/>
        <a:p>
          <a:endParaRPr lang="ru-RU"/>
        </a:p>
      </dgm:t>
    </dgm:pt>
    <dgm:pt modelId="{4B5FF77C-EC32-46BF-8760-E8830F06BC5B}" type="sibTrans" cxnId="{C93B4AEF-065A-4047-B7E4-A2734B339E23}">
      <dgm:prSet/>
      <dgm:spPr/>
      <dgm:t>
        <a:bodyPr/>
        <a:lstStyle/>
        <a:p>
          <a:endParaRPr lang="ru-RU"/>
        </a:p>
      </dgm:t>
    </dgm:pt>
    <dgm:pt modelId="{8350A059-4BD8-43F6-A65C-A8DF31BA2237}">
      <dgm:prSet phldrT="[Текст]" custT="1"/>
      <dgm:spPr/>
      <dgm:t>
        <a:bodyPr/>
        <a:lstStyle/>
        <a:p>
          <a:endParaRPr lang="ru-RU" sz="2800" b="1" dirty="0" smtClean="0"/>
        </a:p>
        <a:p>
          <a:r>
            <a:rPr lang="ru-RU" sz="2800" b="1" dirty="0" smtClean="0"/>
            <a:t>Железнодорожный</a:t>
          </a:r>
          <a:endParaRPr lang="ru-RU" sz="2800" b="1" dirty="0"/>
        </a:p>
      </dgm:t>
    </dgm:pt>
    <dgm:pt modelId="{8B03A9AA-3585-405A-AB96-07D612B96D37}" type="sibTrans" cxnId="{C3B974C9-E4F2-4886-B80F-3B61C57D064B}">
      <dgm:prSet/>
      <dgm:spPr/>
      <dgm:t>
        <a:bodyPr/>
        <a:lstStyle/>
        <a:p>
          <a:endParaRPr lang="ru-RU"/>
        </a:p>
      </dgm:t>
    </dgm:pt>
    <dgm:pt modelId="{78BABC25-D210-4ADC-A826-4291DC933C05}" type="parTrans" cxnId="{C3B974C9-E4F2-4886-B80F-3B61C57D064B}">
      <dgm:prSet/>
      <dgm:spPr/>
      <dgm:t>
        <a:bodyPr/>
        <a:lstStyle/>
        <a:p>
          <a:endParaRPr lang="ru-RU"/>
        </a:p>
      </dgm:t>
    </dgm:pt>
    <dgm:pt modelId="{F0A0BA36-1A85-401B-AA7A-18183F0EC12F}">
      <dgm:prSet phldrT="[Текст]" custT="1"/>
      <dgm:spPr/>
      <dgm:t>
        <a:bodyPr/>
        <a:lstStyle/>
        <a:p>
          <a:endParaRPr lang="ru-RU" sz="2800" b="1" dirty="0" smtClean="0"/>
        </a:p>
        <a:p>
          <a:r>
            <a:rPr lang="ru-RU" sz="2800" b="1" dirty="0" smtClean="0"/>
            <a:t>Автомобильный</a:t>
          </a:r>
          <a:endParaRPr lang="ru-RU" sz="2800" b="1" dirty="0"/>
        </a:p>
      </dgm:t>
    </dgm:pt>
    <dgm:pt modelId="{03DCF847-3100-45AF-BDEE-059E2D74E7EF}" type="sibTrans" cxnId="{63A00CE9-C084-40EC-A099-BBC93C4DFA70}">
      <dgm:prSet/>
      <dgm:spPr/>
      <dgm:t>
        <a:bodyPr/>
        <a:lstStyle/>
        <a:p>
          <a:endParaRPr lang="ru-RU"/>
        </a:p>
      </dgm:t>
    </dgm:pt>
    <dgm:pt modelId="{32997599-65AE-4EF9-A383-5CD4C3C742BD}" type="parTrans" cxnId="{63A00CE9-C084-40EC-A099-BBC93C4DFA70}">
      <dgm:prSet/>
      <dgm:spPr/>
      <dgm:t>
        <a:bodyPr/>
        <a:lstStyle/>
        <a:p>
          <a:endParaRPr lang="ru-RU"/>
        </a:p>
      </dgm:t>
    </dgm:pt>
    <dgm:pt modelId="{35353959-67B2-4995-B8EB-D25C4454398D}" type="pres">
      <dgm:prSet presAssocID="{F211AB14-9B7A-44BE-9360-E80AA212BBB5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7B42AD8-F098-440A-8C36-F35778357FAA}" type="pres">
      <dgm:prSet presAssocID="{F211AB14-9B7A-44BE-9360-E80AA212BBB5}" presName="matrix" presStyleCnt="0"/>
      <dgm:spPr/>
      <dgm:t>
        <a:bodyPr/>
        <a:lstStyle/>
        <a:p>
          <a:endParaRPr lang="ru-RU"/>
        </a:p>
      </dgm:t>
    </dgm:pt>
    <dgm:pt modelId="{C6F4326A-4639-4351-AFA8-1EE7BAEB55A8}" type="pres">
      <dgm:prSet presAssocID="{F211AB14-9B7A-44BE-9360-E80AA212BBB5}" presName="tile1" presStyleLbl="node1" presStyleIdx="0" presStyleCnt="4" custLinFactNeighborX="320" custLinFactNeighborY="-430"/>
      <dgm:spPr/>
      <dgm:t>
        <a:bodyPr/>
        <a:lstStyle/>
        <a:p>
          <a:endParaRPr lang="ru-RU"/>
        </a:p>
      </dgm:t>
    </dgm:pt>
    <dgm:pt modelId="{8D41EA56-5582-470B-A282-29D5A2E2BB2F}" type="pres">
      <dgm:prSet presAssocID="{F211AB14-9B7A-44BE-9360-E80AA212BBB5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14C2D5-6267-4D25-B3FB-3CCDE535B5B7}" type="pres">
      <dgm:prSet presAssocID="{F211AB14-9B7A-44BE-9360-E80AA212BBB5}" presName="tile2" presStyleLbl="node1" presStyleIdx="1" presStyleCnt="4" custScaleY="102404" custLinFactNeighborX="823" custLinFactNeighborY="1202"/>
      <dgm:spPr/>
      <dgm:t>
        <a:bodyPr/>
        <a:lstStyle/>
        <a:p>
          <a:endParaRPr lang="ru-RU"/>
        </a:p>
      </dgm:t>
    </dgm:pt>
    <dgm:pt modelId="{408D978C-7279-4CAD-87C5-094B3020F47B}" type="pres">
      <dgm:prSet presAssocID="{F211AB14-9B7A-44BE-9360-E80AA212BBB5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D6B466-9FDE-465A-BA3B-51A4CD87594A}" type="pres">
      <dgm:prSet presAssocID="{F211AB14-9B7A-44BE-9360-E80AA212BBB5}" presName="tile3" presStyleLbl="node1" presStyleIdx="2" presStyleCnt="4" custScaleX="101646" custLinFactNeighborX="823" custLinFactNeighborY="3964"/>
      <dgm:spPr/>
      <dgm:t>
        <a:bodyPr/>
        <a:lstStyle/>
        <a:p>
          <a:endParaRPr lang="ru-RU"/>
        </a:p>
      </dgm:t>
    </dgm:pt>
    <dgm:pt modelId="{F3EBD9E1-4580-4572-B348-3B41B371F384}" type="pres">
      <dgm:prSet presAssocID="{F211AB14-9B7A-44BE-9360-E80AA212BBB5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7EB1FD-BCAA-4E83-A29B-B882B69D6912}" type="pres">
      <dgm:prSet presAssocID="{F211AB14-9B7A-44BE-9360-E80AA212BBB5}" presName="tile4" presStyleLbl="node1" presStyleIdx="3" presStyleCnt="4"/>
      <dgm:spPr/>
      <dgm:t>
        <a:bodyPr/>
        <a:lstStyle/>
        <a:p>
          <a:endParaRPr lang="ru-RU"/>
        </a:p>
      </dgm:t>
    </dgm:pt>
    <dgm:pt modelId="{B284992E-B453-4A5B-8E18-D87FC798A0F2}" type="pres">
      <dgm:prSet presAssocID="{F211AB14-9B7A-44BE-9360-E80AA212BBB5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A84A26-6E50-4A2D-B1B0-80F73D334582}" type="pres">
      <dgm:prSet presAssocID="{F211AB14-9B7A-44BE-9360-E80AA212BBB5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5B16750E-7CD6-4637-B7FF-7D9CF2AA312D}" type="presOf" srcId="{A41EB53B-6207-4C3F-BB6B-D62F8C0F2450}" destId="{F3EBD9E1-4580-4572-B348-3B41B371F384}" srcOrd="1" destOrd="0" presId="urn:microsoft.com/office/officeart/2005/8/layout/matrix1"/>
    <dgm:cxn modelId="{3349AEFC-C754-491C-8312-4932F14D246D}" srcId="{CF185942-42C8-4345-8751-FFD3E4EC06C4}" destId="{A41EB53B-6207-4C3F-BB6B-D62F8C0F2450}" srcOrd="2" destOrd="0" parTransId="{C081B5C5-AFF8-4E83-85F9-31DF62A59337}" sibTransId="{1B687A05-B986-4B0A-B937-8922FAB2308F}"/>
    <dgm:cxn modelId="{3704A298-34E2-44A7-BCC4-B039D2423191}" type="presOf" srcId="{F0A0BA36-1A85-401B-AA7A-18183F0EC12F}" destId="{C6F4326A-4639-4351-AFA8-1EE7BAEB55A8}" srcOrd="0" destOrd="0" presId="urn:microsoft.com/office/officeart/2005/8/layout/matrix1"/>
    <dgm:cxn modelId="{1C661FE4-6C0B-401C-8A7C-D6D67B47354A}" type="presOf" srcId="{145BFAE5-4282-4FFA-9953-4683A999E9E3}" destId="{B284992E-B453-4A5B-8E18-D87FC798A0F2}" srcOrd="1" destOrd="0" presId="urn:microsoft.com/office/officeart/2005/8/layout/matrix1"/>
    <dgm:cxn modelId="{0F63BC40-C135-4290-9A63-459089FAB6BB}" type="presOf" srcId="{8350A059-4BD8-43F6-A65C-A8DF31BA2237}" destId="{6514C2D5-6267-4D25-B3FB-3CCDE535B5B7}" srcOrd="0" destOrd="0" presId="urn:microsoft.com/office/officeart/2005/8/layout/matrix1"/>
    <dgm:cxn modelId="{C3B974C9-E4F2-4886-B80F-3B61C57D064B}" srcId="{CF185942-42C8-4345-8751-FFD3E4EC06C4}" destId="{8350A059-4BD8-43F6-A65C-A8DF31BA2237}" srcOrd="1" destOrd="0" parTransId="{78BABC25-D210-4ADC-A826-4291DC933C05}" sibTransId="{8B03A9AA-3585-405A-AB96-07D612B96D37}"/>
    <dgm:cxn modelId="{C93B4AEF-065A-4047-B7E4-A2734B339E23}" srcId="{CF185942-42C8-4345-8751-FFD3E4EC06C4}" destId="{145BFAE5-4282-4FFA-9953-4683A999E9E3}" srcOrd="3" destOrd="0" parTransId="{C5ACAB17-333E-4BCB-ABFC-2C814281E87A}" sibTransId="{4B5FF77C-EC32-46BF-8760-E8830F06BC5B}"/>
    <dgm:cxn modelId="{42E8E5C5-60B2-4B79-A54D-272E393C6347}" type="presOf" srcId="{A41EB53B-6207-4C3F-BB6B-D62F8C0F2450}" destId="{00D6B466-9FDE-465A-BA3B-51A4CD87594A}" srcOrd="0" destOrd="0" presId="urn:microsoft.com/office/officeart/2005/8/layout/matrix1"/>
    <dgm:cxn modelId="{63A00CE9-C084-40EC-A099-BBC93C4DFA70}" srcId="{CF185942-42C8-4345-8751-FFD3E4EC06C4}" destId="{F0A0BA36-1A85-401B-AA7A-18183F0EC12F}" srcOrd="0" destOrd="0" parTransId="{32997599-65AE-4EF9-A383-5CD4C3C742BD}" sibTransId="{03DCF847-3100-45AF-BDEE-059E2D74E7EF}"/>
    <dgm:cxn modelId="{BE191EA2-3CF9-4678-997C-C9E2F4742331}" type="presOf" srcId="{145BFAE5-4282-4FFA-9953-4683A999E9E3}" destId="{F37EB1FD-BCAA-4E83-A29B-B882B69D6912}" srcOrd="0" destOrd="0" presId="urn:microsoft.com/office/officeart/2005/8/layout/matrix1"/>
    <dgm:cxn modelId="{C1F041AF-54D3-4107-A2A3-9C9B8D9FA3A8}" type="presOf" srcId="{8350A059-4BD8-43F6-A65C-A8DF31BA2237}" destId="{408D978C-7279-4CAD-87C5-094B3020F47B}" srcOrd="1" destOrd="0" presId="urn:microsoft.com/office/officeart/2005/8/layout/matrix1"/>
    <dgm:cxn modelId="{74FF9003-486B-4399-B86A-53F153B760BA}" srcId="{F211AB14-9B7A-44BE-9360-E80AA212BBB5}" destId="{CF185942-42C8-4345-8751-FFD3E4EC06C4}" srcOrd="0" destOrd="0" parTransId="{3609F783-244A-4172-82F5-6378515D83CF}" sibTransId="{25110BD9-4EDA-4D5E-90A3-47344BAFE9A5}"/>
    <dgm:cxn modelId="{F92649CC-F793-47DA-B939-46BB6888EC19}" type="presOf" srcId="{F0A0BA36-1A85-401B-AA7A-18183F0EC12F}" destId="{8D41EA56-5582-470B-A282-29D5A2E2BB2F}" srcOrd="1" destOrd="0" presId="urn:microsoft.com/office/officeart/2005/8/layout/matrix1"/>
    <dgm:cxn modelId="{8CAA8E13-BF2E-46D0-9BB0-681435D4F066}" type="presOf" srcId="{CF185942-42C8-4345-8751-FFD3E4EC06C4}" destId="{9EA84A26-6E50-4A2D-B1B0-80F73D334582}" srcOrd="0" destOrd="0" presId="urn:microsoft.com/office/officeart/2005/8/layout/matrix1"/>
    <dgm:cxn modelId="{A9D75B96-BF2A-42E9-8295-8EF6C5AC3CA2}" type="presOf" srcId="{F211AB14-9B7A-44BE-9360-E80AA212BBB5}" destId="{35353959-67B2-4995-B8EB-D25C4454398D}" srcOrd="0" destOrd="0" presId="urn:microsoft.com/office/officeart/2005/8/layout/matrix1"/>
    <dgm:cxn modelId="{4DB5B99C-902D-4B6C-B790-9D298FC937C8}" type="presParOf" srcId="{35353959-67B2-4995-B8EB-D25C4454398D}" destId="{B7B42AD8-F098-440A-8C36-F35778357FAA}" srcOrd="0" destOrd="0" presId="urn:microsoft.com/office/officeart/2005/8/layout/matrix1"/>
    <dgm:cxn modelId="{9722DC22-D1BD-4D99-B2D6-C2DB095F1A71}" type="presParOf" srcId="{B7B42AD8-F098-440A-8C36-F35778357FAA}" destId="{C6F4326A-4639-4351-AFA8-1EE7BAEB55A8}" srcOrd="0" destOrd="0" presId="urn:microsoft.com/office/officeart/2005/8/layout/matrix1"/>
    <dgm:cxn modelId="{B4E1EE0A-A699-4E2A-B0D7-F1ECF64BC83D}" type="presParOf" srcId="{B7B42AD8-F098-440A-8C36-F35778357FAA}" destId="{8D41EA56-5582-470B-A282-29D5A2E2BB2F}" srcOrd="1" destOrd="0" presId="urn:microsoft.com/office/officeart/2005/8/layout/matrix1"/>
    <dgm:cxn modelId="{47AB0A96-49B9-4DEC-9F30-6ABE50687F8D}" type="presParOf" srcId="{B7B42AD8-F098-440A-8C36-F35778357FAA}" destId="{6514C2D5-6267-4D25-B3FB-3CCDE535B5B7}" srcOrd="2" destOrd="0" presId="urn:microsoft.com/office/officeart/2005/8/layout/matrix1"/>
    <dgm:cxn modelId="{BBE1C695-B053-4707-9C5F-D6EA8C2D0ADD}" type="presParOf" srcId="{B7B42AD8-F098-440A-8C36-F35778357FAA}" destId="{408D978C-7279-4CAD-87C5-094B3020F47B}" srcOrd="3" destOrd="0" presId="urn:microsoft.com/office/officeart/2005/8/layout/matrix1"/>
    <dgm:cxn modelId="{4DA32445-6C29-4514-A06F-BA4E6EC108F6}" type="presParOf" srcId="{B7B42AD8-F098-440A-8C36-F35778357FAA}" destId="{00D6B466-9FDE-465A-BA3B-51A4CD87594A}" srcOrd="4" destOrd="0" presId="urn:microsoft.com/office/officeart/2005/8/layout/matrix1"/>
    <dgm:cxn modelId="{3729E57D-CC64-434B-A245-3755D3EC9AEB}" type="presParOf" srcId="{B7B42AD8-F098-440A-8C36-F35778357FAA}" destId="{F3EBD9E1-4580-4572-B348-3B41B371F384}" srcOrd="5" destOrd="0" presId="urn:microsoft.com/office/officeart/2005/8/layout/matrix1"/>
    <dgm:cxn modelId="{2942B3A0-EF8F-4ED1-B609-81E341C323ED}" type="presParOf" srcId="{B7B42AD8-F098-440A-8C36-F35778357FAA}" destId="{F37EB1FD-BCAA-4E83-A29B-B882B69D6912}" srcOrd="6" destOrd="0" presId="urn:microsoft.com/office/officeart/2005/8/layout/matrix1"/>
    <dgm:cxn modelId="{6DAFA22B-F48C-4F76-AE8A-4908BA08FFAE}" type="presParOf" srcId="{B7B42AD8-F098-440A-8C36-F35778357FAA}" destId="{B284992E-B453-4A5B-8E18-D87FC798A0F2}" srcOrd="7" destOrd="0" presId="urn:microsoft.com/office/officeart/2005/8/layout/matrix1"/>
    <dgm:cxn modelId="{2F2F897A-FF7A-4AB1-BAC3-1A178BC05265}" type="presParOf" srcId="{35353959-67B2-4995-B8EB-D25C4454398D}" destId="{9EA84A26-6E50-4A2D-B1B0-80F73D334582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76E5955-A17A-431F-9383-687C8402F72A}" type="doc">
      <dgm:prSet loTypeId="urn:microsoft.com/office/officeart/2005/8/layout/hList3" loCatId="list" qsTypeId="urn:microsoft.com/office/officeart/2005/8/quickstyle/simple4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B031F88-76BD-4167-8C87-C7221C6F9CF2}">
      <dgm:prSet phldrT="[Текст]" custT="1"/>
      <dgm:spPr/>
      <dgm:t>
        <a:bodyPr/>
        <a:lstStyle/>
        <a:p>
          <a:r>
            <a:rPr lang="ru-RU" sz="2000" b="1" dirty="0" smtClean="0"/>
            <a:t>Электростанции</a:t>
          </a:r>
          <a:endParaRPr lang="ru-RU" sz="2000" b="1" dirty="0"/>
        </a:p>
      </dgm:t>
    </dgm:pt>
    <dgm:pt modelId="{D1EAFDF1-3735-4928-B619-3FA146D33787}" type="parTrans" cxnId="{EF8D6BAF-2C32-45AB-929B-7CB2CABE9A4B}">
      <dgm:prSet/>
      <dgm:spPr/>
      <dgm:t>
        <a:bodyPr/>
        <a:lstStyle/>
        <a:p>
          <a:endParaRPr lang="ru-RU"/>
        </a:p>
      </dgm:t>
    </dgm:pt>
    <dgm:pt modelId="{748287DE-4028-4563-B136-7A65F2DDE458}" type="sibTrans" cxnId="{EF8D6BAF-2C32-45AB-929B-7CB2CABE9A4B}">
      <dgm:prSet/>
      <dgm:spPr/>
      <dgm:t>
        <a:bodyPr/>
        <a:lstStyle/>
        <a:p>
          <a:endParaRPr lang="ru-RU"/>
        </a:p>
      </dgm:t>
    </dgm:pt>
    <dgm:pt modelId="{4DB5AE16-D0B6-4296-B248-6B66EFE04281}">
      <dgm:prSet phldrT="[Текст]"/>
      <dgm:spPr/>
      <dgm:t>
        <a:bodyPr/>
        <a:lstStyle/>
        <a:p>
          <a:r>
            <a:rPr lang="ru-RU" dirty="0" smtClean="0"/>
            <a:t>ТЭС</a:t>
          </a:r>
          <a:endParaRPr lang="ru-RU" dirty="0"/>
        </a:p>
      </dgm:t>
    </dgm:pt>
    <dgm:pt modelId="{C55DCDCF-4E5F-4496-A085-988D3AC8218E}" type="parTrans" cxnId="{05D50A63-18D2-4025-B7DA-4AD713581AFD}">
      <dgm:prSet/>
      <dgm:spPr/>
      <dgm:t>
        <a:bodyPr/>
        <a:lstStyle/>
        <a:p>
          <a:endParaRPr lang="ru-RU"/>
        </a:p>
      </dgm:t>
    </dgm:pt>
    <dgm:pt modelId="{FF4C42BC-7BE4-4F77-9DD7-C41624611098}" type="sibTrans" cxnId="{05D50A63-18D2-4025-B7DA-4AD713581AFD}">
      <dgm:prSet/>
      <dgm:spPr/>
      <dgm:t>
        <a:bodyPr/>
        <a:lstStyle/>
        <a:p>
          <a:endParaRPr lang="ru-RU"/>
        </a:p>
      </dgm:t>
    </dgm:pt>
    <dgm:pt modelId="{529A3D3E-BEB6-4967-8C8C-5B45BB9C4766}">
      <dgm:prSet phldrT="[Текст]"/>
      <dgm:spPr/>
      <dgm:t>
        <a:bodyPr/>
        <a:lstStyle/>
        <a:p>
          <a:r>
            <a:rPr lang="ru-RU" dirty="0" smtClean="0"/>
            <a:t>ТЭЦ</a:t>
          </a:r>
          <a:endParaRPr lang="ru-RU" dirty="0"/>
        </a:p>
      </dgm:t>
    </dgm:pt>
    <dgm:pt modelId="{6A8E2808-66FC-49C7-BC52-FE22F7B4CD92}" type="parTrans" cxnId="{F2D2A4D0-17DB-4238-AE07-6451BAC3E5B5}">
      <dgm:prSet/>
      <dgm:spPr/>
      <dgm:t>
        <a:bodyPr/>
        <a:lstStyle/>
        <a:p>
          <a:endParaRPr lang="ru-RU"/>
        </a:p>
      </dgm:t>
    </dgm:pt>
    <dgm:pt modelId="{DCD6F1B2-B42D-450E-9F53-90A6A91C428D}" type="sibTrans" cxnId="{F2D2A4D0-17DB-4238-AE07-6451BAC3E5B5}">
      <dgm:prSet/>
      <dgm:spPr/>
      <dgm:t>
        <a:bodyPr/>
        <a:lstStyle/>
        <a:p>
          <a:endParaRPr lang="ru-RU"/>
        </a:p>
      </dgm:t>
    </dgm:pt>
    <dgm:pt modelId="{7ED75A11-0A19-4E8D-8FF3-45ABA5B2FB0D}">
      <dgm:prSet phldrT="[Текст]"/>
      <dgm:spPr/>
      <dgm:t>
        <a:bodyPr/>
        <a:lstStyle/>
        <a:p>
          <a:r>
            <a:rPr lang="ru-RU" dirty="0" smtClean="0"/>
            <a:t>АЭС</a:t>
          </a:r>
          <a:endParaRPr lang="ru-RU" dirty="0"/>
        </a:p>
      </dgm:t>
    </dgm:pt>
    <dgm:pt modelId="{A01E0292-A867-4FA8-9DC5-C8E3149BA447}" type="parTrans" cxnId="{E0B922E3-F6B5-44C9-BA69-92FC84202B08}">
      <dgm:prSet/>
      <dgm:spPr/>
      <dgm:t>
        <a:bodyPr/>
        <a:lstStyle/>
        <a:p>
          <a:endParaRPr lang="ru-RU"/>
        </a:p>
      </dgm:t>
    </dgm:pt>
    <dgm:pt modelId="{BC7BF2D7-3E49-4E88-BC82-EB93372C584E}" type="sibTrans" cxnId="{E0B922E3-F6B5-44C9-BA69-92FC84202B08}">
      <dgm:prSet/>
      <dgm:spPr/>
      <dgm:t>
        <a:bodyPr/>
        <a:lstStyle/>
        <a:p>
          <a:endParaRPr lang="ru-RU"/>
        </a:p>
      </dgm:t>
    </dgm:pt>
    <dgm:pt modelId="{948B83A5-233F-4F58-A026-FB80352C8611}" type="pres">
      <dgm:prSet presAssocID="{476E5955-A17A-431F-9383-687C8402F72A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A181BC5-6292-432D-93E7-3CF338A3E922}" type="pres">
      <dgm:prSet presAssocID="{FB031F88-76BD-4167-8C87-C7221C6F9CF2}" presName="roof" presStyleLbl="dkBgShp" presStyleIdx="0" presStyleCnt="2" custLinFactNeighborX="11679" custLinFactNeighborY="-65698"/>
      <dgm:spPr/>
      <dgm:t>
        <a:bodyPr/>
        <a:lstStyle/>
        <a:p>
          <a:endParaRPr lang="ru-RU"/>
        </a:p>
      </dgm:t>
    </dgm:pt>
    <dgm:pt modelId="{6DC1A25A-E110-4CED-9931-4C7B07C86836}" type="pres">
      <dgm:prSet presAssocID="{FB031F88-76BD-4167-8C87-C7221C6F9CF2}" presName="pillars" presStyleCnt="0"/>
      <dgm:spPr/>
      <dgm:t>
        <a:bodyPr/>
        <a:lstStyle/>
        <a:p>
          <a:endParaRPr lang="ru-RU"/>
        </a:p>
      </dgm:t>
    </dgm:pt>
    <dgm:pt modelId="{8F209BA8-6FF2-4B57-9BBE-D722CA6D5BF7}" type="pres">
      <dgm:prSet presAssocID="{FB031F88-76BD-4167-8C87-C7221C6F9CF2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58CE8E-3B3F-45CF-9927-05AA67EA7B7F}" type="pres">
      <dgm:prSet presAssocID="{529A3D3E-BEB6-4967-8C8C-5B45BB9C4766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6D6BC9-70CF-4873-88BE-20D52FE81258}" type="pres">
      <dgm:prSet presAssocID="{7ED75A11-0A19-4E8D-8FF3-45ABA5B2FB0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F0B979-7A40-4142-BB59-D56B42F1251F}" type="pres">
      <dgm:prSet presAssocID="{FB031F88-76BD-4167-8C87-C7221C6F9CF2}" presName="base" presStyleLbl="dkBgShp" presStyleIdx="1" presStyleCnt="2"/>
      <dgm:spPr/>
      <dgm:t>
        <a:bodyPr/>
        <a:lstStyle/>
        <a:p>
          <a:endParaRPr lang="ru-RU"/>
        </a:p>
      </dgm:t>
    </dgm:pt>
  </dgm:ptLst>
  <dgm:cxnLst>
    <dgm:cxn modelId="{C7C4AB82-273B-4CBD-8E75-C04F704ECE7F}" type="presOf" srcId="{7ED75A11-0A19-4E8D-8FF3-45ABA5B2FB0D}" destId="{1A6D6BC9-70CF-4873-88BE-20D52FE81258}" srcOrd="0" destOrd="0" presId="urn:microsoft.com/office/officeart/2005/8/layout/hList3"/>
    <dgm:cxn modelId="{7E746DD6-0E1C-4CC9-9325-A636AC24816F}" type="presOf" srcId="{FB031F88-76BD-4167-8C87-C7221C6F9CF2}" destId="{BA181BC5-6292-432D-93E7-3CF338A3E922}" srcOrd="0" destOrd="0" presId="urn:microsoft.com/office/officeart/2005/8/layout/hList3"/>
    <dgm:cxn modelId="{9F2C3419-EACF-44AC-A36A-37798A9A650C}" type="presOf" srcId="{476E5955-A17A-431F-9383-687C8402F72A}" destId="{948B83A5-233F-4F58-A026-FB80352C8611}" srcOrd="0" destOrd="0" presId="urn:microsoft.com/office/officeart/2005/8/layout/hList3"/>
    <dgm:cxn modelId="{0AFEE53D-35F0-43FA-A13C-CF475187C44E}" type="presOf" srcId="{4DB5AE16-D0B6-4296-B248-6B66EFE04281}" destId="{8F209BA8-6FF2-4B57-9BBE-D722CA6D5BF7}" srcOrd="0" destOrd="0" presId="urn:microsoft.com/office/officeart/2005/8/layout/hList3"/>
    <dgm:cxn modelId="{05D50A63-18D2-4025-B7DA-4AD713581AFD}" srcId="{FB031F88-76BD-4167-8C87-C7221C6F9CF2}" destId="{4DB5AE16-D0B6-4296-B248-6B66EFE04281}" srcOrd="0" destOrd="0" parTransId="{C55DCDCF-4E5F-4496-A085-988D3AC8218E}" sibTransId="{FF4C42BC-7BE4-4F77-9DD7-C41624611098}"/>
    <dgm:cxn modelId="{F2D2A4D0-17DB-4238-AE07-6451BAC3E5B5}" srcId="{FB031F88-76BD-4167-8C87-C7221C6F9CF2}" destId="{529A3D3E-BEB6-4967-8C8C-5B45BB9C4766}" srcOrd="1" destOrd="0" parTransId="{6A8E2808-66FC-49C7-BC52-FE22F7B4CD92}" sibTransId="{DCD6F1B2-B42D-450E-9F53-90A6A91C428D}"/>
    <dgm:cxn modelId="{E0B922E3-F6B5-44C9-BA69-92FC84202B08}" srcId="{FB031F88-76BD-4167-8C87-C7221C6F9CF2}" destId="{7ED75A11-0A19-4E8D-8FF3-45ABA5B2FB0D}" srcOrd="2" destOrd="0" parTransId="{A01E0292-A867-4FA8-9DC5-C8E3149BA447}" sibTransId="{BC7BF2D7-3E49-4E88-BC82-EB93372C584E}"/>
    <dgm:cxn modelId="{64EB60CA-D1DC-4ACE-AD7E-6A9A0EE3DC5C}" type="presOf" srcId="{529A3D3E-BEB6-4967-8C8C-5B45BB9C4766}" destId="{1558CE8E-3B3F-45CF-9927-05AA67EA7B7F}" srcOrd="0" destOrd="0" presId="urn:microsoft.com/office/officeart/2005/8/layout/hList3"/>
    <dgm:cxn modelId="{EF8D6BAF-2C32-45AB-929B-7CB2CABE9A4B}" srcId="{476E5955-A17A-431F-9383-687C8402F72A}" destId="{FB031F88-76BD-4167-8C87-C7221C6F9CF2}" srcOrd="0" destOrd="0" parTransId="{D1EAFDF1-3735-4928-B619-3FA146D33787}" sibTransId="{748287DE-4028-4563-B136-7A65F2DDE458}"/>
    <dgm:cxn modelId="{D0C73BA9-8390-47C2-8842-4D086AD660C1}" type="presParOf" srcId="{948B83A5-233F-4F58-A026-FB80352C8611}" destId="{BA181BC5-6292-432D-93E7-3CF338A3E922}" srcOrd="0" destOrd="0" presId="urn:microsoft.com/office/officeart/2005/8/layout/hList3"/>
    <dgm:cxn modelId="{D8CBE16E-68CE-4A40-AEF8-8E0E38235125}" type="presParOf" srcId="{948B83A5-233F-4F58-A026-FB80352C8611}" destId="{6DC1A25A-E110-4CED-9931-4C7B07C86836}" srcOrd="1" destOrd="0" presId="urn:microsoft.com/office/officeart/2005/8/layout/hList3"/>
    <dgm:cxn modelId="{633731CC-75B4-4E6E-981A-5F7E5C0C6988}" type="presParOf" srcId="{6DC1A25A-E110-4CED-9931-4C7B07C86836}" destId="{8F209BA8-6FF2-4B57-9BBE-D722CA6D5BF7}" srcOrd="0" destOrd="0" presId="urn:microsoft.com/office/officeart/2005/8/layout/hList3"/>
    <dgm:cxn modelId="{D96E6450-822C-403D-B057-EA4D88F2CE27}" type="presParOf" srcId="{6DC1A25A-E110-4CED-9931-4C7B07C86836}" destId="{1558CE8E-3B3F-45CF-9927-05AA67EA7B7F}" srcOrd="1" destOrd="0" presId="urn:microsoft.com/office/officeart/2005/8/layout/hList3"/>
    <dgm:cxn modelId="{3D97FC4C-03CB-4C87-A5A5-53743E675914}" type="presParOf" srcId="{6DC1A25A-E110-4CED-9931-4C7B07C86836}" destId="{1A6D6BC9-70CF-4873-88BE-20D52FE81258}" srcOrd="2" destOrd="0" presId="urn:microsoft.com/office/officeart/2005/8/layout/hList3"/>
    <dgm:cxn modelId="{EE164D1C-D0EB-4EBF-A2C3-3D5A563B7C5D}" type="presParOf" srcId="{948B83A5-233F-4F58-A026-FB80352C8611}" destId="{E2F0B979-7A40-4142-BB59-D56B42F1251F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33BC37C-0EA0-4CB4-A81E-3B0883A833E4}" type="doc">
      <dgm:prSet loTypeId="urn:microsoft.com/office/officeart/2005/8/layout/chevron1" loCatId="process" qsTypeId="urn:microsoft.com/office/officeart/2005/8/quickstyle/simple5" qsCatId="simple" csTypeId="urn:microsoft.com/office/officeart/2005/8/colors/colorful1#3" csCatId="colorful" phldr="1"/>
      <dgm:spPr/>
    </dgm:pt>
    <dgm:pt modelId="{6A2FF731-819C-4C11-A55D-05F99BE2F364}">
      <dgm:prSet phldrT="[Текст]"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ПРОМЫШ-ЛЕННОСТЬ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E5CCBDA-7C74-41F0-B048-F5E1DFE46AC1}" type="parTrans" cxnId="{5E0B541E-FAEF-4387-AD0C-196ED8A761F6}">
      <dgm:prSet/>
      <dgm:spPr/>
      <dgm:t>
        <a:bodyPr/>
        <a:lstStyle/>
        <a:p>
          <a:endParaRPr lang="ru-RU"/>
        </a:p>
      </dgm:t>
    </dgm:pt>
    <dgm:pt modelId="{04E76901-8DF1-4BFD-843C-AC55159D16B0}" type="sibTrans" cxnId="{5E0B541E-FAEF-4387-AD0C-196ED8A761F6}">
      <dgm:prSet/>
      <dgm:spPr/>
      <dgm:t>
        <a:bodyPr/>
        <a:lstStyle/>
        <a:p>
          <a:endParaRPr lang="ru-RU"/>
        </a:p>
      </dgm:t>
    </dgm:pt>
    <dgm:pt modelId="{E8996787-FC7E-4382-AA07-464215BD9DFB}">
      <dgm:prSet phldrT="[Текст]" custT="1"/>
      <dgm:spPr/>
      <dgm:t>
        <a:bodyPr/>
        <a:lstStyle/>
        <a:p>
          <a:r>
            <a:rPr lang="ru-RU" sz="1500" b="1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СЕЛЬСКОЕ</a:t>
          </a:r>
        </a:p>
        <a:p>
          <a:r>
            <a:rPr lang="ru-RU" sz="1500" b="1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ХОЗЯЙСТВО</a:t>
          </a:r>
          <a:endParaRPr lang="ru-RU" sz="1500" b="1" baseline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A3ECDB8-4657-46B2-BA1D-A45E0B946894}" type="parTrans" cxnId="{8C7D21C1-8BAA-48F3-A022-86B4721E96FA}">
      <dgm:prSet/>
      <dgm:spPr/>
      <dgm:t>
        <a:bodyPr/>
        <a:lstStyle/>
        <a:p>
          <a:endParaRPr lang="ru-RU"/>
        </a:p>
      </dgm:t>
    </dgm:pt>
    <dgm:pt modelId="{309A9541-1406-468E-BF59-F00E78CC916F}" type="sibTrans" cxnId="{8C7D21C1-8BAA-48F3-A022-86B4721E96FA}">
      <dgm:prSet/>
      <dgm:spPr/>
      <dgm:t>
        <a:bodyPr/>
        <a:lstStyle/>
        <a:p>
          <a:endParaRPr lang="ru-RU"/>
        </a:p>
      </dgm:t>
    </dgm:pt>
    <dgm:pt modelId="{E0DE91EB-497B-4778-BC9B-C35F805E5E1E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НАУКА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4A2BF91-AAC4-48B8-B577-CEB6D5CE0815}" type="parTrans" cxnId="{B8E83B3F-7750-4C00-8439-FC52E8F03B68}">
      <dgm:prSet/>
      <dgm:spPr/>
      <dgm:t>
        <a:bodyPr/>
        <a:lstStyle/>
        <a:p>
          <a:endParaRPr lang="ru-RU"/>
        </a:p>
      </dgm:t>
    </dgm:pt>
    <dgm:pt modelId="{9F66F824-3D8C-41BE-865C-9B509A237269}" type="sibTrans" cxnId="{B8E83B3F-7750-4C00-8439-FC52E8F03B68}">
      <dgm:prSet/>
      <dgm:spPr/>
      <dgm:t>
        <a:bodyPr/>
        <a:lstStyle/>
        <a:p>
          <a:endParaRPr lang="ru-RU"/>
        </a:p>
      </dgm:t>
    </dgm:pt>
    <dgm:pt modelId="{6EEE883C-0B0A-40B6-8C55-50FD0468AC20}">
      <dgm:prSet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КОСМОС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A02779C-28D7-4292-9595-F7C8A0646E26}" type="parTrans" cxnId="{158AC631-1CE4-47E4-ADAE-CDF5C71391FA}">
      <dgm:prSet/>
      <dgm:spPr/>
      <dgm:t>
        <a:bodyPr/>
        <a:lstStyle/>
        <a:p>
          <a:endParaRPr lang="ru-RU"/>
        </a:p>
      </dgm:t>
    </dgm:pt>
    <dgm:pt modelId="{3300C211-D63E-46E5-BB42-7D2A7F1BC0A8}" type="sibTrans" cxnId="{158AC631-1CE4-47E4-ADAE-CDF5C71391FA}">
      <dgm:prSet/>
      <dgm:spPr/>
      <dgm:t>
        <a:bodyPr/>
        <a:lstStyle/>
        <a:p>
          <a:endParaRPr lang="ru-RU"/>
        </a:p>
      </dgm:t>
    </dgm:pt>
    <dgm:pt modelId="{ECCAD6D7-411C-4843-A482-A5D3F3133ACF}">
      <dgm:prSet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БЫТ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FC093DA-7DB7-4BD1-8EB1-CDEACDFE67A0}" type="parTrans" cxnId="{AE587628-1E62-4CF1-8F42-893BA31C0297}">
      <dgm:prSet/>
      <dgm:spPr/>
      <dgm:t>
        <a:bodyPr/>
        <a:lstStyle/>
        <a:p>
          <a:endParaRPr lang="ru-RU"/>
        </a:p>
      </dgm:t>
    </dgm:pt>
    <dgm:pt modelId="{AD68D57D-EC1B-4B42-A5DD-B55A57886FBE}" type="sibTrans" cxnId="{AE587628-1E62-4CF1-8F42-893BA31C0297}">
      <dgm:prSet/>
      <dgm:spPr/>
      <dgm:t>
        <a:bodyPr/>
        <a:lstStyle/>
        <a:p>
          <a:endParaRPr lang="ru-RU"/>
        </a:p>
      </dgm:t>
    </dgm:pt>
    <dgm:pt modelId="{79DC41A4-BCC1-43A1-B611-A934A7368023}" type="pres">
      <dgm:prSet presAssocID="{033BC37C-0EA0-4CB4-A81E-3B0883A833E4}" presName="Name0" presStyleCnt="0">
        <dgm:presLayoutVars>
          <dgm:dir/>
          <dgm:animLvl val="lvl"/>
          <dgm:resizeHandles val="exact"/>
        </dgm:presLayoutVars>
      </dgm:prSet>
      <dgm:spPr/>
    </dgm:pt>
    <dgm:pt modelId="{54469139-A443-4176-8DC8-B2C5E76A7132}" type="pres">
      <dgm:prSet presAssocID="{6A2FF731-819C-4C11-A55D-05F99BE2F364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87AAB1-C3BD-4934-80B1-8A09D0DD4E2C}" type="pres">
      <dgm:prSet presAssocID="{04E76901-8DF1-4BFD-843C-AC55159D16B0}" presName="parTxOnlySpace" presStyleCnt="0"/>
      <dgm:spPr/>
    </dgm:pt>
    <dgm:pt modelId="{4E807A09-C8B3-4A6F-B51F-C95E705DDF3E}" type="pres">
      <dgm:prSet presAssocID="{E8996787-FC7E-4382-AA07-464215BD9DFB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1913D2-4B03-470E-B51A-E3E55BC5F293}" type="pres">
      <dgm:prSet presAssocID="{309A9541-1406-468E-BF59-F00E78CC916F}" presName="parTxOnlySpace" presStyleCnt="0"/>
      <dgm:spPr/>
    </dgm:pt>
    <dgm:pt modelId="{F60ECA0D-3BFB-49A2-95CB-A9B54EFC3789}" type="pres">
      <dgm:prSet presAssocID="{E0DE91EB-497B-4778-BC9B-C35F805E5E1E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5B06E1-5CD1-4C6F-8EEB-29BB811D5886}" type="pres">
      <dgm:prSet presAssocID="{9F66F824-3D8C-41BE-865C-9B509A237269}" presName="parTxOnlySpace" presStyleCnt="0"/>
      <dgm:spPr/>
    </dgm:pt>
    <dgm:pt modelId="{CE08FAE7-ABD8-4F7B-97AF-FB9BA2E84D35}" type="pres">
      <dgm:prSet presAssocID="{6EEE883C-0B0A-40B6-8C55-50FD0468AC20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5E332D-E9BE-4FF9-BF14-35694AB72E2D}" type="pres">
      <dgm:prSet presAssocID="{3300C211-D63E-46E5-BB42-7D2A7F1BC0A8}" presName="parTxOnlySpace" presStyleCnt="0"/>
      <dgm:spPr/>
    </dgm:pt>
    <dgm:pt modelId="{05B6082B-0B02-4AAD-878C-25AC25D257FA}" type="pres">
      <dgm:prSet presAssocID="{ECCAD6D7-411C-4843-A482-A5D3F3133ACF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3D1AFA-DEE9-4F17-A1D4-5720C62D39DA}" type="presOf" srcId="{6EEE883C-0B0A-40B6-8C55-50FD0468AC20}" destId="{CE08FAE7-ABD8-4F7B-97AF-FB9BA2E84D35}" srcOrd="0" destOrd="0" presId="urn:microsoft.com/office/officeart/2005/8/layout/chevron1"/>
    <dgm:cxn modelId="{CF91B0B5-CCAE-4E2E-96F9-2DB9C5A69C4F}" type="presOf" srcId="{ECCAD6D7-411C-4843-A482-A5D3F3133ACF}" destId="{05B6082B-0B02-4AAD-878C-25AC25D257FA}" srcOrd="0" destOrd="0" presId="urn:microsoft.com/office/officeart/2005/8/layout/chevron1"/>
    <dgm:cxn modelId="{B8E83B3F-7750-4C00-8439-FC52E8F03B68}" srcId="{033BC37C-0EA0-4CB4-A81E-3B0883A833E4}" destId="{E0DE91EB-497B-4778-BC9B-C35F805E5E1E}" srcOrd="2" destOrd="0" parTransId="{E4A2BF91-AAC4-48B8-B577-CEB6D5CE0815}" sibTransId="{9F66F824-3D8C-41BE-865C-9B509A237269}"/>
    <dgm:cxn modelId="{AE587628-1E62-4CF1-8F42-893BA31C0297}" srcId="{033BC37C-0EA0-4CB4-A81E-3B0883A833E4}" destId="{ECCAD6D7-411C-4843-A482-A5D3F3133ACF}" srcOrd="4" destOrd="0" parTransId="{2FC093DA-7DB7-4BD1-8EB1-CDEACDFE67A0}" sibTransId="{AD68D57D-EC1B-4B42-A5DD-B55A57886FBE}"/>
    <dgm:cxn modelId="{5E0B541E-FAEF-4387-AD0C-196ED8A761F6}" srcId="{033BC37C-0EA0-4CB4-A81E-3B0883A833E4}" destId="{6A2FF731-819C-4C11-A55D-05F99BE2F364}" srcOrd="0" destOrd="0" parTransId="{CE5CCBDA-7C74-41F0-B048-F5E1DFE46AC1}" sibTransId="{04E76901-8DF1-4BFD-843C-AC55159D16B0}"/>
    <dgm:cxn modelId="{BAAC7A47-305C-429D-BC4F-98736058BD9D}" type="presOf" srcId="{6A2FF731-819C-4C11-A55D-05F99BE2F364}" destId="{54469139-A443-4176-8DC8-B2C5E76A7132}" srcOrd="0" destOrd="0" presId="urn:microsoft.com/office/officeart/2005/8/layout/chevron1"/>
    <dgm:cxn modelId="{8C7D21C1-8BAA-48F3-A022-86B4721E96FA}" srcId="{033BC37C-0EA0-4CB4-A81E-3B0883A833E4}" destId="{E8996787-FC7E-4382-AA07-464215BD9DFB}" srcOrd="1" destOrd="0" parTransId="{EA3ECDB8-4657-46B2-BA1D-A45E0B946894}" sibTransId="{309A9541-1406-468E-BF59-F00E78CC916F}"/>
    <dgm:cxn modelId="{8DEAA750-6770-4323-9FE7-2BA4B36C785C}" type="presOf" srcId="{E0DE91EB-497B-4778-BC9B-C35F805E5E1E}" destId="{F60ECA0D-3BFB-49A2-95CB-A9B54EFC3789}" srcOrd="0" destOrd="0" presId="urn:microsoft.com/office/officeart/2005/8/layout/chevron1"/>
    <dgm:cxn modelId="{C9F78812-E040-46AA-8257-4CF36B336B02}" type="presOf" srcId="{E8996787-FC7E-4382-AA07-464215BD9DFB}" destId="{4E807A09-C8B3-4A6F-B51F-C95E705DDF3E}" srcOrd="0" destOrd="0" presId="urn:microsoft.com/office/officeart/2005/8/layout/chevron1"/>
    <dgm:cxn modelId="{FE6CC6B3-9B46-41D4-8F0A-98D37D5D44CA}" type="presOf" srcId="{033BC37C-0EA0-4CB4-A81E-3B0883A833E4}" destId="{79DC41A4-BCC1-43A1-B611-A934A7368023}" srcOrd="0" destOrd="0" presId="urn:microsoft.com/office/officeart/2005/8/layout/chevron1"/>
    <dgm:cxn modelId="{158AC631-1CE4-47E4-ADAE-CDF5C71391FA}" srcId="{033BC37C-0EA0-4CB4-A81E-3B0883A833E4}" destId="{6EEE883C-0B0A-40B6-8C55-50FD0468AC20}" srcOrd="3" destOrd="0" parTransId="{1A02779C-28D7-4292-9595-F7C8A0646E26}" sibTransId="{3300C211-D63E-46E5-BB42-7D2A7F1BC0A8}"/>
    <dgm:cxn modelId="{BCF8B07D-2763-4012-A82D-E6CE880629D1}" type="presParOf" srcId="{79DC41A4-BCC1-43A1-B611-A934A7368023}" destId="{54469139-A443-4176-8DC8-B2C5E76A7132}" srcOrd="0" destOrd="0" presId="urn:microsoft.com/office/officeart/2005/8/layout/chevron1"/>
    <dgm:cxn modelId="{FB86C96A-C00D-4C23-9FAF-5C43DE75D566}" type="presParOf" srcId="{79DC41A4-BCC1-43A1-B611-A934A7368023}" destId="{A387AAB1-C3BD-4934-80B1-8A09D0DD4E2C}" srcOrd="1" destOrd="0" presId="urn:microsoft.com/office/officeart/2005/8/layout/chevron1"/>
    <dgm:cxn modelId="{0E2A2AFC-7D7B-4144-832B-4F55D567ED27}" type="presParOf" srcId="{79DC41A4-BCC1-43A1-B611-A934A7368023}" destId="{4E807A09-C8B3-4A6F-B51F-C95E705DDF3E}" srcOrd="2" destOrd="0" presId="urn:microsoft.com/office/officeart/2005/8/layout/chevron1"/>
    <dgm:cxn modelId="{D28BBCEB-0C1D-4D1B-AE1D-483394C92B83}" type="presParOf" srcId="{79DC41A4-BCC1-43A1-B611-A934A7368023}" destId="{371913D2-4B03-470E-B51A-E3E55BC5F293}" srcOrd="3" destOrd="0" presId="urn:microsoft.com/office/officeart/2005/8/layout/chevron1"/>
    <dgm:cxn modelId="{36818C05-9817-4173-9721-9D2C779414E8}" type="presParOf" srcId="{79DC41A4-BCC1-43A1-B611-A934A7368023}" destId="{F60ECA0D-3BFB-49A2-95CB-A9B54EFC3789}" srcOrd="4" destOrd="0" presId="urn:microsoft.com/office/officeart/2005/8/layout/chevron1"/>
    <dgm:cxn modelId="{80A7EEDD-F4B3-4051-8442-FDE9B2544B39}" type="presParOf" srcId="{79DC41A4-BCC1-43A1-B611-A934A7368023}" destId="{615B06E1-5CD1-4C6F-8EEB-29BB811D5886}" srcOrd="5" destOrd="0" presId="urn:microsoft.com/office/officeart/2005/8/layout/chevron1"/>
    <dgm:cxn modelId="{F30340BF-2774-4F6C-A89D-E7C70542ADEA}" type="presParOf" srcId="{79DC41A4-BCC1-43A1-B611-A934A7368023}" destId="{CE08FAE7-ABD8-4F7B-97AF-FB9BA2E84D35}" srcOrd="6" destOrd="0" presId="urn:microsoft.com/office/officeart/2005/8/layout/chevron1"/>
    <dgm:cxn modelId="{DA3A59C2-70A9-4951-AA87-C97C2A296AF3}" type="presParOf" srcId="{79DC41A4-BCC1-43A1-B611-A934A7368023}" destId="{645E332D-E9BE-4FF9-BF14-35694AB72E2D}" srcOrd="7" destOrd="0" presId="urn:microsoft.com/office/officeart/2005/8/layout/chevron1"/>
    <dgm:cxn modelId="{767DBB39-B558-4299-8CD3-4330ADF3213F}" type="presParOf" srcId="{79DC41A4-BCC1-43A1-B611-A934A7368023}" destId="{05B6082B-0B02-4AAD-878C-25AC25D257FA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62A8C3A-E42B-4B99-A25F-811DB4B7A0C9}" type="doc">
      <dgm:prSet loTypeId="urn:microsoft.com/office/officeart/2005/8/layout/chevron2" loCatId="list" qsTypeId="urn:microsoft.com/office/officeart/2005/8/quickstyle/3d2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8AAAE1BE-EE5B-4370-A26A-D135572DE4A3}">
      <dgm:prSet phldrT="[Текст]" phldr="1"/>
      <dgm:spPr/>
      <dgm:t>
        <a:bodyPr/>
        <a:lstStyle/>
        <a:p>
          <a:endParaRPr lang="ru-RU" dirty="0"/>
        </a:p>
      </dgm:t>
    </dgm:pt>
    <dgm:pt modelId="{789BA528-AFD8-47AA-AB98-106E556B84AF}" type="parTrans" cxnId="{74B39A3B-3A6C-4DDC-9D9C-523C616D5552}">
      <dgm:prSet/>
      <dgm:spPr/>
      <dgm:t>
        <a:bodyPr/>
        <a:lstStyle/>
        <a:p>
          <a:endParaRPr lang="ru-RU"/>
        </a:p>
      </dgm:t>
    </dgm:pt>
    <dgm:pt modelId="{F5022D1D-B774-40FE-AE25-BD37649B3232}" type="sibTrans" cxnId="{74B39A3B-3A6C-4DDC-9D9C-523C616D5552}">
      <dgm:prSet/>
      <dgm:spPr/>
      <dgm:t>
        <a:bodyPr/>
        <a:lstStyle/>
        <a:p>
          <a:endParaRPr lang="ru-RU"/>
        </a:p>
      </dgm:t>
    </dgm:pt>
    <dgm:pt modelId="{8782ACF5-A29C-4731-B9D0-693A01FD78AC}">
      <dgm:prSet phldrT="[Текст]" custT="1"/>
      <dgm:spPr/>
      <dgm:t>
        <a:bodyPr/>
        <a:lstStyle/>
        <a:p>
          <a:r>
            <a:rPr lang="ru-RU" sz="1800" b="1" dirty="0" smtClean="0"/>
            <a:t>Равномерное движение машин на улицах, ликвидация заторов, сокращение задержек транспорта на перекрестках</a:t>
          </a:r>
          <a:endParaRPr lang="ru-RU" sz="1800" b="1" dirty="0"/>
        </a:p>
      </dgm:t>
    </dgm:pt>
    <dgm:pt modelId="{914D4DAE-7330-49F2-9F36-BD9880B2F743}" type="parTrans" cxnId="{D6A3B947-8B90-44CC-86D1-2BFDCFA5D6B4}">
      <dgm:prSet/>
      <dgm:spPr/>
      <dgm:t>
        <a:bodyPr/>
        <a:lstStyle/>
        <a:p>
          <a:endParaRPr lang="ru-RU"/>
        </a:p>
      </dgm:t>
    </dgm:pt>
    <dgm:pt modelId="{25D5769B-99E3-4488-A3C6-F1F3532B7221}" type="sibTrans" cxnId="{D6A3B947-8B90-44CC-86D1-2BFDCFA5D6B4}">
      <dgm:prSet/>
      <dgm:spPr/>
      <dgm:t>
        <a:bodyPr/>
        <a:lstStyle/>
        <a:p>
          <a:endParaRPr lang="ru-RU"/>
        </a:p>
      </dgm:t>
    </dgm:pt>
    <dgm:pt modelId="{2B42E65C-DF14-4AB7-9BC0-AAC1BDC72C65}">
      <dgm:prSet phldrT="[Текст]" phldr="1"/>
      <dgm:spPr/>
      <dgm:t>
        <a:bodyPr/>
        <a:lstStyle/>
        <a:p>
          <a:endParaRPr lang="ru-RU"/>
        </a:p>
      </dgm:t>
    </dgm:pt>
    <dgm:pt modelId="{517EB9AD-2981-48BD-A2FE-C1C452F47457}" type="parTrans" cxnId="{6443E4D8-D0C3-41BC-B16A-991578C9FD6A}">
      <dgm:prSet/>
      <dgm:spPr/>
      <dgm:t>
        <a:bodyPr/>
        <a:lstStyle/>
        <a:p>
          <a:endParaRPr lang="ru-RU"/>
        </a:p>
      </dgm:t>
    </dgm:pt>
    <dgm:pt modelId="{969F44B7-53F1-4D0A-B8E9-925AE0053270}" type="sibTrans" cxnId="{6443E4D8-D0C3-41BC-B16A-991578C9FD6A}">
      <dgm:prSet/>
      <dgm:spPr/>
      <dgm:t>
        <a:bodyPr/>
        <a:lstStyle/>
        <a:p>
          <a:endParaRPr lang="ru-RU"/>
        </a:p>
      </dgm:t>
    </dgm:pt>
    <dgm:pt modelId="{031D2F87-48F3-4403-8473-B974BA96E6E3}">
      <dgm:prSet phldrT="[Текст]" custT="1"/>
      <dgm:spPr/>
      <dgm:t>
        <a:bodyPr/>
        <a:lstStyle/>
        <a:p>
          <a:r>
            <a:rPr lang="ru-RU" sz="1800" b="1" dirty="0" smtClean="0"/>
            <a:t>Установление предельной скорости движения в городе установлена 60 км/ч</a:t>
          </a:r>
          <a:endParaRPr lang="ru-RU" sz="1800" b="1" dirty="0"/>
        </a:p>
      </dgm:t>
    </dgm:pt>
    <dgm:pt modelId="{D33E442E-FF76-479A-B736-CF0902A3488A}" type="parTrans" cxnId="{9DD51AC8-ABED-4352-BBBC-D2740F4D2A30}">
      <dgm:prSet/>
      <dgm:spPr/>
      <dgm:t>
        <a:bodyPr/>
        <a:lstStyle/>
        <a:p>
          <a:endParaRPr lang="ru-RU"/>
        </a:p>
      </dgm:t>
    </dgm:pt>
    <dgm:pt modelId="{21C05775-B622-4F72-BB32-727DE68B8C1B}" type="sibTrans" cxnId="{9DD51AC8-ABED-4352-BBBC-D2740F4D2A30}">
      <dgm:prSet/>
      <dgm:spPr/>
      <dgm:t>
        <a:bodyPr/>
        <a:lstStyle/>
        <a:p>
          <a:endParaRPr lang="ru-RU"/>
        </a:p>
      </dgm:t>
    </dgm:pt>
    <dgm:pt modelId="{D1B695A3-CF08-4091-B48D-50A669447CBE}">
      <dgm:prSet phldrT="[Текст]" phldr="1"/>
      <dgm:spPr/>
      <dgm:t>
        <a:bodyPr/>
        <a:lstStyle/>
        <a:p>
          <a:endParaRPr lang="ru-RU" dirty="0"/>
        </a:p>
      </dgm:t>
    </dgm:pt>
    <dgm:pt modelId="{CFD7C6FB-C299-4A10-A710-E8EA2D7D52CA}" type="parTrans" cxnId="{AA285936-EB5B-46A2-8EEC-7130280E997C}">
      <dgm:prSet/>
      <dgm:spPr/>
      <dgm:t>
        <a:bodyPr/>
        <a:lstStyle/>
        <a:p>
          <a:endParaRPr lang="ru-RU"/>
        </a:p>
      </dgm:t>
    </dgm:pt>
    <dgm:pt modelId="{F5527565-4DF2-48FA-8FB6-58B174D19C78}" type="sibTrans" cxnId="{AA285936-EB5B-46A2-8EEC-7130280E997C}">
      <dgm:prSet/>
      <dgm:spPr/>
      <dgm:t>
        <a:bodyPr/>
        <a:lstStyle/>
        <a:p>
          <a:endParaRPr lang="ru-RU"/>
        </a:p>
      </dgm:t>
    </dgm:pt>
    <dgm:pt modelId="{A26A4C29-03F2-4785-A873-75A830A4D392}">
      <dgm:prSet phldrT="[Текст]" custT="1"/>
      <dgm:spPr/>
      <dgm:t>
        <a:bodyPr/>
        <a:lstStyle/>
        <a:p>
          <a:r>
            <a:rPr lang="ru-RU" sz="1800" b="1" dirty="0" smtClean="0"/>
            <a:t>Знание каждым  водителем того, что причины “дымления” автомобилей следующие: неисправность двигателя, </a:t>
          </a:r>
          <a:r>
            <a:rPr lang="ru-RU" sz="1800" b="1" dirty="0" err="1" smtClean="0"/>
            <a:t>неотлаженность</a:t>
          </a:r>
          <a:r>
            <a:rPr lang="ru-RU" sz="1800" b="1" dirty="0" smtClean="0"/>
            <a:t> систем питания и зажигания и ликвидация неисправностей</a:t>
          </a:r>
          <a:endParaRPr lang="ru-RU" sz="1800" b="1" dirty="0"/>
        </a:p>
      </dgm:t>
    </dgm:pt>
    <dgm:pt modelId="{2C4CF0BD-72F7-4F3C-8381-CEA095EB5EE4}" type="parTrans" cxnId="{8E83F666-2010-4F70-BE83-425D489A7456}">
      <dgm:prSet/>
      <dgm:spPr/>
      <dgm:t>
        <a:bodyPr/>
        <a:lstStyle/>
        <a:p>
          <a:endParaRPr lang="ru-RU"/>
        </a:p>
      </dgm:t>
    </dgm:pt>
    <dgm:pt modelId="{C0EA6868-68FC-421B-8ACF-63C08490C0B4}" type="sibTrans" cxnId="{8E83F666-2010-4F70-BE83-425D489A7456}">
      <dgm:prSet/>
      <dgm:spPr/>
      <dgm:t>
        <a:bodyPr/>
        <a:lstStyle/>
        <a:p>
          <a:endParaRPr lang="ru-RU"/>
        </a:p>
      </dgm:t>
    </dgm:pt>
    <dgm:pt modelId="{787110E3-DB8F-4DB2-B330-ABC1D2DB518A}">
      <dgm:prSet/>
      <dgm:spPr/>
      <dgm:t>
        <a:bodyPr/>
        <a:lstStyle/>
        <a:p>
          <a:endParaRPr lang="ru-RU"/>
        </a:p>
      </dgm:t>
    </dgm:pt>
    <dgm:pt modelId="{DFC7D487-25B9-42AA-9D53-A263FACAAE73}" type="parTrans" cxnId="{F9E680BD-5F0E-44FE-8E8D-9D2E8E7F8C7C}">
      <dgm:prSet/>
      <dgm:spPr/>
      <dgm:t>
        <a:bodyPr/>
        <a:lstStyle/>
        <a:p>
          <a:endParaRPr lang="ru-RU"/>
        </a:p>
      </dgm:t>
    </dgm:pt>
    <dgm:pt modelId="{96D9AAC5-CFCD-42AC-864F-DEA8B4DA4499}" type="sibTrans" cxnId="{F9E680BD-5F0E-44FE-8E8D-9D2E8E7F8C7C}">
      <dgm:prSet/>
      <dgm:spPr/>
      <dgm:t>
        <a:bodyPr/>
        <a:lstStyle/>
        <a:p>
          <a:endParaRPr lang="ru-RU"/>
        </a:p>
      </dgm:t>
    </dgm:pt>
    <dgm:pt modelId="{360912FB-A1AA-4EBB-9C0F-34BCFA82985B}">
      <dgm:prSet custT="1"/>
      <dgm:spPr/>
      <dgm:t>
        <a:bodyPr/>
        <a:lstStyle/>
        <a:p>
          <a:r>
            <a:rPr lang="ru-RU" sz="1800" b="1" dirty="0" smtClean="0"/>
            <a:t>Правильная регулировка автомобильных двигателей , снизит выброс вредных веществ в атмосферу  в 5-6 раз </a:t>
          </a:r>
          <a:endParaRPr lang="ru-RU" sz="1800" b="1" dirty="0"/>
        </a:p>
      </dgm:t>
    </dgm:pt>
    <dgm:pt modelId="{BC5F44FD-8988-4E65-8F7D-AF7981E91F3E}" type="parTrans" cxnId="{71A7BB88-D2D8-4677-9609-BF32F729F23F}">
      <dgm:prSet/>
      <dgm:spPr/>
      <dgm:t>
        <a:bodyPr/>
        <a:lstStyle/>
        <a:p>
          <a:endParaRPr lang="ru-RU"/>
        </a:p>
      </dgm:t>
    </dgm:pt>
    <dgm:pt modelId="{973DCDAD-4F86-4447-A3E2-0F57A5FF0EB2}" type="sibTrans" cxnId="{71A7BB88-D2D8-4677-9609-BF32F729F23F}">
      <dgm:prSet/>
      <dgm:spPr/>
      <dgm:t>
        <a:bodyPr/>
        <a:lstStyle/>
        <a:p>
          <a:endParaRPr lang="ru-RU"/>
        </a:p>
      </dgm:t>
    </dgm:pt>
    <dgm:pt modelId="{9F6439A6-BCB4-4270-A960-DD39FD08AB98}">
      <dgm:prSet/>
      <dgm:spPr/>
      <dgm:t>
        <a:bodyPr/>
        <a:lstStyle/>
        <a:p>
          <a:endParaRPr lang="ru-RU"/>
        </a:p>
      </dgm:t>
    </dgm:pt>
    <dgm:pt modelId="{6B6CF522-AED7-4787-8D95-4E6AED2B5BB6}" type="parTrans" cxnId="{767C6A46-84C5-40E1-A4D5-C991E53CBCFE}">
      <dgm:prSet/>
      <dgm:spPr/>
      <dgm:t>
        <a:bodyPr/>
        <a:lstStyle/>
        <a:p>
          <a:endParaRPr lang="ru-RU"/>
        </a:p>
      </dgm:t>
    </dgm:pt>
    <dgm:pt modelId="{F26BF565-F50F-434F-ACB2-7049F7F7AFA3}" type="sibTrans" cxnId="{767C6A46-84C5-40E1-A4D5-C991E53CBCFE}">
      <dgm:prSet/>
      <dgm:spPr/>
      <dgm:t>
        <a:bodyPr/>
        <a:lstStyle/>
        <a:p>
          <a:endParaRPr lang="ru-RU"/>
        </a:p>
      </dgm:t>
    </dgm:pt>
    <dgm:pt modelId="{E043EE59-80A2-4ADB-86E8-4B00503E76B7}">
      <dgm:prSet custT="1"/>
      <dgm:spPr/>
      <dgm:t>
        <a:bodyPr/>
        <a:lstStyle/>
        <a:p>
          <a:r>
            <a:rPr lang="ru-RU" sz="1800" b="1" dirty="0" smtClean="0"/>
            <a:t>Хорошо накаченные шины</a:t>
          </a:r>
          <a:endParaRPr lang="ru-RU" sz="1800" b="1" dirty="0"/>
        </a:p>
      </dgm:t>
    </dgm:pt>
    <dgm:pt modelId="{FEE7F434-6087-4BB1-9A47-5B6A938A7A42}" type="parTrans" cxnId="{D9FE8201-E546-4741-87C1-850146024086}">
      <dgm:prSet/>
      <dgm:spPr/>
      <dgm:t>
        <a:bodyPr/>
        <a:lstStyle/>
        <a:p>
          <a:endParaRPr lang="ru-RU"/>
        </a:p>
      </dgm:t>
    </dgm:pt>
    <dgm:pt modelId="{2A746A2E-4CAE-427E-861D-90F0B414841C}" type="sibTrans" cxnId="{D9FE8201-E546-4741-87C1-850146024086}">
      <dgm:prSet/>
      <dgm:spPr/>
      <dgm:t>
        <a:bodyPr/>
        <a:lstStyle/>
        <a:p>
          <a:endParaRPr lang="ru-RU"/>
        </a:p>
      </dgm:t>
    </dgm:pt>
    <dgm:pt modelId="{609836DF-954A-4894-B696-39766B63321B}" type="pres">
      <dgm:prSet presAssocID="{862A8C3A-E42B-4B99-A25F-811DB4B7A0C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6A25C2-EB80-4613-AD15-DEFCBFD94E97}" type="pres">
      <dgm:prSet presAssocID="{8AAAE1BE-EE5B-4370-A26A-D135572DE4A3}" presName="composite" presStyleCnt="0"/>
      <dgm:spPr/>
      <dgm:t>
        <a:bodyPr/>
        <a:lstStyle/>
        <a:p>
          <a:endParaRPr lang="ru-RU"/>
        </a:p>
      </dgm:t>
    </dgm:pt>
    <dgm:pt modelId="{706EBB8E-74BF-436A-A963-5212AD20E5F4}" type="pres">
      <dgm:prSet presAssocID="{8AAAE1BE-EE5B-4370-A26A-D135572DE4A3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F2C7D6-D4C0-48EB-8324-BE051A07448D}" type="pres">
      <dgm:prSet presAssocID="{8AAAE1BE-EE5B-4370-A26A-D135572DE4A3}" presName="descendantText" presStyleLbl="alignAcc1" presStyleIdx="0" presStyleCnt="5" custScaleY="1015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F457E4-31E6-4FB3-A4E0-994F3F2EAC0E}" type="pres">
      <dgm:prSet presAssocID="{F5022D1D-B774-40FE-AE25-BD37649B3232}" presName="sp" presStyleCnt="0"/>
      <dgm:spPr/>
      <dgm:t>
        <a:bodyPr/>
        <a:lstStyle/>
        <a:p>
          <a:endParaRPr lang="ru-RU"/>
        </a:p>
      </dgm:t>
    </dgm:pt>
    <dgm:pt modelId="{5A89DB46-32EA-4B3F-B506-6937FFD27014}" type="pres">
      <dgm:prSet presAssocID="{2B42E65C-DF14-4AB7-9BC0-AAC1BDC72C65}" presName="composite" presStyleCnt="0"/>
      <dgm:spPr/>
      <dgm:t>
        <a:bodyPr/>
        <a:lstStyle/>
        <a:p>
          <a:endParaRPr lang="ru-RU"/>
        </a:p>
      </dgm:t>
    </dgm:pt>
    <dgm:pt modelId="{4F7811D8-0469-4472-9AB1-D775C9C6B8EE}" type="pres">
      <dgm:prSet presAssocID="{2B42E65C-DF14-4AB7-9BC0-AAC1BDC72C65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B08BA7-EA99-467A-9A75-CF10C5A9C144}" type="pres">
      <dgm:prSet presAssocID="{2B42E65C-DF14-4AB7-9BC0-AAC1BDC72C65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653481-41CF-4F69-88D9-E3189F926B11}" type="pres">
      <dgm:prSet presAssocID="{969F44B7-53F1-4D0A-B8E9-925AE0053270}" presName="sp" presStyleCnt="0"/>
      <dgm:spPr/>
      <dgm:t>
        <a:bodyPr/>
        <a:lstStyle/>
        <a:p>
          <a:endParaRPr lang="ru-RU"/>
        </a:p>
      </dgm:t>
    </dgm:pt>
    <dgm:pt modelId="{320CBF47-8ADB-4166-B450-7C455B7F85D7}" type="pres">
      <dgm:prSet presAssocID="{D1B695A3-CF08-4091-B48D-50A669447CBE}" presName="composite" presStyleCnt="0"/>
      <dgm:spPr/>
      <dgm:t>
        <a:bodyPr/>
        <a:lstStyle/>
        <a:p>
          <a:endParaRPr lang="ru-RU"/>
        </a:p>
      </dgm:t>
    </dgm:pt>
    <dgm:pt modelId="{6C420951-DE92-4DD8-A9D3-1B6823A17DF1}" type="pres">
      <dgm:prSet presAssocID="{D1B695A3-CF08-4091-B48D-50A669447CBE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B6E4CE-B7A9-4C50-AC17-7DBD078A0F19}" type="pres">
      <dgm:prSet presAssocID="{D1B695A3-CF08-4091-B48D-50A669447CBE}" presName="descendantText" presStyleLbl="alignAcc1" presStyleIdx="2" presStyleCnt="5" custScaleY="1531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8ED55E-3DF0-4E03-BB20-046D771B305B}" type="pres">
      <dgm:prSet presAssocID="{F5527565-4DF2-48FA-8FB6-58B174D19C78}" presName="sp" presStyleCnt="0"/>
      <dgm:spPr/>
      <dgm:t>
        <a:bodyPr/>
        <a:lstStyle/>
        <a:p>
          <a:endParaRPr lang="ru-RU"/>
        </a:p>
      </dgm:t>
    </dgm:pt>
    <dgm:pt modelId="{E0E3B9EE-6907-45B2-BD9F-17FA2877B5C4}" type="pres">
      <dgm:prSet presAssocID="{9F6439A6-BCB4-4270-A960-DD39FD08AB98}" presName="composite" presStyleCnt="0"/>
      <dgm:spPr/>
      <dgm:t>
        <a:bodyPr/>
        <a:lstStyle/>
        <a:p>
          <a:endParaRPr lang="ru-RU"/>
        </a:p>
      </dgm:t>
    </dgm:pt>
    <dgm:pt modelId="{91234CBD-FA92-4BF2-885A-948B7418644B}" type="pres">
      <dgm:prSet presAssocID="{9F6439A6-BCB4-4270-A960-DD39FD08AB98}" presName="parentText" presStyleLbl="alignNode1" presStyleIdx="3" presStyleCnt="5" custLinFactNeighborX="2938" custLinFactNeighborY="780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28ED4A-154A-41E6-8897-4154F6C3611E}" type="pres">
      <dgm:prSet presAssocID="{9F6439A6-BCB4-4270-A960-DD39FD08AB98}" presName="descendantText" presStyleLbl="alignAcc1" presStyleIdx="3" presStyleCnt="5" custLinFactNeighborX="344" custLinFactNeighborY="120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BE9EA3-BCB6-4E51-B413-93094ABC4597}" type="pres">
      <dgm:prSet presAssocID="{F26BF565-F50F-434F-ACB2-7049F7F7AFA3}" presName="sp" presStyleCnt="0"/>
      <dgm:spPr/>
      <dgm:t>
        <a:bodyPr/>
        <a:lstStyle/>
        <a:p>
          <a:endParaRPr lang="ru-RU"/>
        </a:p>
      </dgm:t>
    </dgm:pt>
    <dgm:pt modelId="{27C4796B-D1EC-43CA-A003-7755943CE80E}" type="pres">
      <dgm:prSet presAssocID="{787110E3-DB8F-4DB2-B330-ABC1D2DB518A}" presName="composite" presStyleCnt="0"/>
      <dgm:spPr/>
      <dgm:t>
        <a:bodyPr/>
        <a:lstStyle/>
        <a:p>
          <a:endParaRPr lang="ru-RU"/>
        </a:p>
      </dgm:t>
    </dgm:pt>
    <dgm:pt modelId="{94BF79DD-BA35-4F9E-9D16-3F2BB86AFF53}" type="pres">
      <dgm:prSet presAssocID="{787110E3-DB8F-4DB2-B330-ABC1D2DB518A}" presName="parentText" presStyleLbl="alignNode1" presStyleIdx="4" presStyleCnt="5" custLinFactNeighborX="2901" custLinFactNeighborY="560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E473FD-094E-4DA0-B00F-D8FE8C811B41}" type="pres">
      <dgm:prSet presAssocID="{787110E3-DB8F-4DB2-B330-ABC1D2DB518A}" presName="descendantText" presStyleLbl="alignAcc1" presStyleIdx="4" presStyleCnt="5" custScaleY="1414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DD51AC8-ABED-4352-BBBC-D2740F4D2A30}" srcId="{2B42E65C-DF14-4AB7-9BC0-AAC1BDC72C65}" destId="{031D2F87-48F3-4403-8473-B974BA96E6E3}" srcOrd="0" destOrd="0" parTransId="{D33E442E-FF76-479A-B736-CF0902A3488A}" sibTransId="{21C05775-B622-4F72-BB32-727DE68B8C1B}"/>
    <dgm:cxn modelId="{6443E4D8-D0C3-41BC-B16A-991578C9FD6A}" srcId="{862A8C3A-E42B-4B99-A25F-811DB4B7A0C9}" destId="{2B42E65C-DF14-4AB7-9BC0-AAC1BDC72C65}" srcOrd="1" destOrd="0" parTransId="{517EB9AD-2981-48BD-A2FE-C1C452F47457}" sibTransId="{969F44B7-53F1-4D0A-B8E9-925AE0053270}"/>
    <dgm:cxn modelId="{88073635-3886-40D4-9B68-E560B0EA8155}" type="presOf" srcId="{8AAAE1BE-EE5B-4370-A26A-D135572DE4A3}" destId="{706EBB8E-74BF-436A-A963-5212AD20E5F4}" srcOrd="0" destOrd="0" presId="urn:microsoft.com/office/officeart/2005/8/layout/chevron2"/>
    <dgm:cxn modelId="{AA285936-EB5B-46A2-8EEC-7130280E997C}" srcId="{862A8C3A-E42B-4B99-A25F-811DB4B7A0C9}" destId="{D1B695A3-CF08-4091-B48D-50A669447CBE}" srcOrd="2" destOrd="0" parTransId="{CFD7C6FB-C299-4A10-A710-E8EA2D7D52CA}" sibTransId="{F5527565-4DF2-48FA-8FB6-58B174D19C78}"/>
    <dgm:cxn modelId="{ECEFFF20-252A-43AA-A2C9-F82E3FEE4E8B}" type="presOf" srcId="{862A8C3A-E42B-4B99-A25F-811DB4B7A0C9}" destId="{609836DF-954A-4894-B696-39766B63321B}" srcOrd="0" destOrd="0" presId="urn:microsoft.com/office/officeart/2005/8/layout/chevron2"/>
    <dgm:cxn modelId="{D9FE8201-E546-4741-87C1-850146024086}" srcId="{9F6439A6-BCB4-4270-A960-DD39FD08AB98}" destId="{E043EE59-80A2-4ADB-86E8-4B00503E76B7}" srcOrd="0" destOrd="0" parTransId="{FEE7F434-6087-4BB1-9A47-5B6A938A7A42}" sibTransId="{2A746A2E-4CAE-427E-861D-90F0B414841C}"/>
    <dgm:cxn modelId="{767C6A46-84C5-40E1-A4D5-C991E53CBCFE}" srcId="{862A8C3A-E42B-4B99-A25F-811DB4B7A0C9}" destId="{9F6439A6-BCB4-4270-A960-DD39FD08AB98}" srcOrd="3" destOrd="0" parTransId="{6B6CF522-AED7-4787-8D95-4E6AED2B5BB6}" sibTransId="{F26BF565-F50F-434F-ACB2-7049F7F7AFA3}"/>
    <dgm:cxn modelId="{74B39A3B-3A6C-4DDC-9D9C-523C616D5552}" srcId="{862A8C3A-E42B-4B99-A25F-811DB4B7A0C9}" destId="{8AAAE1BE-EE5B-4370-A26A-D135572DE4A3}" srcOrd="0" destOrd="0" parTransId="{789BA528-AFD8-47AA-AB98-106E556B84AF}" sibTransId="{F5022D1D-B774-40FE-AE25-BD37649B3232}"/>
    <dgm:cxn modelId="{6EDA4D58-9C2B-4541-83D6-972F6E8FCF24}" type="presOf" srcId="{2B42E65C-DF14-4AB7-9BC0-AAC1BDC72C65}" destId="{4F7811D8-0469-4472-9AB1-D775C9C6B8EE}" srcOrd="0" destOrd="0" presId="urn:microsoft.com/office/officeart/2005/8/layout/chevron2"/>
    <dgm:cxn modelId="{42581006-1198-4879-80BC-10D6D864BFF7}" type="presOf" srcId="{E043EE59-80A2-4ADB-86E8-4B00503E76B7}" destId="{D128ED4A-154A-41E6-8897-4154F6C3611E}" srcOrd="0" destOrd="0" presId="urn:microsoft.com/office/officeart/2005/8/layout/chevron2"/>
    <dgm:cxn modelId="{FEE080CA-3747-4254-ABF0-6E5DB67F863D}" type="presOf" srcId="{D1B695A3-CF08-4091-B48D-50A669447CBE}" destId="{6C420951-DE92-4DD8-A9D3-1B6823A17DF1}" srcOrd="0" destOrd="0" presId="urn:microsoft.com/office/officeart/2005/8/layout/chevron2"/>
    <dgm:cxn modelId="{FF4C3A94-13A5-4EF1-987C-6D75429C7FB4}" type="presOf" srcId="{8782ACF5-A29C-4731-B9D0-693A01FD78AC}" destId="{47F2C7D6-D4C0-48EB-8324-BE051A07448D}" srcOrd="0" destOrd="0" presId="urn:microsoft.com/office/officeart/2005/8/layout/chevron2"/>
    <dgm:cxn modelId="{D6A3B947-8B90-44CC-86D1-2BFDCFA5D6B4}" srcId="{8AAAE1BE-EE5B-4370-A26A-D135572DE4A3}" destId="{8782ACF5-A29C-4731-B9D0-693A01FD78AC}" srcOrd="0" destOrd="0" parTransId="{914D4DAE-7330-49F2-9F36-BD9880B2F743}" sibTransId="{25D5769B-99E3-4488-A3C6-F1F3532B7221}"/>
    <dgm:cxn modelId="{CE7B9206-F705-4AE0-9856-A49D8B5E5296}" type="presOf" srcId="{787110E3-DB8F-4DB2-B330-ABC1D2DB518A}" destId="{94BF79DD-BA35-4F9E-9D16-3F2BB86AFF53}" srcOrd="0" destOrd="0" presId="urn:microsoft.com/office/officeart/2005/8/layout/chevron2"/>
    <dgm:cxn modelId="{711D3FF6-7D63-463B-92FD-89D5CE7F81E6}" type="presOf" srcId="{9F6439A6-BCB4-4270-A960-DD39FD08AB98}" destId="{91234CBD-FA92-4BF2-885A-948B7418644B}" srcOrd="0" destOrd="0" presId="urn:microsoft.com/office/officeart/2005/8/layout/chevron2"/>
    <dgm:cxn modelId="{F9E680BD-5F0E-44FE-8E8D-9D2E8E7F8C7C}" srcId="{862A8C3A-E42B-4B99-A25F-811DB4B7A0C9}" destId="{787110E3-DB8F-4DB2-B330-ABC1D2DB518A}" srcOrd="4" destOrd="0" parTransId="{DFC7D487-25B9-42AA-9D53-A263FACAAE73}" sibTransId="{96D9AAC5-CFCD-42AC-864F-DEA8B4DA4499}"/>
    <dgm:cxn modelId="{782C8E94-E1D1-4383-9F42-75690C474320}" type="presOf" srcId="{031D2F87-48F3-4403-8473-B974BA96E6E3}" destId="{E8B08BA7-EA99-467A-9A75-CF10C5A9C144}" srcOrd="0" destOrd="0" presId="urn:microsoft.com/office/officeart/2005/8/layout/chevron2"/>
    <dgm:cxn modelId="{8E83F666-2010-4F70-BE83-425D489A7456}" srcId="{D1B695A3-CF08-4091-B48D-50A669447CBE}" destId="{A26A4C29-03F2-4785-A873-75A830A4D392}" srcOrd="0" destOrd="0" parTransId="{2C4CF0BD-72F7-4F3C-8381-CEA095EB5EE4}" sibTransId="{C0EA6868-68FC-421B-8ACF-63C08490C0B4}"/>
    <dgm:cxn modelId="{3030F03D-4CC7-46F9-BD8E-E11A62BEB377}" type="presOf" srcId="{360912FB-A1AA-4EBB-9C0F-34BCFA82985B}" destId="{D4E473FD-094E-4DA0-B00F-D8FE8C811B41}" srcOrd="0" destOrd="0" presId="urn:microsoft.com/office/officeart/2005/8/layout/chevron2"/>
    <dgm:cxn modelId="{659B87C1-217E-4949-88EF-4ABF520E461A}" type="presOf" srcId="{A26A4C29-03F2-4785-A873-75A830A4D392}" destId="{94B6E4CE-B7A9-4C50-AC17-7DBD078A0F19}" srcOrd="0" destOrd="0" presId="urn:microsoft.com/office/officeart/2005/8/layout/chevron2"/>
    <dgm:cxn modelId="{71A7BB88-D2D8-4677-9609-BF32F729F23F}" srcId="{787110E3-DB8F-4DB2-B330-ABC1D2DB518A}" destId="{360912FB-A1AA-4EBB-9C0F-34BCFA82985B}" srcOrd="0" destOrd="0" parTransId="{BC5F44FD-8988-4E65-8F7D-AF7981E91F3E}" sibTransId="{973DCDAD-4F86-4447-A3E2-0F57A5FF0EB2}"/>
    <dgm:cxn modelId="{8F7AEA9F-7159-451C-8D4D-9E0C691017B6}" type="presParOf" srcId="{609836DF-954A-4894-B696-39766B63321B}" destId="{3B6A25C2-EB80-4613-AD15-DEFCBFD94E97}" srcOrd="0" destOrd="0" presId="urn:microsoft.com/office/officeart/2005/8/layout/chevron2"/>
    <dgm:cxn modelId="{8038D901-282E-4211-9A9F-BC5EFF7CBB36}" type="presParOf" srcId="{3B6A25C2-EB80-4613-AD15-DEFCBFD94E97}" destId="{706EBB8E-74BF-436A-A963-5212AD20E5F4}" srcOrd="0" destOrd="0" presId="urn:microsoft.com/office/officeart/2005/8/layout/chevron2"/>
    <dgm:cxn modelId="{C2E00F74-1BEE-4181-B035-E7D6B98573F2}" type="presParOf" srcId="{3B6A25C2-EB80-4613-AD15-DEFCBFD94E97}" destId="{47F2C7D6-D4C0-48EB-8324-BE051A07448D}" srcOrd="1" destOrd="0" presId="urn:microsoft.com/office/officeart/2005/8/layout/chevron2"/>
    <dgm:cxn modelId="{961E9812-2B7A-43F6-8832-C28F0210FC66}" type="presParOf" srcId="{609836DF-954A-4894-B696-39766B63321B}" destId="{39F457E4-31E6-4FB3-A4E0-994F3F2EAC0E}" srcOrd="1" destOrd="0" presId="urn:microsoft.com/office/officeart/2005/8/layout/chevron2"/>
    <dgm:cxn modelId="{4651755C-6FBA-4C23-A82C-3CF5ED13B611}" type="presParOf" srcId="{609836DF-954A-4894-B696-39766B63321B}" destId="{5A89DB46-32EA-4B3F-B506-6937FFD27014}" srcOrd="2" destOrd="0" presId="urn:microsoft.com/office/officeart/2005/8/layout/chevron2"/>
    <dgm:cxn modelId="{BD2B9406-6755-434E-BB09-B1C55FF7281D}" type="presParOf" srcId="{5A89DB46-32EA-4B3F-B506-6937FFD27014}" destId="{4F7811D8-0469-4472-9AB1-D775C9C6B8EE}" srcOrd="0" destOrd="0" presId="urn:microsoft.com/office/officeart/2005/8/layout/chevron2"/>
    <dgm:cxn modelId="{9AE082B9-8201-403C-9095-462CB43B27A6}" type="presParOf" srcId="{5A89DB46-32EA-4B3F-B506-6937FFD27014}" destId="{E8B08BA7-EA99-467A-9A75-CF10C5A9C144}" srcOrd="1" destOrd="0" presId="urn:microsoft.com/office/officeart/2005/8/layout/chevron2"/>
    <dgm:cxn modelId="{5DF3C87B-5695-4D90-9826-2BD89D0313A7}" type="presParOf" srcId="{609836DF-954A-4894-B696-39766B63321B}" destId="{DB653481-41CF-4F69-88D9-E3189F926B11}" srcOrd="3" destOrd="0" presId="urn:microsoft.com/office/officeart/2005/8/layout/chevron2"/>
    <dgm:cxn modelId="{385298B5-D6BD-44AD-AD43-73AC08331748}" type="presParOf" srcId="{609836DF-954A-4894-B696-39766B63321B}" destId="{320CBF47-8ADB-4166-B450-7C455B7F85D7}" srcOrd="4" destOrd="0" presId="urn:microsoft.com/office/officeart/2005/8/layout/chevron2"/>
    <dgm:cxn modelId="{325768CB-7F9E-4856-A3CC-682B27AD1542}" type="presParOf" srcId="{320CBF47-8ADB-4166-B450-7C455B7F85D7}" destId="{6C420951-DE92-4DD8-A9D3-1B6823A17DF1}" srcOrd="0" destOrd="0" presId="urn:microsoft.com/office/officeart/2005/8/layout/chevron2"/>
    <dgm:cxn modelId="{F5B6072A-98F5-4FCB-96C2-FFCC36172779}" type="presParOf" srcId="{320CBF47-8ADB-4166-B450-7C455B7F85D7}" destId="{94B6E4CE-B7A9-4C50-AC17-7DBD078A0F19}" srcOrd="1" destOrd="0" presId="urn:microsoft.com/office/officeart/2005/8/layout/chevron2"/>
    <dgm:cxn modelId="{97A1E88E-8C62-40C0-BCA7-C6CFC2BAAFC6}" type="presParOf" srcId="{609836DF-954A-4894-B696-39766B63321B}" destId="{AE8ED55E-3DF0-4E03-BB20-046D771B305B}" srcOrd="5" destOrd="0" presId="urn:microsoft.com/office/officeart/2005/8/layout/chevron2"/>
    <dgm:cxn modelId="{88A73A75-8539-4336-A9B0-3B40170B17E7}" type="presParOf" srcId="{609836DF-954A-4894-B696-39766B63321B}" destId="{E0E3B9EE-6907-45B2-BD9F-17FA2877B5C4}" srcOrd="6" destOrd="0" presId="urn:microsoft.com/office/officeart/2005/8/layout/chevron2"/>
    <dgm:cxn modelId="{7DD89934-ABE3-4763-BB28-5402BCAEAD75}" type="presParOf" srcId="{E0E3B9EE-6907-45B2-BD9F-17FA2877B5C4}" destId="{91234CBD-FA92-4BF2-885A-948B7418644B}" srcOrd="0" destOrd="0" presId="urn:microsoft.com/office/officeart/2005/8/layout/chevron2"/>
    <dgm:cxn modelId="{CEB4C717-AB25-4A22-84FC-C9C34B374685}" type="presParOf" srcId="{E0E3B9EE-6907-45B2-BD9F-17FA2877B5C4}" destId="{D128ED4A-154A-41E6-8897-4154F6C3611E}" srcOrd="1" destOrd="0" presId="urn:microsoft.com/office/officeart/2005/8/layout/chevron2"/>
    <dgm:cxn modelId="{ED0B9C1B-A573-49AE-A461-2520DE481E8B}" type="presParOf" srcId="{609836DF-954A-4894-B696-39766B63321B}" destId="{20BE9EA3-BCB6-4E51-B413-93094ABC4597}" srcOrd="7" destOrd="0" presId="urn:microsoft.com/office/officeart/2005/8/layout/chevron2"/>
    <dgm:cxn modelId="{C606EF02-EFA1-4A0B-9195-95821075DFC0}" type="presParOf" srcId="{609836DF-954A-4894-B696-39766B63321B}" destId="{27C4796B-D1EC-43CA-A003-7755943CE80E}" srcOrd="8" destOrd="0" presId="urn:microsoft.com/office/officeart/2005/8/layout/chevron2"/>
    <dgm:cxn modelId="{89A52BAC-686E-4CD9-AE38-FC55C63E8EE6}" type="presParOf" srcId="{27C4796B-D1EC-43CA-A003-7755943CE80E}" destId="{94BF79DD-BA35-4F9E-9D16-3F2BB86AFF53}" srcOrd="0" destOrd="0" presId="urn:microsoft.com/office/officeart/2005/8/layout/chevron2"/>
    <dgm:cxn modelId="{0AD95FEC-F1EB-4B75-B686-4D19EF0C439C}" type="presParOf" srcId="{27C4796B-D1EC-43CA-A003-7755943CE80E}" destId="{D4E473FD-094E-4DA0-B00F-D8FE8C811B4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B4F7E8F-6532-4659-9B9A-FCE21EBBEA45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EBF6DAF3-98F7-4F51-959D-20EDAD406876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Загрязнение гидросферы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20816A2-7CD3-45F8-8096-363BA46B54B0}" type="parTrans" cxnId="{542C6343-084A-4464-902D-BA9C57EFB5AA}">
      <dgm:prSet/>
      <dgm:spPr/>
      <dgm:t>
        <a:bodyPr/>
        <a:lstStyle/>
        <a:p>
          <a:endParaRPr lang="ru-RU"/>
        </a:p>
      </dgm:t>
    </dgm:pt>
    <dgm:pt modelId="{E7A49756-FC1C-4361-B48C-64F9CD02726D}" type="sibTrans" cxnId="{542C6343-084A-4464-902D-BA9C57EFB5AA}">
      <dgm:prSet/>
      <dgm:spPr>
        <a:ln>
          <a:solidFill>
            <a:srgbClr val="0070C0"/>
          </a:solidFill>
        </a:ln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ru-RU"/>
        </a:p>
      </dgm:t>
    </dgm:pt>
    <dgm:pt modelId="{AB66D584-AC08-4244-B3C4-78F86EA0E7EC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Загрязнение почвы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E476ADE-1A58-420F-ABD6-5A41E738BE39}" type="parTrans" cxnId="{300EFC42-2869-4A22-8B05-B23305ACC39B}">
      <dgm:prSet/>
      <dgm:spPr/>
      <dgm:t>
        <a:bodyPr/>
        <a:lstStyle/>
        <a:p>
          <a:endParaRPr lang="ru-RU"/>
        </a:p>
      </dgm:t>
    </dgm:pt>
    <dgm:pt modelId="{B90373AE-6D25-41F7-A7C7-A934C9508E38}" type="sibTrans" cxnId="{300EFC42-2869-4A22-8B05-B23305ACC39B}">
      <dgm:prSet/>
      <dgm:spPr/>
      <dgm:t>
        <a:bodyPr/>
        <a:lstStyle/>
        <a:p>
          <a:endParaRPr lang="ru-RU"/>
        </a:p>
      </dgm:t>
    </dgm:pt>
    <dgm:pt modelId="{443A24C3-197B-494B-A4A7-6F5688E0BDED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Шумовое загрязнение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61005B4-4898-4B5D-90DD-C5C7A4D6D1DF}" type="parTrans" cxnId="{F47041E8-321E-4625-81A7-0F69E0F3F806}">
      <dgm:prSet/>
      <dgm:spPr/>
      <dgm:t>
        <a:bodyPr/>
        <a:lstStyle/>
        <a:p>
          <a:endParaRPr lang="ru-RU"/>
        </a:p>
      </dgm:t>
    </dgm:pt>
    <dgm:pt modelId="{2A0211F1-DEE5-43F6-8E58-65DE6EE45768}" type="sibTrans" cxnId="{F47041E8-321E-4625-81A7-0F69E0F3F806}">
      <dgm:prSet/>
      <dgm:spPr/>
      <dgm:t>
        <a:bodyPr/>
        <a:lstStyle/>
        <a:p>
          <a:endParaRPr lang="ru-RU"/>
        </a:p>
      </dgm:t>
    </dgm:pt>
    <dgm:pt modelId="{DE9BD4A9-BDE0-4719-B70C-852F2DDBCC63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Изменение климата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1806435-6B14-465D-84EF-BF8AE15BB899}" type="parTrans" cxnId="{F37F13DC-21DD-48D1-821E-5E5EB2B8C766}">
      <dgm:prSet/>
      <dgm:spPr/>
      <dgm:t>
        <a:bodyPr/>
        <a:lstStyle/>
        <a:p>
          <a:endParaRPr lang="ru-RU"/>
        </a:p>
      </dgm:t>
    </dgm:pt>
    <dgm:pt modelId="{4793F490-B499-4B07-BBEA-BBC8EAADDF95}" type="sibTrans" cxnId="{F37F13DC-21DD-48D1-821E-5E5EB2B8C766}">
      <dgm:prSet/>
      <dgm:spPr/>
      <dgm:t>
        <a:bodyPr/>
        <a:lstStyle/>
        <a:p>
          <a:endParaRPr lang="ru-RU"/>
        </a:p>
      </dgm:t>
    </dgm:pt>
    <dgm:pt modelId="{D236295C-55C4-40F0-BDF0-0C9B48E3C3B5}">
      <dgm:prSet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Влияние на здоровье человека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461E8D2-F32E-46C3-9FB6-9A55B12ADF8E}" type="parTrans" cxnId="{7B27B7E1-2591-4F98-9907-71C3544EF8BE}">
      <dgm:prSet/>
      <dgm:spPr/>
      <dgm:t>
        <a:bodyPr/>
        <a:lstStyle/>
        <a:p>
          <a:endParaRPr lang="ru-RU"/>
        </a:p>
      </dgm:t>
    </dgm:pt>
    <dgm:pt modelId="{2B0F8029-37F0-4E76-971B-8B6D631D2371}" type="sibTrans" cxnId="{7B27B7E1-2591-4F98-9907-71C3544EF8BE}">
      <dgm:prSet/>
      <dgm:spPr/>
      <dgm:t>
        <a:bodyPr/>
        <a:lstStyle/>
        <a:p>
          <a:endParaRPr lang="ru-RU"/>
        </a:p>
      </dgm:t>
    </dgm:pt>
    <dgm:pt modelId="{D12D0BF8-D4FB-431A-8401-22C7C80C2BFE}" type="pres">
      <dgm:prSet presAssocID="{EB4F7E8F-6532-4659-9B9A-FCE21EBBEA4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380C2AF8-70D3-4BE9-A761-D5B4043D2910}" type="pres">
      <dgm:prSet presAssocID="{EB4F7E8F-6532-4659-9B9A-FCE21EBBEA45}" presName="Name1" presStyleCnt="0"/>
      <dgm:spPr/>
      <dgm:t>
        <a:bodyPr/>
        <a:lstStyle/>
        <a:p>
          <a:endParaRPr lang="ru-RU"/>
        </a:p>
      </dgm:t>
    </dgm:pt>
    <dgm:pt modelId="{CC875097-E704-40AF-8A31-7D4549FC5A04}" type="pres">
      <dgm:prSet presAssocID="{EB4F7E8F-6532-4659-9B9A-FCE21EBBEA45}" presName="cycle" presStyleCnt="0"/>
      <dgm:spPr/>
      <dgm:t>
        <a:bodyPr/>
        <a:lstStyle/>
        <a:p>
          <a:endParaRPr lang="ru-RU"/>
        </a:p>
      </dgm:t>
    </dgm:pt>
    <dgm:pt modelId="{945FA8A9-C62A-48FB-AE6E-A365F7980371}" type="pres">
      <dgm:prSet presAssocID="{EB4F7E8F-6532-4659-9B9A-FCE21EBBEA45}" presName="srcNode" presStyleLbl="node1" presStyleIdx="0" presStyleCnt="5"/>
      <dgm:spPr/>
      <dgm:t>
        <a:bodyPr/>
        <a:lstStyle/>
        <a:p>
          <a:endParaRPr lang="ru-RU"/>
        </a:p>
      </dgm:t>
    </dgm:pt>
    <dgm:pt modelId="{67682D3A-D862-4799-BA6D-6FF296D83BD1}" type="pres">
      <dgm:prSet presAssocID="{EB4F7E8F-6532-4659-9B9A-FCE21EBBEA45}" presName="conn" presStyleLbl="parChTrans1D2" presStyleIdx="0" presStyleCnt="1" custLinFactNeighborX="-6857" custLinFactNeighborY="111"/>
      <dgm:spPr/>
      <dgm:t>
        <a:bodyPr/>
        <a:lstStyle/>
        <a:p>
          <a:endParaRPr lang="ru-RU"/>
        </a:p>
      </dgm:t>
    </dgm:pt>
    <dgm:pt modelId="{39853DCA-11C6-4BE4-9A0E-3CC7AC62B3E8}" type="pres">
      <dgm:prSet presAssocID="{EB4F7E8F-6532-4659-9B9A-FCE21EBBEA45}" presName="extraNode" presStyleLbl="node1" presStyleIdx="0" presStyleCnt="5"/>
      <dgm:spPr/>
      <dgm:t>
        <a:bodyPr/>
        <a:lstStyle/>
        <a:p>
          <a:endParaRPr lang="ru-RU"/>
        </a:p>
      </dgm:t>
    </dgm:pt>
    <dgm:pt modelId="{AF187846-7829-4886-BB0F-4A5E75F41A74}" type="pres">
      <dgm:prSet presAssocID="{EB4F7E8F-6532-4659-9B9A-FCE21EBBEA45}" presName="dstNode" presStyleLbl="node1" presStyleIdx="0" presStyleCnt="5"/>
      <dgm:spPr/>
      <dgm:t>
        <a:bodyPr/>
        <a:lstStyle/>
        <a:p>
          <a:endParaRPr lang="ru-RU"/>
        </a:p>
      </dgm:t>
    </dgm:pt>
    <dgm:pt modelId="{AB8FA820-434F-497F-9CBB-90FF3FC4E874}" type="pres">
      <dgm:prSet presAssocID="{EBF6DAF3-98F7-4F51-959D-20EDAD406876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E9094E-384B-460C-873A-674C517639EF}" type="pres">
      <dgm:prSet presAssocID="{EBF6DAF3-98F7-4F51-959D-20EDAD406876}" presName="accent_1" presStyleCnt="0"/>
      <dgm:spPr/>
      <dgm:t>
        <a:bodyPr/>
        <a:lstStyle/>
        <a:p>
          <a:endParaRPr lang="ru-RU"/>
        </a:p>
      </dgm:t>
    </dgm:pt>
    <dgm:pt modelId="{44D58EF1-E1BE-4EE1-9DAB-EF62E99F9B0D}" type="pres">
      <dgm:prSet presAssocID="{EBF6DAF3-98F7-4F51-959D-20EDAD406876}" presName="accentRepeatNode" presStyleLbl="solidFgAcc1" presStyleIdx="0" presStyleCnt="5" custLinFactNeighborX="-5424" custLinFactNeighborY="-2555"/>
      <dgm:spPr>
        <a:solidFill>
          <a:srgbClr val="800000"/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ru-RU"/>
        </a:p>
      </dgm:t>
    </dgm:pt>
    <dgm:pt modelId="{ECF26148-D390-49A6-A0E5-08F0D32E80D0}" type="pres">
      <dgm:prSet presAssocID="{AB66D584-AC08-4244-B3C4-78F86EA0E7EC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A603A2-44CA-4E0C-99AE-471FBFC9D975}" type="pres">
      <dgm:prSet presAssocID="{AB66D584-AC08-4244-B3C4-78F86EA0E7EC}" presName="accent_2" presStyleCnt="0"/>
      <dgm:spPr/>
      <dgm:t>
        <a:bodyPr/>
        <a:lstStyle/>
        <a:p>
          <a:endParaRPr lang="ru-RU"/>
        </a:p>
      </dgm:t>
    </dgm:pt>
    <dgm:pt modelId="{1FFD3EFD-A5A7-4D2C-A6EC-9948B22FF296}" type="pres">
      <dgm:prSet presAssocID="{AB66D584-AC08-4244-B3C4-78F86EA0E7EC}" presName="accentRepeatNode" presStyleLbl="solidFgAcc1" presStyleIdx="1" presStyleCnt="5"/>
      <dgm:spPr>
        <a:solidFill>
          <a:srgbClr val="800000"/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ru-RU"/>
        </a:p>
      </dgm:t>
    </dgm:pt>
    <dgm:pt modelId="{03F17F92-3E7E-4BCC-BA4C-C107662BB44D}" type="pres">
      <dgm:prSet presAssocID="{443A24C3-197B-494B-A4A7-6F5688E0BDED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C3CFCE-F29E-4D89-BD21-CE3979118FD8}" type="pres">
      <dgm:prSet presAssocID="{443A24C3-197B-494B-A4A7-6F5688E0BDED}" presName="accent_3" presStyleCnt="0"/>
      <dgm:spPr/>
      <dgm:t>
        <a:bodyPr/>
        <a:lstStyle/>
        <a:p>
          <a:endParaRPr lang="ru-RU"/>
        </a:p>
      </dgm:t>
    </dgm:pt>
    <dgm:pt modelId="{22C73AC4-6C46-4AC2-B5D9-17254656FE94}" type="pres">
      <dgm:prSet presAssocID="{443A24C3-197B-494B-A4A7-6F5688E0BDED}" presName="accentRepeatNode" presStyleLbl="solidFgAcc1" presStyleIdx="2" presStyleCnt="5"/>
      <dgm:spPr>
        <a:solidFill>
          <a:srgbClr val="800000"/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ru-RU"/>
        </a:p>
      </dgm:t>
    </dgm:pt>
    <dgm:pt modelId="{74C43462-F392-458F-AEEB-F536231A953A}" type="pres">
      <dgm:prSet presAssocID="{DE9BD4A9-BDE0-4719-B70C-852F2DDBCC63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447492-5E10-48E0-8899-73CA25A6D549}" type="pres">
      <dgm:prSet presAssocID="{DE9BD4A9-BDE0-4719-B70C-852F2DDBCC63}" presName="accent_4" presStyleCnt="0"/>
      <dgm:spPr/>
      <dgm:t>
        <a:bodyPr/>
        <a:lstStyle/>
        <a:p>
          <a:endParaRPr lang="ru-RU"/>
        </a:p>
      </dgm:t>
    </dgm:pt>
    <dgm:pt modelId="{7A2B41CD-5C02-459C-95EB-AF335C86DB0B}" type="pres">
      <dgm:prSet presAssocID="{DE9BD4A9-BDE0-4719-B70C-852F2DDBCC63}" presName="accentRepeatNode" presStyleLbl="solidFgAcc1" presStyleIdx="3" presStyleCnt="5"/>
      <dgm:spPr>
        <a:solidFill>
          <a:srgbClr val="800000"/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ru-RU"/>
        </a:p>
      </dgm:t>
    </dgm:pt>
    <dgm:pt modelId="{4001A6A2-B285-43CC-BEDF-44D7A1BE9392}" type="pres">
      <dgm:prSet presAssocID="{D236295C-55C4-40F0-BDF0-0C9B48E3C3B5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C763A6-B643-4592-92D3-3A5765137483}" type="pres">
      <dgm:prSet presAssocID="{D236295C-55C4-40F0-BDF0-0C9B48E3C3B5}" presName="accent_5" presStyleCnt="0"/>
      <dgm:spPr/>
      <dgm:t>
        <a:bodyPr/>
        <a:lstStyle/>
        <a:p>
          <a:endParaRPr lang="ru-RU"/>
        </a:p>
      </dgm:t>
    </dgm:pt>
    <dgm:pt modelId="{85426BFA-4246-4BB4-BB51-DEFB1D71BE14}" type="pres">
      <dgm:prSet presAssocID="{D236295C-55C4-40F0-BDF0-0C9B48E3C3B5}" presName="accentRepeatNode" presStyleLbl="solidFgAcc1" presStyleIdx="4" presStyleCnt="5"/>
      <dgm:spPr>
        <a:solidFill>
          <a:srgbClr val="800000"/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ru-RU"/>
        </a:p>
      </dgm:t>
    </dgm:pt>
  </dgm:ptLst>
  <dgm:cxnLst>
    <dgm:cxn modelId="{300EFC42-2869-4A22-8B05-B23305ACC39B}" srcId="{EB4F7E8F-6532-4659-9B9A-FCE21EBBEA45}" destId="{AB66D584-AC08-4244-B3C4-78F86EA0E7EC}" srcOrd="1" destOrd="0" parTransId="{AE476ADE-1A58-420F-ABD6-5A41E738BE39}" sibTransId="{B90373AE-6D25-41F7-A7C7-A934C9508E38}"/>
    <dgm:cxn modelId="{0483A742-C781-4651-A1BB-850B67C4ABB5}" type="presOf" srcId="{EB4F7E8F-6532-4659-9B9A-FCE21EBBEA45}" destId="{D12D0BF8-D4FB-431A-8401-22C7C80C2BFE}" srcOrd="0" destOrd="0" presId="urn:microsoft.com/office/officeart/2008/layout/VerticalCurvedList"/>
    <dgm:cxn modelId="{8D0082F1-81C3-43D1-BA9B-F3B0EC2F24ED}" type="presOf" srcId="{E7A49756-FC1C-4361-B48C-64F9CD02726D}" destId="{67682D3A-D862-4799-BA6D-6FF296D83BD1}" srcOrd="0" destOrd="0" presId="urn:microsoft.com/office/officeart/2008/layout/VerticalCurvedList"/>
    <dgm:cxn modelId="{5791D47C-B94E-448C-9591-302505F79726}" type="presOf" srcId="{EBF6DAF3-98F7-4F51-959D-20EDAD406876}" destId="{AB8FA820-434F-497F-9CBB-90FF3FC4E874}" srcOrd="0" destOrd="0" presId="urn:microsoft.com/office/officeart/2008/layout/VerticalCurvedList"/>
    <dgm:cxn modelId="{F47041E8-321E-4625-81A7-0F69E0F3F806}" srcId="{EB4F7E8F-6532-4659-9B9A-FCE21EBBEA45}" destId="{443A24C3-197B-494B-A4A7-6F5688E0BDED}" srcOrd="2" destOrd="0" parTransId="{B61005B4-4898-4B5D-90DD-C5C7A4D6D1DF}" sibTransId="{2A0211F1-DEE5-43F6-8E58-65DE6EE45768}"/>
    <dgm:cxn modelId="{542C6343-084A-4464-902D-BA9C57EFB5AA}" srcId="{EB4F7E8F-6532-4659-9B9A-FCE21EBBEA45}" destId="{EBF6DAF3-98F7-4F51-959D-20EDAD406876}" srcOrd="0" destOrd="0" parTransId="{D20816A2-7CD3-45F8-8096-363BA46B54B0}" sibTransId="{E7A49756-FC1C-4361-B48C-64F9CD02726D}"/>
    <dgm:cxn modelId="{7B27B7E1-2591-4F98-9907-71C3544EF8BE}" srcId="{EB4F7E8F-6532-4659-9B9A-FCE21EBBEA45}" destId="{D236295C-55C4-40F0-BDF0-0C9B48E3C3B5}" srcOrd="4" destOrd="0" parTransId="{8461E8D2-F32E-46C3-9FB6-9A55B12ADF8E}" sibTransId="{2B0F8029-37F0-4E76-971B-8B6D631D2371}"/>
    <dgm:cxn modelId="{8764C494-5A30-46B4-9450-FF22605CD7BC}" type="presOf" srcId="{D236295C-55C4-40F0-BDF0-0C9B48E3C3B5}" destId="{4001A6A2-B285-43CC-BEDF-44D7A1BE9392}" srcOrd="0" destOrd="0" presId="urn:microsoft.com/office/officeart/2008/layout/VerticalCurvedList"/>
    <dgm:cxn modelId="{E2507196-428A-4000-BE62-2D9C30034039}" type="presOf" srcId="{AB66D584-AC08-4244-B3C4-78F86EA0E7EC}" destId="{ECF26148-D390-49A6-A0E5-08F0D32E80D0}" srcOrd="0" destOrd="0" presId="urn:microsoft.com/office/officeart/2008/layout/VerticalCurvedList"/>
    <dgm:cxn modelId="{F99A53EF-7674-4A05-844E-11BE5FBDD30F}" type="presOf" srcId="{DE9BD4A9-BDE0-4719-B70C-852F2DDBCC63}" destId="{74C43462-F392-458F-AEEB-F536231A953A}" srcOrd="0" destOrd="0" presId="urn:microsoft.com/office/officeart/2008/layout/VerticalCurvedList"/>
    <dgm:cxn modelId="{F37F13DC-21DD-48D1-821E-5E5EB2B8C766}" srcId="{EB4F7E8F-6532-4659-9B9A-FCE21EBBEA45}" destId="{DE9BD4A9-BDE0-4719-B70C-852F2DDBCC63}" srcOrd="3" destOrd="0" parTransId="{51806435-6B14-465D-84EF-BF8AE15BB899}" sibTransId="{4793F490-B499-4B07-BBEA-BBC8EAADDF95}"/>
    <dgm:cxn modelId="{36FC602D-74B1-4659-BC2F-998E366A3DF0}" type="presOf" srcId="{443A24C3-197B-494B-A4A7-6F5688E0BDED}" destId="{03F17F92-3E7E-4BCC-BA4C-C107662BB44D}" srcOrd="0" destOrd="0" presId="urn:microsoft.com/office/officeart/2008/layout/VerticalCurvedList"/>
    <dgm:cxn modelId="{DDAD7C75-E0A2-4EDA-BD7E-DF6A3E42D920}" type="presParOf" srcId="{D12D0BF8-D4FB-431A-8401-22C7C80C2BFE}" destId="{380C2AF8-70D3-4BE9-A761-D5B4043D2910}" srcOrd="0" destOrd="0" presId="urn:microsoft.com/office/officeart/2008/layout/VerticalCurvedList"/>
    <dgm:cxn modelId="{9BF9566B-ED17-4F26-9EC4-000359D92FB6}" type="presParOf" srcId="{380C2AF8-70D3-4BE9-A761-D5B4043D2910}" destId="{CC875097-E704-40AF-8A31-7D4549FC5A04}" srcOrd="0" destOrd="0" presId="urn:microsoft.com/office/officeart/2008/layout/VerticalCurvedList"/>
    <dgm:cxn modelId="{C19E49B8-F4F1-4FCE-A75C-98A2EDA77207}" type="presParOf" srcId="{CC875097-E704-40AF-8A31-7D4549FC5A04}" destId="{945FA8A9-C62A-48FB-AE6E-A365F7980371}" srcOrd="0" destOrd="0" presId="urn:microsoft.com/office/officeart/2008/layout/VerticalCurvedList"/>
    <dgm:cxn modelId="{EBC14DD5-7B80-442C-964E-6A362346CBA2}" type="presParOf" srcId="{CC875097-E704-40AF-8A31-7D4549FC5A04}" destId="{67682D3A-D862-4799-BA6D-6FF296D83BD1}" srcOrd="1" destOrd="0" presId="urn:microsoft.com/office/officeart/2008/layout/VerticalCurvedList"/>
    <dgm:cxn modelId="{9061DBA3-6A57-4ED6-B9B1-FC6DA2DB27BD}" type="presParOf" srcId="{CC875097-E704-40AF-8A31-7D4549FC5A04}" destId="{39853DCA-11C6-4BE4-9A0E-3CC7AC62B3E8}" srcOrd="2" destOrd="0" presId="urn:microsoft.com/office/officeart/2008/layout/VerticalCurvedList"/>
    <dgm:cxn modelId="{122820F6-BF1D-458A-A1F5-A98535369378}" type="presParOf" srcId="{CC875097-E704-40AF-8A31-7D4549FC5A04}" destId="{AF187846-7829-4886-BB0F-4A5E75F41A74}" srcOrd="3" destOrd="0" presId="urn:microsoft.com/office/officeart/2008/layout/VerticalCurvedList"/>
    <dgm:cxn modelId="{7280E581-024C-4665-B004-33BA5D9FFA0D}" type="presParOf" srcId="{380C2AF8-70D3-4BE9-A761-D5B4043D2910}" destId="{AB8FA820-434F-497F-9CBB-90FF3FC4E874}" srcOrd="1" destOrd="0" presId="urn:microsoft.com/office/officeart/2008/layout/VerticalCurvedList"/>
    <dgm:cxn modelId="{F078B611-081C-4194-ABAC-F81953DA509F}" type="presParOf" srcId="{380C2AF8-70D3-4BE9-A761-D5B4043D2910}" destId="{2FE9094E-384B-460C-873A-674C517639EF}" srcOrd="2" destOrd="0" presId="urn:microsoft.com/office/officeart/2008/layout/VerticalCurvedList"/>
    <dgm:cxn modelId="{B5505BE9-F546-492E-9187-2C3F6974719D}" type="presParOf" srcId="{2FE9094E-384B-460C-873A-674C517639EF}" destId="{44D58EF1-E1BE-4EE1-9DAB-EF62E99F9B0D}" srcOrd="0" destOrd="0" presId="urn:microsoft.com/office/officeart/2008/layout/VerticalCurvedList"/>
    <dgm:cxn modelId="{7EB6A7C8-88DF-424E-8EBD-B6DCAB55E3D0}" type="presParOf" srcId="{380C2AF8-70D3-4BE9-A761-D5B4043D2910}" destId="{ECF26148-D390-49A6-A0E5-08F0D32E80D0}" srcOrd="3" destOrd="0" presId="urn:microsoft.com/office/officeart/2008/layout/VerticalCurvedList"/>
    <dgm:cxn modelId="{8C6E4AC7-DE74-4670-8D9B-BDC28178F2C5}" type="presParOf" srcId="{380C2AF8-70D3-4BE9-A761-D5B4043D2910}" destId="{3EA603A2-44CA-4E0C-99AE-471FBFC9D975}" srcOrd="4" destOrd="0" presId="urn:microsoft.com/office/officeart/2008/layout/VerticalCurvedList"/>
    <dgm:cxn modelId="{45F129F8-57C0-41E0-B312-5B95EF8D3AB3}" type="presParOf" srcId="{3EA603A2-44CA-4E0C-99AE-471FBFC9D975}" destId="{1FFD3EFD-A5A7-4D2C-A6EC-9948B22FF296}" srcOrd="0" destOrd="0" presId="urn:microsoft.com/office/officeart/2008/layout/VerticalCurvedList"/>
    <dgm:cxn modelId="{AB70217F-EB4E-4FF4-9FBD-3F62F7F79F45}" type="presParOf" srcId="{380C2AF8-70D3-4BE9-A761-D5B4043D2910}" destId="{03F17F92-3E7E-4BCC-BA4C-C107662BB44D}" srcOrd="5" destOrd="0" presId="urn:microsoft.com/office/officeart/2008/layout/VerticalCurvedList"/>
    <dgm:cxn modelId="{9118B543-E4B8-4976-A532-A7EDF84D8743}" type="presParOf" srcId="{380C2AF8-70D3-4BE9-A761-D5B4043D2910}" destId="{C2C3CFCE-F29E-4D89-BD21-CE3979118FD8}" srcOrd="6" destOrd="0" presId="urn:microsoft.com/office/officeart/2008/layout/VerticalCurvedList"/>
    <dgm:cxn modelId="{07A21468-200B-4FDF-9C99-BC0D89A9744D}" type="presParOf" srcId="{C2C3CFCE-F29E-4D89-BD21-CE3979118FD8}" destId="{22C73AC4-6C46-4AC2-B5D9-17254656FE94}" srcOrd="0" destOrd="0" presId="urn:microsoft.com/office/officeart/2008/layout/VerticalCurvedList"/>
    <dgm:cxn modelId="{BBDBE94E-2448-466C-8B9C-CFBBC1F87457}" type="presParOf" srcId="{380C2AF8-70D3-4BE9-A761-D5B4043D2910}" destId="{74C43462-F392-458F-AEEB-F536231A953A}" srcOrd="7" destOrd="0" presId="urn:microsoft.com/office/officeart/2008/layout/VerticalCurvedList"/>
    <dgm:cxn modelId="{35EB09F4-6D09-4F15-9021-E48324502F6E}" type="presParOf" srcId="{380C2AF8-70D3-4BE9-A761-D5B4043D2910}" destId="{EC447492-5E10-48E0-8899-73CA25A6D549}" srcOrd="8" destOrd="0" presId="urn:microsoft.com/office/officeart/2008/layout/VerticalCurvedList"/>
    <dgm:cxn modelId="{5B3E2592-FD0F-48AC-B532-7EDBBAEA2346}" type="presParOf" srcId="{EC447492-5E10-48E0-8899-73CA25A6D549}" destId="{7A2B41CD-5C02-459C-95EB-AF335C86DB0B}" srcOrd="0" destOrd="0" presId="urn:microsoft.com/office/officeart/2008/layout/VerticalCurvedList"/>
    <dgm:cxn modelId="{EC1FF83D-684D-45A4-A0C7-7BD335BBFFC1}" type="presParOf" srcId="{380C2AF8-70D3-4BE9-A761-D5B4043D2910}" destId="{4001A6A2-B285-43CC-BEDF-44D7A1BE9392}" srcOrd="9" destOrd="0" presId="urn:microsoft.com/office/officeart/2008/layout/VerticalCurvedList"/>
    <dgm:cxn modelId="{DBEF003E-D96B-4BE9-93FE-10C613A19A43}" type="presParOf" srcId="{380C2AF8-70D3-4BE9-A761-D5B4043D2910}" destId="{B3C763A6-B643-4592-92D3-3A5765137483}" srcOrd="10" destOrd="0" presId="urn:microsoft.com/office/officeart/2008/layout/VerticalCurvedList"/>
    <dgm:cxn modelId="{BBE8C07C-E99E-4823-9F25-38A19EC16A5A}" type="presParOf" srcId="{B3C763A6-B643-4592-92D3-3A5765137483}" destId="{85426BFA-4246-4BB4-BB51-DEFB1D71BE1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CEFB3FA9-012C-49FC-BC4A-B2CA0729AB5F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89433893-A293-4AFB-A583-4D7D9A3E0CF7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effectLst/>
            </a:rPr>
            <a:t>Проведение реконструкции и разработка новых двигателей</a:t>
          </a:r>
          <a:endParaRPr lang="ru-RU" sz="1800" b="1" dirty="0">
            <a:solidFill>
              <a:schemeClr val="tx1"/>
            </a:solidFill>
            <a:effectLst/>
          </a:endParaRPr>
        </a:p>
      </dgm:t>
    </dgm:pt>
    <dgm:pt modelId="{695263F1-CAE7-43F5-BBAA-B62E6C8C90D2}" type="parTrans" cxnId="{B541F5DE-0F0C-4C9E-9DCB-C3991A83A6CE}">
      <dgm:prSet/>
      <dgm:spPr/>
      <dgm:t>
        <a:bodyPr/>
        <a:lstStyle/>
        <a:p>
          <a:endParaRPr lang="ru-RU"/>
        </a:p>
      </dgm:t>
    </dgm:pt>
    <dgm:pt modelId="{085E64A2-7846-4052-B82C-97942DED054F}" type="sibTrans" cxnId="{B541F5DE-0F0C-4C9E-9DCB-C3991A83A6CE}">
      <dgm:prSet/>
      <dgm:spPr/>
      <dgm:t>
        <a:bodyPr/>
        <a:lstStyle/>
        <a:p>
          <a:endParaRPr lang="ru-RU"/>
        </a:p>
      </dgm:t>
    </dgm:pt>
    <dgm:pt modelId="{82D57A3A-FC6F-44DC-ABA6-70BAC9E715D9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Качественная регулировка двигателей</a:t>
          </a:r>
          <a:endParaRPr lang="ru-RU" sz="1800" b="1" dirty="0">
            <a:solidFill>
              <a:schemeClr val="tx1"/>
            </a:solidFill>
          </a:endParaRPr>
        </a:p>
      </dgm:t>
    </dgm:pt>
    <dgm:pt modelId="{D3E8AF79-D24C-42AC-BD87-67F1DF8E4AFA}" type="parTrans" cxnId="{AA4EF9F2-311F-4FD1-A5FA-749BBA907216}">
      <dgm:prSet/>
      <dgm:spPr/>
      <dgm:t>
        <a:bodyPr/>
        <a:lstStyle/>
        <a:p>
          <a:endParaRPr lang="ru-RU"/>
        </a:p>
      </dgm:t>
    </dgm:pt>
    <dgm:pt modelId="{44262840-A121-42E8-BFE5-ECC85BA47434}" type="sibTrans" cxnId="{AA4EF9F2-311F-4FD1-A5FA-749BBA907216}">
      <dgm:prSet/>
      <dgm:spPr/>
      <dgm:t>
        <a:bodyPr/>
        <a:lstStyle/>
        <a:p>
          <a:endParaRPr lang="ru-RU"/>
        </a:p>
      </dgm:t>
    </dgm:pt>
    <dgm:pt modelId="{7EF41CE8-D3F6-43C9-AA1D-5E9DCA17D8D4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Разработка новых видов топлива</a:t>
          </a:r>
          <a:endParaRPr lang="ru-RU" sz="1800" b="1" dirty="0">
            <a:solidFill>
              <a:schemeClr val="tx1"/>
            </a:solidFill>
          </a:endParaRPr>
        </a:p>
      </dgm:t>
    </dgm:pt>
    <dgm:pt modelId="{2FB3CFD9-F0B7-43F2-B1E9-6349F6777270}" type="parTrans" cxnId="{A610FFE9-9432-42D4-82FE-18C7B9B2B565}">
      <dgm:prSet/>
      <dgm:spPr/>
      <dgm:t>
        <a:bodyPr/>
        <a:lstStyle/>
        <a:p>
          <a:endParaRPr lang="ru-RU"/>
        </a:p>
      </dgm:t>
    </dgm:pt>
    <dgm:pt modelId="{FF2CE7A3-5758-4B89-A233-AC540AF001FC}" type="sibTrans" cxnId="{A610FFE9-9432-42D4-82FE-18C7B9B2B565}">
      <dgm:prSet/>
      <dgm:spPr/>
      <dgm:t>
        <a:bodyPr/>
        <a:lstStyle/>
        <a:p>
          <a:endParaRPr lang="ru-RU"/>
        </a:p>
      </dgm:t>
    </dgm:pt>
    <dgm:pt modelId="{7C956F7A-0918-4DF5-9559-A1C49F1539DD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Применение новых технологий сжигания топлива</a:t>
          </a:r>
          <a:endParaRPr lang="ru-RU" sz="1800" b="1" dirty="0">
            <a:solidFill>
              <a:schemeClr val="tx1"/>
            </a:solidFill>
          </a:endParaRPr>
        </a:p>
      </dgm:t>
    </dgm:pt>
    <dgm:pt modelId="{4F479E3A-EC8A-494A-857C-8F57B0546C16}" type="parTrans" cxnId="{B988E7CF-B412-45AA-9A82-A09E85B42C9A}">
      <dgm:prSet/>
      <dgm:spPr/>
      <dgm:t>
        <a:bodyPr/>
        <a:lstStyle/>
        <a:p>
          <a:endParaRPr lang="ru-RU"/>
        </a:p>
      </dgm:t>
    </dgm:pt>
    <dgm:pt modelId="{61CCFD51-D4D5-4271-B683-7E02B7BF4FA9}" type="sibTrans" cxnId="{B988E7CF-B412-45AA-9A82-A09E85B42C9A}">
      <dgm:prSet/>
      <dgm:spPr/>
      <dgm:t>
        <a:bodyPr/>
        <a:lstStyle/>
        <a:p>
          <a:endParaRPr lang="ru-RU"/>
        </a:p>
      </dgm:t>
    </dgm:pt>
    <dgm:pt modelId="{B31C6DE5-0E3A-47CA-822F-A607455058A7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Сбор и обезвреживание сточных вод и твердых отходов</a:t>
          </a:r>
          <a:endParaRPr lang="ru-RU" sz="1800" b="1" dirty="0">
            <a:solidFill>
              <a:schemeClr val="tx1"/>
            </a:solidFill>
          </a:endParaRPr>
        </a:p>
      </dgm:t>
    </dgm:pt>
    <dgm:pt modelId="{8AA54619-CF75-47AD-8673-6FD04D2AE048}" type="parTrans" cxnId="{748B4967-2901-4BB9-8005-24BB5CC8F5A9}">
      <dgm:prSet/>
      <dgm:spPr/>
      <dgm:t>
        <a:bodyPr/>
        <a:lstStyle/>
        <a:p>
          <a:endParaRPr lang="ru-RU"/>
        </a:p>
      </dgm:t>
    </dgm:pt>
    <dgm:pt modelId="{97C9BCF5-A294-4698-A331-2C3F868C8B64}" type="sibTrans" cxnId="{748B4967-2901-4BB9-8005-24BB5CC8F5A9}">
      <dgm:prSet/>
      <dgm:spPr/>
      <dgm:t>
        <a:bodyPr/>
        <a:lstStyle/>
        <a:p>
          <a:endParaRPr lang="ru-RU"/>
        </a:p>
      </dgm:t>
    </dgm:pt>
    <dgm:pt modelId="{95708CD8-78DD-44BA-9F02-1A6309E7DB0C}">
      <dgm:prSet/>
      <dgm:spPr/>
      <dgm:t>
        <a:bodyPr/>
        <a:lstStyle/>
        <a:p>
          <a:endParaRPr lang="ru-RU"/>
        </a:p>
      </dgm:t>
    </dgm:pt>
    <dgm:pt modelId="{9FB963DA-1091-40FD-B9E9-B0DA78BAB85E}" type="parTrans" cxnId="{CEDF99B2-C4AB-4E1A-AB11-F7A5DF280864}">
      <dgm:prSet/>
      <dgm:spPr/>
      <dgm:t>
        <a:bodyPr/>
        <a:lstStyle/>
        <a:p>
          <a:endParaRPr lang="ru-RU"/>
        </a:p>
      </dgm:t>
    </dgm:pt>
    <dgm:pt modelId="{0DF42FAC-0981-458D-941B-F56969FB5C65}" type="sibTrans" cxnId="{CEDF99B2-C4AB-4E1A-AB11-F7A5DF280864}">
      <dgm:prSet/>
      <dgm:spPr/>
      <dgm:t>
        <a:bodyPr/>
        <a:lstStyle/>
        <a:p>
          <a:endParaRPr lang="ru-RU"/>
        </a:p>
      </dgm:t>
    </dgm:pt>
    <dgm:pt modelId="{D79E0E17-3741-4509-9F3B-88B7AB0EA159}">
      <dgm:prSet/>
      <dgm:spPr/>
      <dgm:t>
        <a:bodyPr/>
        <a:lstStyle/>
        <a:p>
          <a:endParaRPr lang="ru-RU"/>
        </a:p>
      </dgm:t>
    </dgm:pt>
    <dgm:pt modelId="{24B0BB85-4FA6-43A7-8F36-63EBF15C994A}" type="parTrans" cxnId="{CECC34AD-B080-4A9A-AA20-F6C78A8C207D}">
      <dgm:prSet/>
      <dgm:spPr/>
      <dgm:t>
        <a:bodyPr/>
        <a:lstStyle/>
        <a:p>
          <a:endParaRPr lang="ru-RU"/>
        </a:p>
      </dgm:t>
    </dgm:pt>
    <dgm:pt modelId="{62D8D490-A2A0-4D3F-A3CB-611BF404C872}" type="sibTrans" cxnId="{CECC34AD-B080-4A9A-AA20-F6C78A8C207D}">
      <dgm:prSet/>
      <dgm:spPr/>
      <dgm:t>
        <a:bodyPr/>
        <a:lstStyle/>
        <a:p>
          <a:endParaRPr lang="ru-RU"/>
        </a:p>
      </dgm:t>
    </dgm:pt>
    <dgm:pt modelId="{50E49091-F9D6-4715-88DB-11E01720D62B}">
      <dgm:prSet/>
      <dgm:spPr/>
      <dgm:t>
        <a:bodyPr/>
        <a:lstStyle/>
        <a:p>
          <a:endParaRPr lang="ru-RU" dirty="0"/>
        </a:p>
      </dgm:t>
    </dgm:pt>
    <dgm:pt modelId="{1A5F6565-E4B8-4BCE-84A2-9139F4C0CD5E}" type="parTrans" cxnId="{3D9BC3C7-2568-44B7-A1BC-6BCFAD5BA7E6}">
      <dgm:prSet/>
      <dgm:spPr/>
      <dgm:t>
        <a:bodyPr/>
        <a:lstStyle/>
        <a:p>
          <a:endParaRPr lang="ru-RU"/>
        </a:p>
      </dgm:t>
    </dgm:pt>
    <dgm:pt modelId="{F6349210-A53D-4FA1-91BD-4F382C453838}" type="sibTrans" cxnId="{3D9BC3C7-2568-44B7-A1BC-6BCFAD5BA7E6}">
      <dgm:prSet/>
      <dgm:spPr/>
      <dgm:t>
        <a:bodyPr/>
        <a:lstStyle/>
        <a:p>
          <a:endParaRPr lang="ru-RU"/>
        </a:p>
      </dgm:t>
    </dgm:pt>
    <dgm:pt modelId="{5B2C2905-54D0-4E12-BF23-FA19BF91323D}">
      <dgm:prSet/>
      <dgm:spPr/>
      <dgm:t>
        <a:bodyPr/>
        <a:lstStyle/>
        <a:p>
          <a:endParaRPr lang="ru-RU"/>
        </a:p>
      </dgm:t>
    </dgm:pt>
    <dgm:pt modelId="{3D7F9B0A-927B-4749-88A3-88428E8C85FD}" type="parTrans" cxnId="{64AE9B94-06EC-469A-9ED2-A0E17135BAF4}">
      <dgm:prSet/>
      <dgm:spPr/>
      <dgm:t>
        <a:bodyPr/>
        <a:lstStyle/>
        <a:p>
          <a:endParaRPr lang="ru-RU"/>
        </a:p>
      </dgm:t>
    </dgm:pt>
    <dgm:pt modelId="{1F198467-E275-4D7B-8EA4-2EC58558B4F7}" type="sibTrans" cxnId="{64AE9B94-06EC-469A-9ED2-A0E17135BAF4}">
      <dgm:prSet/>
      <dgm:spPr/>
      <dgm:t>
        <a:bodyPr/>
        <a:lstStyle/>
        <a:p>
          <a:endParaRPr lang="ru-RU"/>
        </a:p>
      </dgm:t>
    </dgm:pt>
    <dgm:pt modelId="{C49E6D84-B5F9-4DF7-AD75-67CB27A8343A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1800" b="1" dirty="0" smtClean="0">
              <a:solidFill>
                <a:schemeClr val="tx1"/>
              </a:solidFill>
            </a:rPr>
            <a:t>Разработка приборов улавливающих и обезвреживающих </a:t>
          </a:r>
        </a:p>
        <a:p>
          <a:pPr>
            <a:spcAft>
              <a:spcPts val="0"/>
            </a:spcAft>
          </a:pPr>
          <a:r>
            <a:rPr lang="ru-RU" sz="1800" b="1" dirty="0" smtClean="0">
              <a:solidFill>
                <a:schemeClr val="tx1"/>
              </a:solidFill>
            </a:rPr>
            <a:t>загрязняющие примеси</a:t>
          </a:r>
          <a:endParaRPr lang="ru-RU" sz="1800" b="1" dirty="0">
            <a:solidFill>
              <a:schemeClr val="tx1"/>
            </a:solidFill>
          </a:endParaRPr>
        </a:p>
      </dgm:t>
    </dgm:pt>
    <dgm:pt modelId="{FBC80CD9-944D-41CE-ACF1-D2327572FD12}" type="parTrans" cxnId="{5B929E55-474F-4D73-86E2-6284A21ECDB6}">
      <dgm:prSet/>
      <dgm:spPr/>
      <dgm:t>
        <a:bodyPr/>
        <a:lstStyle/>
        <a:p>
          <a:endParaRPr lang="ru-RU"/>
        </a:p>
      </dgm:t>
    </dgm:pt>
    <dgm:pt modelId="{E540ED96-5889-4DD2-B837-2DF1BB618343}" type="sibTrans" cxnId="{5B929E55-474F-4D73-86E2-6284A21ECDB6}">
      <dgm:prSet/>
      <dgm:spPr/>
      <dgm:t>
        <a:bodyPr/>
        <a:lstStyle/>
        <a:p>
          <a:endParaRPr lang="ru-RU"/>
        </a:p>
      </dgm:t>
    </dgm:pt>
    <dgm:pt modelId="{3153FAFE-021C-4B1F-B06A-69D29F7A3736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Проведение экологического просвещения населения</a:t>
          </a:r>
          <a:endParaRPr lang="ru-RU" sz="1800" b="1" dirty="0">
            <a:solidFill>
              <a:schemeClr val="tx1"/>
            </a:solidFill>
          </a:endParaRPr>
        </a:p>
      </dgm:t>
    </dgm:pt>
    <dgm:pt modelId="{8D48C529-9E0A-4026-83FA-06F24C7890A8}" type="parTrans" cxnId="{BF26661F-B60B-43D3-8A7E-58F05C2BA22D}">
      <dgm:prSet/>
      <dgm:spPr/>
      <dgm:t>
        <a:bodyPr/>
        <a:lstStyle/>
        <a:p>
          <a:endParaRPr lang="ru-RU"/>
        </a:p>
      </dgm:t>
    </dgm:pt>
    <dgm:pt modelId="{F28F0367-3B8B-42C1-9AAF-6BD4F05EAB99}" type="sibTrans" cxnId="{BF26661F-B60B-43D3-8A7E-58F05C2BA22D}">
      <dgm:prSet/>
      <dgm:spPr/>
      <dgm:t>
        <a:bodyPr/>
        <a:lstStyle/>
        <a:p>
          <a:endParaRPr lang="ru-RU"/>
        </a:p>
      </dgm:t>
    </dgm:pt>
    <dgm:pt modelId="{B04C15FF-AE5F-4582-ABC7-31FA9858AED7}" type="pres">
      <dgm:prSet presAssocID="{CEFB3FA9-012C-49FC-BC4A-B2CA0729AB5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2F851E79-BE9A-483D-908D-6D6AC9D9F4F8}" type="pres">
      <dgm:prSet presAssocID="{CEFB3FA9-012C-49FC-BC4A-B2CA0729AB5F}" presName="Name1" presStyleCnt="0"/>
      <dgm:spPr/>
    </dgm:pt>
    <dgm:pt modelId="{E34C1A24-5E75-4271-A973-8251222A4D48}" type="pres">
      <dgm:prSet presAssocID="{CEFB3FA9-012C-49FC-BC4A-B2CA0729AB5F}" presName="cycle" presStyleCnt="0"/>
      <dgm:spPr/>
    </dgm:pt>
    <dgm:pt modelId="{511E8A2F-26D5-4826-B2CC-0BD6BEB0A386}" type="pres">
      <dgm:prSet presAssocID="{CEFB3FA9-012C-49FC-BC4A-B2CA0729AB5F}" presName="srcNode" presStyleLbl="node1" presStyleIdx="0" presStyleCnt="7"/>
      <dgm:spPr/>
    </dgm:pt>
    <dgm:pt modelId="{CC7619BE-B2AB-463D-A245-5658637D0582}" type="pres">
      <dgm:prSet presAssocID="{CEFB3FA9-012C-49FC-BC4A-B2CA0729AB5F}" presName="conn" presStyleLbl="parChTrans1D2" presStyleIdx="0" presStyleCnt="1"/>
      <dgm:spPr/>
      <dgm:t>
        <a:bodyPr/>
        <a:lstStyle/>
        <a:p>
          <a:endParaRPr lang="ru-RU"/>
        </a:p>
      </dgm:t>
    </dgm:pt>
    <dgm:pt modelId="{E6E3876D-1912-484C-B11A-77E2CDEDFB9F}" type="pres">
      <dgm:prSet presAssocID="{CEFB3FA9-012C-49FC-BC4A-B2CA0729AB5F}" presName="extraNode" presStyleLbl="node1" presStyleIdx="0" presStyleCnt="7"/>
      <dgm:spPr/>
    </dgm:pt>
    <dgm:pt modelId="{6A70CAB8-D7E2-4AC3-B49D-5615E764F69B}" type="pres">
      <dgm:prSet presAssocID="{CEFB3FA9-012C-49FC-BC4A-B2CA0729AB5F}" presName="dstNode" presStyleLbl="node1" presStyleIdx="0" presStyleCnt="7"/>
      <dgm:spPr/>
    </dgm:pt>
    <dgm:pt modelId="{6C3B08FD-D765-4136-A524-C2493CBC2663}" type="pres">
      <dgm:prSet presAssocID="{89433893-A293-4AFB-A583-4D7D9A3E0CF7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75D8F0-7922-4430-9833-EE0C4FC23466}" type="pres">
      <dgm:prSet presAssocID="{89433893-A293-4AFB-A583-4D7D9A3E0CF7}" presName="accent_1" presStyleCnt="0"/>
      <dgm:spPr/>
    </dgm:pt>
    <dgm:pt modelId="{9192771A-722F-44F7-9318-974CD53BABF4}" type="pres">
      <dgm:prSet presAssocID="{89433893-A293-4AFB-A583-4D7D9A3E0CF7}" presName="accentRepeatNode" presStyleLbl="solidFgAcc1" presStyleIdx="0" presStyleCnt="7"/>
      <dgm:spPr>
        <a:solidFill>
          <a:schemeClr val="accent3">
            <a:lumMod val="75000"/>
          </a:schemeClr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ru-RU"/>
        </a:p>
      </dgm:t>
    </dgm:pt>
    <dgm:pt modelId="{944B740D-C81D-478A-8051-2F8150586A27}" type="pres">
      <dgm:prSet presAssocID="{82D57A3A-FC6F-44DC-ABA6-70BAC9E715D9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5CE2D6-40AD-4BE9-A369-C08D35AD09F3}" type="pres">
      <dgm:prSet presAssocID="{82D57A3A-FC6F-44DC-ABA6-70BAC9E715D9}" presName="accent_2" presStyleCnt="0"/>
      <dgm:spPr/>
    </dgm:pt>
    <dgm:pt modelId="{EC3207A6-F265-49FA-834E-9C987A93EB08}" type="pres">
      <dgm:prSet presAssocID="{82D57A3A-FC6F-44DC-ABA6-70BAC9E715D9}" presName="accentRepeatNode" presStyleLbl="solidFgAcc1" presStyleIdx="1" presStyleCnt="7"/>
      <dgm:spPr>
        <a:solidFill>
          <a:schemeClr val="accent3">
            <a:lumMod val="75000"/>
          </a:schemeClr>
        </a:solidFill>
        <a:ln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ru-RU"/>
        </a:p>
      </dgm:t>
    </dgm:pt>
    <dgm:pt modelId="{E1410B23-E4A8-49BA-B2FA-3FD63571B299}" type="pres">
      <dgm:prSet presAssocID="{7EF41CE8-D3F6-43C9-AA1D-5E9DCA17D8D4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314202-7DF9-4BD7-9179-CD4C117377BA}" type="pres">
      <dgm:prSet presAssocID="{7EF41CE8-D3F6-43C9-AA1D-5E9DCA17D8D4}" presName="accent_3" presStyleCnt="0"/>
      <dgm:spPr/>
    </dgm:pt>
    <dgm:pt modelId="{AFE50A2E-69A9-4F25-BC38-B440B0040FC1}" type="pres">
      <dgm:prSet presAssocID="{7EF41CE8-D3F6-43C9-AA1D-5E9DCA17D8D4}" presName="accentRepeatNode" presStyleLbl="solidFgAcc1" presStyleIdx="2" presStyleCnt="7"/>
      <dgm:spPr>
        <a:solidFill>
          <a:schemeClr val="accent3">
            <a:lumMod val="75000"/>
          </a:schemeClr>
        </a:solidFill>
        <a:ln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ru-RU"/>
        </a:p>
      </dgm:t>
    </dgm:pt>
    <dgm:pt modelId="{9A0B90ED-FE64-4BEC-BE24-6A11BEA0389A}" type="pres">
      <dgm:prSet presAssocID="{7C956F7A-0918-4DF5-9559-A1C49F1539DD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320482-AC13-4A16-B1BB-8FEE888653FA}" type="pres">
      <dgm:prSet presAssocID="{7C956F7A-0918-4DF5-9559-A1C49F1539DD}" presName="accent_4" presStyleCnt="0"/>
      <dgm:spPr/>
    </dgm:pt>
    <dgm:pt modelId="{6BCFA9F6-CB13-4334-BEA2-24C81FBB31A8}" type="pres">
      <dgm:prSet presAssocID="{7C956F7A-0918-4DF5-9559-A1C49F1539DD}" presName="accentRepeatNode" presStyleLbl="solidFgAcc1" presStyleIdx="3" presStyleCnt="7"/>
      <dgm:spPr>
        <a:solidFill>
          <a:schemeClr val="accent3">
            <a:lumMod val="75000"/>
          </a:schemeClr>
        </a:solidFill>
        <a:ln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ru-RU"/>
        </a:p>
      </dgm:t>
    </dgm:pt>
    <dgm:pt modelId="{C190608C-EC69-4291-908B-187DA80944F1}" type="pres">
      <dgm:prSet presAssocID="{B31C6DE5-0E3A-47CA-822F-A607455058A7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548E55-FA21-4554-8870-4919A349423C}" type="pres">
      <dgm:prSet presAssocID="{B31C6DE5-0E3A-47CA-822F-A607455058A7}" presName="accent_5" presStyleCnt="0"/>
      <dgm:spPr/>
    </dgm:pt>
    <dgm:pt modelId="{40F65DCF-12C3-4501-91C8-156EF0A6E939}" type="pres">
      <dgm:prSet presAssocID="{B31C6DE5-0E3A-47CA-822F-A607455058A7}" presName="accentRepeatNode" presStyleLbl="solidFgAcc1" presStyleIdx="4" presStyleCnt="7"/>
      <dgm:spPr>
        <a:solidFill>
          <a:schemeClr val="accent3">
            <a:lumMod val="75000"/>
          </a:schemeClr>
        </a:solidFill>
        <a:ln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ru-RU"/>
        </a:p>
      </dgm:t>
    </dgm:pt>
    <dgm:pt modelId="{BDED5143-C4C9-4902-93BE-DD2213EE8C3E}" type="pres">
      <dgm:prSet presAssocID="{C49E6D84-B5F9-4DF7-AD75-67CB27A8343A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5B0313-0440-488C-80B5-592A37010460}" type="pres">
      <dgm:prSet presAssocID="{C49E6D84-B5F9-4DF7-AD75-67CB27A8343A}" presName="accent_6" presStyleCnt="0"/>
      <dgm:spPr/>
    </dgm:pt>
    <dgm:pt modelId="{DCD51402-1F03-41CF-8D81-A4AA481F7FE1}" type="pres">
      <dgm:prSet presAssocID="{C49E6D84-B5F9-4DF7-AD75-67CB27A8343A}" presName="accentRepeatNode" presStyleLbl="solidFgAcc1" presStyleIdx="5" presStyleCnt="7"/>
      <dgm:spPr>
        <a:solidFill>
          <a:schemeClr val="accent3">
            <a:lumMod val="75000"/>
          </a:schemeClr>
        </a:solidFill>
        <a:ln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ru-RU"/>
        </a:p>
      </dgm:t>
    </dgm:pt>
    <dgm:pt modelId="{4207D804-A405-4B2D-85BF-0F11F9D703CB}" type="pres">
      <dgm:prSet presAssocID="{3153FAFE-021C-4B1F-B06A-69D29F7A3736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4CB3FA-5A89-444C-A2A9-3734DF132B3B}" type="pres">
      <dgm:prSet presAssocID="{3153FAFE-021C-4B1F-B06A-69D29F7A3736}" presName="accent_7" presStyleCnt="0"/>
      <dgm:spPr/>
    </dgm:pt>
    <dgm:pt modelId="{28D4FD4E-F90A-4DED-A3B7-48691F6D7F68}" type="pres">
      <dgm:prSet presAssocID="{3153FAFE-021C-4B1F-B06A-69D29F7A3736}" presName="accentRepeatNode" presStyleLbl="solidFgAcc1" presStyleIdx="6" presStyleCnt="7"/>
      <dgm:spPr>
        <a:solidFill>
          <a:schemeClr val="accent3">
            <a:lumMod val="75000"/>
          </a:schemeClr>
        </a:solidFill>
        <a:ln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ru-RU"/>
        </a:p>
      </dgm:t>
    </dgm:pt>
  </dgm:ptLst>
  <dgm:cxnLst>
    <dgm:cxn modelId="{A610FFE9-9432-42D4-82FE-18C7B9B2B565}" srcId="{CEFB3FA9-012C-49FC-BC4A-B2CA0729AB5F}" destId="{7EF41CE8-D3F6-43C9-AA1D-5E9DCA17D8D4}" srcOrd="2" destOrd="0" parTransId="{2FB3CFD9-F0B7-43F2-B1E9-6349F6777270}" sibTransId="{FF2CE7A3-5758-4B89-A233-AC540AF001FC}"/>
    <dgm:cxn modelId="{64AE9B94-06EC-469A-9ED2-A0E17135BAF4}" srcId="{CEFB3FA9-012C-49FC-BC4A-B2CA0729AB5F}" destId="{5B2C2905-54D0-4E12-BF23-FA19BF91323D}" srcOrd="8" destOrd="0" parTransId="{3D7F9B0A-927B-4749-88A3-88428E8C85FD}" sibTransId="{1F198467-E275-4D7B-8EA4-2EC58558B4F7}"/>
    <dgm:cxn modelId="{4165180C-31CE-488E-8710-29777A9F4FD7}" type="presOf" srcId="{C49E6D84-B5F9-4DF7-AD75-67CB27A8343A}" destId="{BDED5143-C4C9-4902-93BE-DD2213EE8C3E}" srcOrd="0" destOrd="0" presId="urn:microsoft.com/office/officeart/2008/layout/VerticalCurvedList"/>
    <dgm:cxn modelId="{B541F5DE-0F0C-4C9E-9DCB-C3991A83A6CE}" srcId="{CEFB3FA9-012C-49FC-BC4A-B2CA0729AB5F}" destId="{89433893-A293-4AFB-A583-4D7D9A3E0CF7}" srcOrd="0" destOrd="0" parTransId="{695263F1-CAE7-43F5-BBAA-B62E6C8C90D2}" sibTransId="{085E64A2-7846-4052-B82C-97942DED054F}"/>
    <dgm:cxn modelId="{71F77838-FA36-48D7-8053-9E9C546BBE44}" type="presOf" srcId="{3153FAFE-021C-4B1F-B06A-69D29F7A3736}" destId="{4207D804-A405-4B2D-85BF-0F11F9D703CB}" srcOrd="0" destOrd="0" presId="urn:microsoft.com/office/officeart/2008/layout/VerticalCurvedList"/>
    <dgm:cxn modelId="{3D9BC3C7-2568-44B7-A1BC-6BCFAD5BA7E6}" srcId="{CEFB3FA9-012C-49FC-BC4A-B2CA0729AB5F}" destId="{50E49091-F9D6-4715-88DB-11E01720D62B}" srcOrd="7" destOrd="0" parTransId="{1A5F6565-E4B8-4BCE-84A2-9139F4C0CD5E}" sibTransId="{F6349210-A53D-4FA1-91BD-4F382C453838}"/>
    <dgm:cxn modelId="{748B4967-2901-4BB9-8005-24BB5CC8F5A9}" srcId="{CEFB3FA9-012C-49FC-BC4A-B2CA0729AB5F}" destId="{B31C6DE5-0E3A-47CA-822F-A607455058A7}" srcOrd="4" destOrd="0" parTransId="{8AA54619-CF75-47AD-8673-6FD04D2AE048}" sibTransId="{97C9BCF5-A294-4698-A331-2C3F868C8B64}"/>
    <dgm:cxn modelId="{12A46F23-8354-4EBD-9B4C-28A22D1947AE}" type="presOf" srcId="{085E64A2-7846-4052-B82C-97942DED054F}" destId="{CC7619BE-B2AB-463D-A245-5658637D0582}" srcOrd="0" destOrd="0" presId="urn:microsoft.com/office/officeart/2008/layout/VerticalCurvedList"/>
    <dgm:cxn modelId="{7AC22507-EE1B-400D-AA94-7F86467934A3}" type="presOf" srcId="{89433893-A293-4AFB-A583-4D7D9A3E0CF7}" destId="{6C3B08FD-D765-4136-A524-C2493CBC2663}" srcOrd="0" destOrd="0" presId="urn:microsoft.com/office/officeart/2008/layout/VerticalCurvedList"/>
    <dgm:cxn modelId="{AA4EF9F2-311F-4FD1-A5FA-749BBA907216}" srcId="{CEFB3FA9-012C-49FC-BC4A-B2CA0729AB5F}" destId="{82D57A3A-FC6F-44DC-ABA6-70BAC9E715D9}" srcOrd="1" destOrd="0" parTransId="{D3E8AF79-D24C-42AC-BD87-67F1DF8E4AFA}" sibTransId="{44262840-A121-42E8-BFE5-ECC85BA47434}"/>
    <dgm:cxn modelId="{5B929E55-474F-4D73-86E2-6284A21ECDB6}" srcId="{CEFB3FA9-012C-49FC-BC4A-B2CA0729AB5F}" destId="{C49E6D84-B5F9-4DF7-AD75-67CB27A8343A}" srcOrd="5" destOrd="0" parTransId="{FBC80CD9-944D-41CE-ACF1-D2327572FD12}" sibTransId="{E540ED96-5889-4DD2-B837-2DF1BB618343}"/>
    <dgm:cxn modelId="{BEE60144-4EDB-440A-894D-2D31BD734813}" type="presOf" srcId="{82D57A3A-FC6F-44DC-ABA6-70BAC9E715D9}" destId="{944B740D-C81D-478A-8051-2F8150586A27}" srcOrd="0" destOrd="0" presId="urn:microsoft.com/office/officeart/2008/layout/VerticalCurvedList"/>
    <dgm:cxn modelId="{96D299F9-B095-48A1-84C8-2F0DF3640E92}" type="presOf" srcId="{CEFB3FA9-012C-49FC-BC4A-B2CA0729AB5F}" destId="{B04C15FF-AE5F-4582-ABC7-31FA9858AED7}" srcOrd="0" destOrd="0" presId="urn:microsoft.com/office/officeart/2008/layout/VerticalCurvedList"/>
    <dgm:cxn modelId="{DA54E93F-9327-4AE9-9B43-4E45D4649122}" type="presOf" srcId="{7EF41CE8-D3F6-43C9-AA1D-5E9DCA17D8D4}" destId="{E1410B23-E4A8-49BA-B2FA-3FD63571B299}" srcOrd="0" destOrd="0" presId="urn:microsoft.com/office/officeart/2008/layout/VerticalCurvedList"/>
    <dgm:cxn modelId="{4CC9CC25-2253-43D0-A259-FC0FA38DFB61}" type="presOf" srcId="{B31C6DE5-0E3A-47CA-822F-A607455058A7}" destId="{C190608C-EC69-4291-908B-187DA80944F1}" srcOrd="0" destOrd="0" presId="urn:microsoft.com/office/officeart/2008/layout/VerticalCurvedList"/>
    <dgm:cxn modelId="{B988E7CF-B412-45AA-9A82-A09E85B42C9A}" srcId="{CEFB3FA9-012C-49FC-BC4A-B2CA0729AB5F}" destId="{7C956F7A-0918-4DF5-9559-A1C49F1539DD}" srcOrd="3" destOrd="0" parTransId="{4F479E3A-EC8A-494A-857C-8F57B0546C16}" sibTransId="{61CCFD51-D4D5-4271-B683-7E02B7BF4FA9}"/>
    <dgm:cxn modelId="{CECC34AD-B080-4A9A-AA20-F6C78A8C207D}" srcId="{CEFB3FA9-012C-49FC-BC4A-B2CA0729AB5F}" destId="{D79E0E17-3741-4509-9F3B-88B7AB0EA159}" srcOrd="10" destOrd="0" parTransId="{24B0BB85-4FA6-43A7-8F36-63EBF15C994A}" sibTransId="{62D8D490-A2A0-4D3F-A3CB-611BF404C872}"/>
    <dgm:cxn modelId="{BF26661F-B60B-43D3-8A7E-58F05C2BA22D}" srcId="{CEFB3FA9-012C-49FC-BC4A-B2CA0729AB5F}" destId="{3153FAFE-021C-4B1F-B06A-69D29F7A3736}" srcOrd="6" destOrd="0" parTransId="{8D48C529-9E0A-4026-83FA-06F24C7890A8}" sibTransId="{F28F0367-3B8B-42C1-9AAF-6BD4F05EAB99}"/>
    <dgm:cxn modelId="{CEDF99B2-C4AB-4E1A-AB11-F7A5DF280864}" srcId="{CEFB3FA9-012C-49FC-BC4A-B2CA0729AB5F}" destId="{95708CD8-78DD-44BA-9F02-1A6309E7DB0C}" srcOrd="9" destOrd="0" parTransId="{9FB963DA-1091-40FD-B9E9-B0DA78BAB85E}" sibTransId="{0DF42FAC-0981-458D-941B-F56969FB5C65}"/>
    <dgm:cxn modelId="{B261605F-29D7-4DDB-845C-CB9A1D884E26}" type="presOf" srcId="{7C956F7A-0918-4DF5-9559-A1C49F1539DD}" destId="{9A0B90ED-FE64-4BEC-BE24-6A11BEA0389A}" srcOrd="0" destOrd="0" presId="urn:microsoft.com/office/officeart/2008/layout/VerticalCurvedList"/>
    <dgm:cxn modelId="{EA7C25E1-32DA-482C-A456-7346D18012E5}" type="presParOf" srcId="{B04C15FF-AE5F-4582-ABC7-31FA9858AED7}" destId="{2F851E79-BE9A-483D-908D-6D6AC9D9F4F8}" srcOrd="0" destOrd="0" presId="urn:microsoft.com/office/officeart/2008/layout/VerticalCurvedList"/>
    <dgm:cxn modelId="{4CFFC322-A137-4B01-9A67-D50D78E7FCCA}" type="presParOf" srcId="{2F851E79-BE9A-483D-908D-6D6AC9D9F4F8}" destId="{E34C1A24-5E75-4271-A973-8251222A4D48}" srcOrd="0" destOrd="0" presId="urn:microsoft.com/office/officeart/2008/layout/VerticalCurvedList"/>
    <dgm:cxn modelId="{F1819F1E-C6F0-47A5-9267-834FD0918C64}" type="presParOf" srcId="{E34C1A24-5E75-4271-A973-8251222A4D48}" destId="{511E8A2F-26D5-4826-B2CC-0BD6BEB0A386}" srcOrd="0" destOrd="0" presId="urn:microsoft.com/office/officeart/2008/layout/VerticalCurvedList"/>
    <dgm:cxn modelId="{23896C0E-B570-4A76-BBBC-A8F308FA65C8}" type="presParOf" srcId="{E34C1A24-5E75-4271-A973-8251222A4D48}" destId="{CC7619BE-B2AB-463D-A245-5658637D0582}" srcOrd="1" destOrd="0" presId="urn:microsoft.com/office/officeart/2008/layout/VerticalCurvedList"/>
    <dgm:cxn modelId="{2C8CBAED-BA91-4D0A-98D3-AD533F3D6CE7}" type="presParOf" srcId="{E34C1A24-5E75-4271-A973-8251222A4D48}" destId="{E6E3876D-1912-484C-B11A-77E2CDEDFB9F}" srcOrd="2" destOrd="0" presId="urn:microsoft.com/office/officeart/2008/layout/VerticalCurvedList"/>
    <dgm:cxn modelId="{E6AA1B84-77E1-40DA-B2C9-40D973C7C3F2}" type="presParOf" srcId="{E34C1A24-5E75-4271-A973-8251222A4D48}" destId="{6A70CAB8-D7E2-4AC3-B49D-5615E764F69B}" srcOrd="3" destOrd="0" presId="urn:microsoft.com/office/officeart/2008/layout/VerticalCurvedList"/>
    <dgm:cxn modelId="{29EB4699-1ECA-411C-BE73-E5417952E262}" type="presParOf" srcId="{2F851E79-BE9A-483D-908D-6D6AC9D9F4F8}" destId="{6C3B08FD-D765-4136-A524-C2493CBC2663}" srcOrd="1" destOrd="0" presId="urn:microsoft.com/office/officeart/2008/layout/VerticalCurvedList"/>
    <dgm:cxn modelId="{971478CE-204C-46B4-982B-40282AC45F4A}" type="presParOf" srcId="{2F851E79-BE9A-483D-908D-6D6AC9D9F4F8}" destId="{CF75D8F0-7922-4430-9833-EE0C4FC23466}" srcOrd="2" destOrd="0" presId="urn:microsoft.com/office/officeart/2008/layout/VerticalCurvedList"/>
    <dgm:cxn modelId="{1100EB7D-7CE1-4CC5-B532-421F88BD81FA}" type="presParOf" srcId="{CF75D8F0-7922-4430-9833-EE0C4FC23466}" destId="{9192771A-722F-44F7-9318-974CD53BABF4}" srcOrd="0" destOrd="0" presId="urn:microsoft.com/office/officeart/2008/layout/VerticalCurvedList"/>
    <dgm:cxn modelId="{D9E09C34-CDE6-43FB-9B3A-148F53997D5B}" type="presParOf" srcId="{2F851E79-BE9A-483D-908D-6D6AC9D9F4F8}" destId="{944B740D-C81D-478A-8051-2F8150586A27}" srcOrd="3" destOrd="0" presId="urn:microsoft.com/office/officeart/2008/layout/VerticalCurvedList"/>
    <dgm:cxn modelId="{4577ECD5-43CE-43BA-8F48-F68FEA0B3ED7}" type="presParOf" srcId="{2F851E79-BE9A-483D-908D-6D6AC9D9F4F8}" destId="{595CE2D6-40AD-4BE9-A369-C08D35AD09F3}" srcOrd="4" destOrd="0" presId="urn:microsoft.com/office/officeart/2008/layout/VerticalCurvedList"/>
    <dgm:cxn modelId="{C0FD8F51-EC70-4459-97E2-3D0E1FABCDFC}" type="presParOf" srcId="{595CE2D6-40AD-4BE9-A369-C08D35AD09F3}" destId="{EC3207A6-F265-49FA-834E-9C987A93EB08}" srcOrd="0" destOrd="0" presId="urn:microsoft.com/office/officeart/2008/layout/VerticalCurvedList"/>
    <dgm:cxn modelId="{282036C8-F7AE-42F7-82C5-92382B3B9F0F}" type="presParOf" srcId="{2F851E79-BE9A-483D-908D-6D6AC9D9F4F8}" destId="{E1410B23-E4A8-49BA-B2FA-3FD63571B299}" srcOrd="5" destOrd="0" presId="urn:microsoft.com/office/officeart/2008/layout/VerticalCurvedList"/>
    <dgm:cxn modelId="{34790CB7-C0A3-4789-B70B-C673C0ADD73F}" type="presParOf" srcId="{2F851E79-BE9A-483D-908D-6D6AC9D9F4F8}" destId="{F0314202-7DF9-4BD7-9179-CD4C117377BA}" srcOrd="6" destOrd="0" presId="urn:microsoft.com/office/officeart/2008/layout/VerticalCurvedList"/>
    <dgm:cxn modelId="{36DD24F8-3FF2-47F3-A0B1-3A8C701BBDA1}" type="presParOf" srcId="{F0314202-7DF9-4BD7-9179-CD4C117377BA}" destId="{AFE50A2E-69A9-4F25-BC38-B440B0040FC1}" srcOrd="0" destOrd="0" presId="urn:microsoft.com/office/officeart/2008/layout/VerticalCurvedList"/>
    <dgm:cxn modelId="{3635ABA1-BC3C-495F-9524-24DB8ECBD83E}" type="presParOf" srcId="{2F851E79-BE9A-483D-908D-6D6AC9D9F4F8}" destId="{9A0B90ED-FE64-4BEC-BE24-6A11BEA0389A}" srcOrd="7" destOrd="0" presId="urn:microsoft.com/office/officeart/2008/layout/VerticalCurvedList"/>
    <dgm:cxn modelId="{3CAA588A-AF69-40E2-A0DA-223F0A35C2C4}" type="presParOf" srcId="{2F851E79-BE9A-483D-908D-6D6AC9D9F4F8}" destId="{F4320482-AC13-4A16-B1BB-8FEE888653FA}" srcOrd="8" destOrd="0" presId="urn:microsoft.com/office/officeart/2008/layout/VerticalCurvedList"/>
    <dgm:cxn modelId="{849E3D96-61FD-4B57-8E8C-6C96C9575C05}" type="presParOf" srcId="{F4320482-AC13-4A16-B1BB-8FEE888653FA}" destId="{6BCFA9F6-CB13-4334-BEA2-24C81FBB31A8}" srcOrd="0" destOrd="0" presId="urn:microsoft.com/office/officeart/2008/layout/VerticalCurvedList"/>
    <dgm:cxn modelId="{5C385ABC-4C4F-459F-801D-031D2F4AAD59}" type="presParOf" srcId="{2F851E79-BE9A-483D-908D-6D6AC9D9F4F8}" destId="{C190608C-EC69-4291-908B-187DA80944F1}" srcOrd="9" destOrd="0" presId="urn:microsoft.com/office/officeart/2008/layout/VerticalCurvedList"/>
    <dgm:cxn modelId="{9C04C5BF-2E1E-4B95-BC0E-2F7624D2DE2D}" type="presParOf" srcId="{2F851E79-BE9A-483D-908D-6D6AC9D9F4F8}" destId="{96548E55-FA21-4554-8870-4919A349423C}" srcOrd="10" destOrd="0" presId="urn:microsoft.com/office/officeart/2008/layout/VerticalCurvedList"/>
    <dgm:cxn modelId="{A1497457-662A-4C31-8A97-543033953C61}" type="presParOf" srcId="{96548E55-FA21-4554-8870-4919A349423C}" destId="{40F65DCF-12C3-4501-91C8-156EF0A6E939}" srcOrd="0" destOrd="0" presId="urn:microsoft.com/office/officeart/2008/layout/VerticalCurvedList"/>
    <dgm:cxn modelId="{BBACA2C2-A113-444B-962C-6AA1CA6E8AA4}" type="presParOf" srcId="{2F851E79-BE9A-483D-908D-6D6AC9D9F4F8}" destId="{BDED5143-C4C9-4902-93BE-DD2213EE8C3E}" srcOrd="11" destOrd="0" presId="urn:microsoft.com/office/officeart/2008/layout/VerticalCurvedList"/>
    <dgm:cxn modelId="{5CB63E96-A89C-43BC-B3B6-A497B2633ADD}" type="presParOf" srcId="{2F851E79-BE9A-483D-908D-6D6AC9D9F4F8}" destId="{B65B0313-0440-488C-80B5-592A37010460}" srcOrd="12" destOrd="0" presId="urn:microsoft.com/office/officeart/2008/layout/VerticalCurvedList"/>
    <dgm:cxn modelId="{31614630-64EC-444B-A412-655931E13173}" type="presParOf" srcId="{B65B0313-0440-488C-80B5-592A37010460}" destId="{DCD51402-1F03-41CF-8D81-A4AA481F7FE1}" srcOrd="0" destOrd="0" presId="urn:microsoft.com/office/officeart/2008/layout/VerticalCurvedList"/>
    <dgm:cxn modelId="{76F19353-5F95-4D66-A7B3-CF5CEF8FE0DA}" type="presParOf" srcId="{2F851E79-BE9A-483D-908D-6D6AC9D9F4F8}" destId="{4207D804-A405-4B2D-85BF-0F11F9D703CB}" srcOrd="13" destOrd="0" presId="urn:microsoft.com/office/officeart/2008/layout/VerticalCurvedList"/>
    <dgm:cxn modelId="{8BF5562D-22F6-47AE-8895-2BC15AD22A86}" type="presParOf" srcId="{2F851E79-BE9A-483D-908D-6D6AC9D9F4F8}" destId="{C14CB3FA-5A89-444C-A2A9-3734DF132B3B}" srcOrd="14" destOrd="0" presId="urn:microsoft.com/office/officeart/2008/layout/VerticalCurvedList"/>
    <dgm:cxn modelId="{38A0F612-89AE-44BB-A96C-6BF632371670}" type="presParOf" srcId="{C14CB3FA-5A89-444C-A2A9-3734DF132B3B}" destId="{28D4FD4E-F90A-4DED-A3B7-48691F6D7F6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469139-A443-4176-8DC8-B2C5E76A7132}">
      <dsp:nvSpPr>
        <dsp:cNvPr id="0" name=""/>
        <dsp:cNvSpPr/>
      </dsp:nvSpPr>
      <dsp:spPr>
        <a:xfrm>
          <a:off x="2111" y="1302684"/>
          <a:ext cx="1879055" cy="75162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ПРОМЫШ-ЛЕННОСТЬ</a:t>
          </a:r>
          <a:endParaRPr lang="ru-RU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77922" y="1302684"/>
        <a:ext cx="1127433" cy="751622"/>
      </dsp:txXfrm>
    </dsp:sp>
    <dsp:sp modelId="{4E807A09-C8B3-4A6F-B51F-C95E705DDF3E}">
      <dsp:nvSpPr>
        <dsp:cNvPr id="0" name=""/>
        <dsp:cNvSpPr/>
      </dsp:nvSpPr>
      <dsp:spPr>
        <a:xfrm>
          <a:off x="1693261" y="1302684"/>
          <a:ext cx="1879055" cy="751622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СЕЛЬСКОЕ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ХОЗЯЙСТВО</a:t>
          </a:r>
          <a:endParaRPr lang="ru-RU" sz="1500" b="1" kern="1200" baseline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069072" y="1302684"/>
        <a:ext cx="1127433" cy="751622"/>
      </dsp:txXfrm>
    </dsp:sp>
    <dsp:sp modelId="{F60ECA0D-3BFB-49A2-95CB-A9B54EFC3789}">
      <dsp:nvSpPr>
        <dsp:cNvPr id="0" name=""/>
        <dsp:cNvSpPr/>
      </dsp:nvSpPr>
      <dsp:spPr>
        <a:xfrm>
          <a:off x="3384411" y="1302684"/>
          <a:ext cx="1879055" cy="751622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НАУКА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760222" y="1302684"/>
        <a:ext cx="1127433" cy="751622"/>
      </dsp:txXfrm>
    </dsp:sp>
    <dsp:sp modelId="{CE08FAE7-ABD8-4F7B-97AF-FB9BA2E84D35}">
      <dsp:nvSpPr>
        <dsp:cNvPr id="0" name=""/>
        <dsp:cNvSpPr/>
      </dsp:nvSpPr>
      <dsp:spPr>
        <a:xfrm>
          <a:off x="5075561" y="1302684"/>
          <a:ext cx="1879055" cy="751622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КОСМОС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451372" y="1302684"/>
        <a:ext cx="1127433" cy="751622"/>
      </dsp:txXfrm>
    </dsp:sp>
    <dsp:sp modelId="{05B6082B-0B02-4AAD-878C-25AC25D257FA}">
      <dsp:nvSpPr>
        <dsp:cNvPr id="0" name=""/>
        <dsp:cNvSpPr/>
      </dsp:nvSpPr>
      <dsp:spPr>
        <a:xfrm>
          <a:off x="6766711" y="1302684"/>
          <a:ext cx="1879055" cy="751622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БЫТ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142522" y="1302684"/>
        <a:ext cx="1127433" cy="75162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7F8D10-CEC2-4FE5-A1FB-267C945819B0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DE64B-BE03-47F2-8109-5177672B51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835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DE64B-BE03-47F2-8109-5177672B519A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1137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DE64B-BE03-47F2-8109-5177672B519A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4892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6868352"/>
      </p:ext>
    </p:extLst>
  </p:cSld>
  <p:clrMapOvr>
    <a:masterClrMapping/>
  </p:clrMapOvr>
  <p:transition spd="slow"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901409"/>
      </p:ext>
    </p:extLst>
  </p:cSld>
  <p:clrMapOvr>
    <a:masterClrMapping/>
  </p:clrMapOvr>
  <p:transition spd="slow"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224202"/>
      </p:ext>
    </p:extLst>
  </p:cSld>
  <p:clrMapOvr>
    <a:masterClrMapping/>
  </p:clrMapOvr>
  <p:transition spd="slow"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6226115"/>
      </p:ext>
    </p:extLst>
  </p:cSld>
  <p:clrMapOvr>
    <a:masterClrMapping/>
  </p:clrMapOvr>
  <p:transition spd="slow"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739237"/>
      </p:ext>
    </p:extLst>
  </p:cSld>
  <p:clrMapOvr>
    <a:masterClrMapping/>
  </p:clrMapOvr>
  <p:transition spd="slow"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582821"/>
      </p:ext>
    </p:extLst>
  </p:cSld>
  <p:clrMapOvr>
    <a:masterClrMapping/>
  </p:clrMapOvr>
  <p:transition spd="slow"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578395"/>
      </p:ext>
    </p:extLst>
  </p:cSld>
  <p:clrMapOvr>
    <a:masterClrMapping/>
  </p:clrMapOvr>
  <p:transition spd="slow"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8814578"/>
      </p:ext>
    </p:extLst>
  </p:cSld>
  <p:clrMapOvr>
    <a:masterClrMapping/>
  </p:clrMapOvr>
  <p:transition spd="slow"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5967651"/>
      </p:ext>
    </p:extLst>
  </p:cSld>
  <p:clrMapOvr>
    <a:masterClrMapping/>
  </p:clrMapOvr>
  <p:transition spd="slow"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7701730"/>
      </p:ext>
    </p:extLst>
  </p:cSld>
  <p:clrMapOvr>
    <a:masterClrMapping/>
  </p:clrMapOvr>
  <p:transition spd="slow"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398169"/>
      </p:ext>
    </p:extLst>
  </p:cSld>
  <p:clrMapOvr>
    <a:masterClrMapping/>
  </p:clrMapOvr>
  <p:transition spd="slow">
    <p:pull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731123"/>
      </p:ext>
    </p:extLst>
  </p:cSld>
  <p:clrMapOvr>
    <a:masterClrMapping/>
  </p:clrMapOvr>
  <p:transition spd="slow">
    <p:pull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7358702"/>
      </p:ext>
    </p:extLst>
  </p:cSld>
  <p:clrMapOvr>
    <a:masterClrMapping/>
  </p:clrMapOvr>
  <p:transition spd="slow">
    <p:pull dir="r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157522"/>
      </p:ext>
    </p:extLst>
  </p:cSld>
  <p:clrMapOvr>
    <a:masterClrMapping/>
  </p:clrMapOvr>
  <p:transition spd="slow">
    <p:pull dir="r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239639"/>
      </p:ext>
    </p:extLst>
  </p:cSld>
  <p:clrMapOvr>
    <a:masterClrMapping/>
  </p:clrMapOvr>
  <p:transition spd="slow">
    <p:pull dir="r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098857"/>
      </p:ext>
    </p:extLst>
  </p:cSld>
  <p:clrMapOvr>
    <a:masterClrMapping/>
  </p:clrMapOvr>
  <p:transition spd="slow">
    <p:pull dir="r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300855"/>
      </p:ext>
    </p:extLst>
  </p:cSld>
  <p:clrMapOvr>
    <a:masterClrMapping/>
  </p:clrMapOvr>
  <p:transition spd="slow">
    <p:pull dir="r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230912"/>
      </p:ext>
    </p:extLst>
  </p:cSld>
  <p:clrMapOvr>
    <a:masterClrMapping/>
  </p:clrMapOvr>
  <p:transition spd="slow">
    <p:pull dir="r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130369"/>
      </p:ext>
    </p:extLst>
  </p:cSld>
  <p:clrMapOvr>
    <a:masterClrMapping/>
  </p:clrMapOvr>
  <p:transition spd="slow">
    <p:pull dir="r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60263"/>
      </p:ext>
    </p:extLst>
  </p:cSld>
  <p:clrMapOvr>
    <a:masterClrMapping/>
  </p:clrMapOvr>
  <p:transition spd="slow">
    <p:pull dir="r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592697"/>
      </p:ext>
    </p:extLst>
  </p:cSld>
  <p:clrMapOvr>
    <a:masterClrMapping/>
  </p:clrMapOvr>
  <p:transition spd="slow">
    <p:pull dir="r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090225"/>
      </p:ext>
    </p:extLst>
  </p:cSld>
  <p:clrMapOvr>
    <a:masterClrMapping/>
  </p:clrMapOvr>
  <p:transition spd="slow">
    <p:pull dir="rd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731123"/>
      </p:ext>
    </p:extLst>
  </p:cSld>
  <p:clrMapOvr>
    <a:masterClrMapping/>
  </p:clrMapOvr>
  <p:transition spd="slow">
    <p:pull dir="r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7358702"/>
      </p:ext>
    </p:extLst>
  </p:cSld>
  <p:clrMapOvr>
    <a:masterClrMapping/>
  </p:clrMapOvr>
  <p:transition spd="slow">
    <p:pull dir="rd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157522"/>
      </p:ext>
    </p:extLst>
  </p:cSld>
  <p:clrMapOvr>
    <a:masterClrMapping/>
  </p:clrMapOvr>
  <p:transition spd="slow">
    <p:pull dir="rd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239639"/>
      </p:ext>
    </p:extLst>
  </p:cSld>
  <p:clrMapOvr>
    <a:masterClrMapping/>
  </p:clrMapOvr>
  <p:transition spd="slow">
    <p:pull dir="rd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098857"/>
      </p:ext>
    </p:extLst>
  </p:cSld>
  <p:clrMapOvr>
    <a:masterClrMapping/>
  </p:clrMapOvr>
  <p:transition spd="slow">
    <p:pull dir="rd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300855"/>
      </p:ext>
    </p:extLst>
  </p:cSld>
  <p:clrMapOvr>
    <a:masterClrMapping/>
  </p:clrMapOvr>
  <p:transition spd="slow">
    <p:pull dir="rd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230912"/>
      </p:ext>
    </p:extLst>
  </p:cSld>
  <p:clrMapOvr>
    <a:masterClrMapping/>
  </p:clrMapOvr>
  <p:transition spd="slow">
    <p:pull dir="rd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130369"/>
      </p:ext>
    </p:extLst>
  </p:cSld>
  <p:clrMapOvr>
    <a:masterClrMapping/>
  </p:clrMapOvr>
  <p:transition spd="slow">
    <p:pull dir="rd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60263"/>
      </p:ext>
    </p:extLst>
  </p:cSld>
  <p:clrMapOvr>
    <a:masterClrMapping/>
  </p:clrMapOvr>
  <p:transition spd="slow">
    <p:pull dir="rd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592697"/>
      </p:ext>
    </p:extLst>
  </p:cSld>
  <p:clrMapOvr>
    <a:masterClrMapping/>
  </p:clrMapOvr>
  <p:transition spd="slow">
    <p:pull dir="rd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090225"/>
      </p:ext>
    </p:extLst>
  </p:cSld>
  <p:clrMapOvr>
    <a:masterClrMapping/>
  </p:clrMapOvr>
  <p:transition spd="slow">
    <p:pull dir="rd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731123"/>
      </p:ext>
    </p:extLst>
  </p:cSld>
  <p:clrMapOvr>
    <a:masterClrMapping/>
  </p:clrMapOvr>
  <p:transition spd="slow">
    <p:pull dir="rd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7358702"/>
      </p:ext>
    </p:extLst>
  </p:cSld>
  <p:clrMapOvr>
    <a:masterClrMapping/>
  </p:clrMapOvr>
  <p:transition spd="slow">
    <p:pull dir="rd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157522"/>
      </p:ext>
    </p:extLst>
  </p:cSld>
  <p:clrMapOvr>
    <a:masterClrMapping/>
  </p:clrMapOvr>
  <p:transition spd="slow">
    <p:pull dir="rd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239639"/>
      </p:ext>
    </p:extLst>
  </p:cSld>
  <p:clrMapOvr>
    <a:masterClrMapping/>
  </p:clrMapOvr>
  <p:transition spd="slow">
    <p:pull dir="rd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098857"/>
      </p:ext>
    </p:extLst>
  </p:cSld>
  <p:clrMapOvr>
    <a:masterClrMapping/>
  </p:clrMapOvr>
  <p:transition spd="slow">
    <p:pull dir="rd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300855"/>
      </p:ext>
    </p:extLst>
  </p:cSld>
  <p:clrMapOvr>
    <a:masterClrMapping/>
  </p:clrMapOvr>
  <p:transition spd="slow">
    <p:pull dir="rd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230912"/>
      </p:ext>
    </p:extLst>
  </p:cSld>
  <p:clrMapOvr>
    <a:masterClrMapping/>
  </p:clrMapOvr>
  <p:transition spd="slow">
    <p:pull dir="rd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130369"/>
      </p:ext>
    </p:extLst>
  </p:cSld>
  <p:clrMapOvr>
    <a:masterClrMapping/>
  </p:clrMapOvr>
  <p:transition spd="slow">
    <p:pull dir="rd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60263"/>
      </p:ext>
    </p:extLst>
  </p:cSld>
  <p:clrMapOvr>
    <a:masterClrMapping/>
  </p:clrMapOvr>
  <p:transition spd="slow">
    <p:pull dir="rd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592697"/>
      </p:ext>
    </p:extLst>
  </p:cSld>
  <p:clrMapOvr>
    <a:masterClrMapping/>
  </p:clrMapOvr>
  <p:transition spd="slow">
    <p:pull dir="rd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090225"/>
      </p:ext>
    </p:extLst>
  </p:cSld>
  <p:clrMapOvr>
    <a:masterClrMapping/>
  </p:clrMapOvr>
  <p:transition spd="slow">
    <p:pull dir="rd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731123"/>
      </p:ext>
    </p:extLst>
  </p:cSld>
  <p:clrMapOvr>
    <a:masterClrMapping/>
  </p:clrMapOvr>
  <p:transition spd="slow">
    <p:pull dir="rd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7358702"/>
      </p:ext>
    </p:extLst>
  </p:cSld>
  <p:clrMapOvr>
    <a:masterClrMapping/>
  </p:clrMapOvr>
  <p:transition spd="slow">
    <p:pull dir="rd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157522"/>
      </p:ext>
    </p:extLst>
  </p:cSld>
  <p:clrMapOvr>
    <a:masterClrMapping/>
  </p:clrMapOvr>
  <p:transition spd="slow">
    <p:pull dir="rd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239639"/>
      </p:ext>
    </p:extLst>
  </p:cSld>
  <p:clrMapOvr>
    <a:masterClrMapping/>
  </p:clrMapOvr>
  <p:transition spd="slow">
    <p:pull dir="rd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098857"/>
      </p:ext>
    </p:extLst>
  </p:cSld>
  <p:clrMapOvr>
    <a:masterClrMapping/>
  </p:clrMapOvr>
  <p:transition spd="slow">
    <p:pull dir="rd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300855"/>
      </p:ext>
    </p:extLst>
  </p:cSld>
  <p:clrMapOvr>
    <a:masterClrMapping/>
  </p:clrMapOvr>
  <p:transition spd="slow">
    <p:pull dir="rd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230912"/>
      </p:ext>
    </p:extLst>
  </p:cSld>
  <p:clrMapOvr>
    <a:masterClrMapping/>
  </p:clrMapOvr>
  <p:transition spd="slow">
    <p:pull dir="rd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130369"/>
      </p:ext>
    </p:extLst>
  </p:cSld>
  <p:clrMapOvr>
    <a:masterClrMapping/>
  </p:clrMapOvr>
  <p:transition spd="slow">
    <p:pull dir="rd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60263"/>
      </p:ext>
    </p:extLst>
  </p:cSld>
  <p:clrMapOvr>
    <a:masterClrMapping/>
  </p:clrMapOvr>
  <p:transition spd="slow">
    <p:pull dir="rd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592697"/>
      </p:ext>
    </p:extLst>
  </p:cSld>
  <p:clrMapOvr>
    <a:masterClrMapping/>
  </p:clrMapOvr>
  <p:transition spd="slow">
    <p:pull dir="rd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090225"/>
      </p:ext>
    </p:extLst>
  </p:cSld>
  <p:clrMapOvr>
    <a:masterClrMapping/>
  </p:clrMapOvr>
  <p:transition spd="slow">
    <p:pull dir="rd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507190"/>
      </p:ext>
    </p:extLst>
  </p:cSld>
  <p:clrMapOvr>
    <a:masterClrMapping/>
  </p:clrMapOvr>
  <p:transition spd="slow">
    <p:pull dir="rd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013253"/>
      </p:ext>
    </p:extLst>
  </p:cSld>
  <p:clrMapOvr>
    <a:masterClrMapping/>
  </p:clrMapOvr>
  <p:transition spd="slow">
    <p:pull dir="rd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49853"/>
      </p:ext>
    </p:extLst>
  </p:cSld>
  <p:clrMapOvr>
    <a:masterClrMapping/>
  </p:clrMapOvr>
  <p:transition spd="slow">
    <p:pull dir="rd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986936"/>
      </p:ext>
    </p:extLst>
  </p:cSld>
  <p:clrMapOvr>
    <a:masterClrMapping/>
  </p:clrMapOvr>
  <p:transition spd="slow">
    <p:pull dir="rd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050871"/>
      </p:ext>
    </p:extLst>
  </p:cSld>
  <p:clrMapOvr>
    <a:masterClrMapping/>
  </p:clrMapOvr>
  <p:transition spd="slow">
    <p:pull dir="rd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781518"/>
      </p:ext>
    </p:extLst>
  </p:cSld>
  <p:clrMapOvr>
    <a:masterClrMapping/>
  </p:clrMapOvr>
  <p:transition spd="slow">
    <p:pull dir="rd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1026"/>
      </p:ext>
    </p:extLst>
  </p:cSld>
  <p:clrMapOvr>
    <a:masterClrMapping/>
  </p:clrMapOvr>
  <p:transition spd="slow">
    <p:pull dir="rd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474135"/>
      </p:ext>
    </p:extLst>
  </p:cSld>
  <p:clrMapOvr>
    <a:masterClrMapping/>
  </p:clrMapOvr>
  <p:transition spd="slow">
    <p:pull dir="rd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936467"/>
      </p:ext>
    </p:extLst>
  </p:cSld>
  <p:clrMapOvr>
    <a:masterClrMapping/>
  </p:clrMapOvr>
  <p:transition spd="slow">
    <p:pull dir="rd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901784"/>
      </p:ext>
    </p:extLst>
  </p:cSld>
  <p:clrMapOvr>
    <a:masterClrMapping/>
  </p:clrMapOvr>
  <p:transition spd="slow">
    <p:pull dir="rd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23759"/>
      </p:ext>
    </p:extLst>
  </p:cSld>
  <p:clrMapOvr>
    <a:masterClrMapping/>
  </p:clrMapOvr>
  <p:transition spd="slow">
    <p:pull dir="rd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507190"/>
      </p:ext>
    </p:extLst>
  </p:cSld>
  <p:clrMapOvr>
    <a:masterClrMapping/>
  </p:clrMapOvr>
  <p:transition spd="slow">
    <p:pull dir="rd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013253"/>
      </p:ext>
    </p:extLst>
  </p:cSld>
  <p:clrMapOvr>
    <a:masterClrMapping/>
  </p:clrMapOvr>
  <p:transition spd="slow">
    <p:pull dir="rd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49853"/>
      </p:ext>
    </p:extLst>
  </p:cSld>
  <p:clrMapOvr>
    <a:masterClrMapping/>
  </p:clrMapOvr>
  <p:transition spd="slow">
    <p:pull dir="rd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986936"/>
      </p:ext>
    </p:extLst>
  </p:cSld>
  <p:clrMapOvr>
    <a:masterClrMapping/>
  </p:clrMapOvr>
  <p:transition spd="slow">
    <p:pull dir="rd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050871"/>
      </p:ext>
    </p:extLst>
  </p:cSld>
  <p:clrMapOvr>
    <a:masterClrMapping/>
  </p:clrMapOvr>
  <p:transition spd="slow">
    <p:pull dir="rd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781518"/>
      </p:ext>
    </p:extLst>
  </p:cSld>
  <p:clrMapOvr>
    <a:masterClrMapping/>
  </p:clrMapOvr>
  <p:transition spd="slow">
    <p:pull dir="rd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1026"/>
      </p:ext>
    </p:extLst>
  </p:cSld>
  <p:clrMapOvr>
    <a:masterClrMapping/>
  </p:clrMapOvr>
  <p:transition spd="slow">
    <p:pull dir="rd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474135"/>
      </p:ext>
    </p:extLst>
  </p:cSld>
  <p:clrMapOvr>
    <a:masterClrMapping/>
  </p:clrMapOvr>
  <p:transition spd="slow">
    <p:pull dir="rd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936467"/>
      </p:ext>
    </p:extLst>
  </p:cSld>
  <p:clrMapOvr>
    <a:masterClrMapping/>
  </p:clrMapOvr>
  <p:transition spd="slow">
    <p:pull dir="rd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901784"/>
      </p:ext>
    </p:extLst>
  </p:cSld>
  <p:clrMapOvr>
    <a:masterClrMapping/>
  </p:clrMapOvr>
  <p:transition spd="slow">
    <p:pull dir="rd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23759"/>
      </p:ext>
    </p:extLst>
  </p:cSld>
  <p:clrMapOvr>
    <a:masterClrMapping/>
  </p:clrMapOvr>
  <p:transition spd="slow">
    <p:pull dir="rd"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507190"/>
      </p:ext>
    </p:extLst>
  </p:cSld>
  <p:clrMapOvr>
    <a:masterClrMapping/>
  </p:clrMapOvr>
  <p:transition spd="slow">
    <p:pull dir="rd"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013253"/>
      </p:ext>
    </p:extLst>
  </p:cSld>
  <p:clrMapOvr>
    <a:masterClrMapping/>
  </p:clrMapOvr>
  <p:transition spd="slow">
    <p:pull dir="rd"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49853"/>
      </p:ext>
    </p:extLst>
  </p:cSld>
  <p:clrMapOvr>
    <a:masterClrMapping/>
  </p:clrMapOvr>
  <p:transition spd="slow">
    <p:pull dir="rd"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986936"/>
      </p:ext>
    </p:extLst>
  </p:cSld>
  <p:clrMapOvr>
    <a:masterClrMapping/>
  </p:clrMapOvr>
  <p:transition spd="slow">
    <p:pull dir="rd"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050871"/>
      </p:ext>
    </p:extLst>
  </p:cSld>
  <p:clrMapOvr>
    <a:masterClrMapping/>
  </p:clrMapOvr>
  <p:transition spd="slow">
    <p:pull dir="rd"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781518"/>
      </p:ext>
    </p:extLst>
  </p:cSld>
  <p:clrMapOvr>
    <a:masterClrMapping/>
  </p:clrMapOvr>
  <p:transition spd="slow">
    <p:pull dir="rd"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1026"/>
      </p:ext>
    </p:extLst>
  </p:cSld>
  <p:clrMapOvr>
    <a:masterClrMapping/>
  </p:clrMapOvr>
  <p:transition spd="slow">
    <p:pull dir="rd"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474135"/>
      </p:ext>
    </p:extLst>
  </p:cSld>
  <p:clrMapOvr>
    <a:masterClrMapping/>
  </p:clrMapOvr>
  <p:transition spd="slow">
    <p:pull dir="rd"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936467"/>
      </p:ext>
    </p:extLst>
  </p:cSld>
  <p:clrMapOvr>
    <a:masterClrMapping/>
  </p:clrMapOvr>
  <p:transition spd="slow">
    <p:pull dir="rd"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901784"/>
      </p:ext>
    </p:extLst>
  </p:cSld>
  <p:clrMapOvr>
    <a:masterClrMapping/>
  </p:clrMapOvr>
  <p:transition spd="slow">
    <p:pull dir="rd"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23759"/>
      </p:ext>
    </p:extLst>
  </p:cSld>
  <p:clrMapOvr>
    <a:masterClrMapping/>
  </p:clrMapOvr>
  <p:transition spd="slow">
    <p:pull dir="rd"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507190"/>
      </p:ext>
    </p:extLst>
  </p:cSld>
  <p:clrMapOvr>
    <a:masterClrMapping/>
  </p:clrMapOvr>
  <p:transition spd="slow">
    <p:pull dir="rd"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013253"/>
      </p:ext>
    </p:extLst>
  </p:cSld>
  <p:clrMapOvr>
    <a:masterClrMapping/>
  </p:clrMapOvr>
  <p:transition spd="slow">
    <p:pull dir="rd"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49853"/>
      </p:ext>
    </p:extLst>
  </p:cSld>
  <p:clrMapOvr>
    <a:masterClrMapping/>
  </p:clrMapOvr>
  <p:transition spd="slow">
    <p:pull dir="rd"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986936"/>
      </p:ext>
    </p:extLst>
  </p:cSld>
  <p:clrMapOvr>
    <a:masterClrMapping/>
  </p:clrMapOvr>
  <p:transition spd="slow">
    <p:pull dir="rd"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050871"/>
      </p:ext>
    </p:extLst>
  </p:cSld>
  <p:clrMapOvr>
    <a:masterClrMapping/>
  </p:clrMapOvr>
  <p:transition spd="slow">
    <p:pull dir="rd"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781518"/>
      </p:ext>
    </p:extLst>
  </p:cSld>
  <p:clrMapOvr>
    <a:masterClrMapping/>
  </p:clrMapOvr>
  <p:transition spd="slow">
    <p:pull dir="rd"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1026"/>
      </p:ext>
    </p:extLst>
  </p:cSld>
  <p:clrMapOvr>
    <a:masterClrMapping/>
  </p:clrMapOvr>
  <p:transition spd="slow">
    <p:pull dir="rd"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474135"/>
      </p:ext>
    </p:extLst>
  </p:cSld>
  <p:clrMapOvr>
    <a:masterClrMapping/>
  </p:clrMapOvr>
  <p:transition spd="slow">
    <p:pull dir="rd"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936467"/>
      </p:ext>
    </p:extLst>
  </p:cSld>
  <p:clrMapOvr>
    <a:masterClrMapping/>
  </p:clrMapOvr>
  <p:transition spd="slow">
    <p:pull dir="rd"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901784"/>
      </p:ext>
    </p:extLst>
  </p:cSld>
  <p:clrMapOvr>
    <a:masterClrMapping/>
  </p:clrMapOvr>
  <p:transition spd="slow">
    <p:pull dir="rd"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23759"/>
      </p:ext>
    </p:extLst>
  </p:cSld>
  <p:clrMapOvr>
    <a:masterClrMapping/>
  </p:clrMapOvr>
  <p:transition spd="slow">
    <p:pull dir="rd"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507190"/>
      </p:ext>
    </p:extLst>
  </p:cSld>
  <p:clrMapOvr>
    <a:masterClrMapping/>
  </p:clrMapOvr>
  <p:transition spd="slow">
    <p:pull dir="rd"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013253"/>
      </p:ext>
    </p:extLst>
  </p:cSld>
  <p:clrMapOvr>
    <a:masterClrMapping/>
  </p:clrMapOvr>
  <p:transition spd="slow">
    <p:pull dir="rd"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49853"/>
      </p:ext>
    </p:extLst>
  </p:cSld>
  <p:clrMapOvr>
    <a:masterClrMapping/>
  </p:clrMapOvr>
  <p:transition spd="slow">
    <p:pull dir="rd"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986936"/>
      </p:ext>
    </p:extLst>
  </p:cSld>
  <p:clrMapOvr>
    <a:masterClrMapping/>
  </p:clrMapOvr>
  <p:transition spd="slow">
    <p:pull dir="rd"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050871"/>
      </p:ext>
    </p:extLst>
  </p:cSld>
  <p:clrMapOvr>
    <a:masterClrMapping/>
  </p:clrMapOvr>
  <p:transition spd="slow">
    <p:pull dir="rd"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781518"/>
      </p:ext>
    </p:extLst>
  </p:cSld>
  <p:clrMapOvr>
    <a:masterClrMapping/>
  </p:clrMapOvr>
  <p:transition spd="slow">
    <p:pull dir="rd"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1026"/>
      </p:ext>
    </p:extLst>
  </p:cSld>
  <p:clrMapOvr>
    <a:masterClrMapping/>
  </p:clrMapOvr>
  <p:transition spd="slow">
    <p:pull dir="rd"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474135"/>
      </p:ext>
    </p:extLst>
  </p:cSld>
  <p:clrMapOvr>
    <a:masterClrMapping/>
  </p:clrMapOvr>
  <p:transition spd="slow">
    <p:pull dir="rd"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936467"/>
      </p:ext>
    </p:extLst>
  </p:cSld>
  <p:clrMapOvr>
    <a:masterClrMapping/>
  </p:clrMapOvr>
  <p:transition spd="slow">
    <p:pull dir="rd"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901784"/>
      </p:ext>
    </p:extLst>
  </p:cSld>
  <p:clrMapOvr>
    <a:masterClrMapping/>
  </p:clrMapOvr>
  <p:transition spd="slow">
    <p:pull dir="rd"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23759"/>
      </p:ext>
    </p:extLst>
  </p:cSld>
  <p:clrMapOvr>
    <a:masterClrMapping/>
  </p:clrMapOvr>
  <p:transition spd="slow">
    <p:pull dir="rd"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507190"/>
      </p:ext>
    </p:extLst>
  </p:cSld>
  <p:clrMapOvr>
    <a:masterClrMapping/>
  </p:clrMapOvr>
  <p:transition spd="slow">
    <p:pull dir="rd"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013253"/>
      </p:ext>
    </p:extLst>
  </p:cSld>
  <p:clrMapOvr>
    <a:masterClrMapping/>
  </p:clrMapOvr>
  <p:transition spd="slow">
    <p:pull dir="rd"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49853"/>
      </p:ext>
    </p:extLst>
  </p:cSld>
  <p:clrMapOvr>
    <a:masterClrMapping/>
  </p:clrMapOvr>
  <p:transition spd="slow">
    <p:pull dir="rd"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986936"/>
      </p:ext>
    </p:extLst>
  </p:cSld>
  <p:clrMapOvr>
    <a:masterClrMapping/>
  </p:clrMapOvr>
  <p:transition spd="slow">
    <p:pull dir="rd"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050871"/>
      </p:ext>
    </p:extLst>
  </p:cSld>
  <p:clrMapOvr>
    <a:masterClrMapping/>
  </p:clrMapOvr>
  <p:transition spd="slow">
    <p:pull dir="rd"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781518"/>
      </p:ext>
    </p:extLst>
  </p:cSld>
  <p:clrMapOvr>
    <a:masterClrMapping/>
  </p:clrMapOvr>
  <p:transition spd="slow">
    <p:pull dir="rd"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1026"/>
      </p:ext>
    </p:extLst>
  </p:cSld>
  <p:clrMapOvr>
    <a:masterClrMapping/>
  </p:clrMapOvr>
  <p:transition spd="slow">
    <p:pull dir="rd"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474135"/>
      </p:ext>
    </p:extLst>
  </p:cSld>
  <p:clrMapOvr>
    <a:masterClrMapping/>
  </p:clrMapOvr>
  <p:transition spd="slow">
    <p:pull dir="rd"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936467"/>
      </p:ext>
    </p:extLst>
  </p:cSld>
  <p:clrMapOvr>
    <a:masterClrMapping/>
  </p:clrMapOvr>
  <p:transition spd="slow">
    <p:pull dir="rd"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901784"/>
      </p:ext>
    </p:extLst>
  </p:cSld>
  <p:clrMapOvr>
    <a:masterClrMapping/>
  </p:clrMapOvr>
  <p:transition spd="slow">
    <p:pull dir="rd"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23759"/>
      </p:ext>
    </p:extLst>
  </p:cSld>
  <p:clrMapOvr>
    <a:masterClrMapping/>
  </p:clrMapOvr>
  <p:transition spd="slow">
    <p:pull dir="rd"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507190"/>
      </p:ext>
    </p:extLst>
  </p:cSld>
  <p:clrMapOvr>
    <a:masterClrMapping/>
  </p:clrMapOvr>
  <p:transition spd="slow">
    <p:pull dir="rd"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013253"/>
      </p:ext>
    </p:extLst>
  </p:cSld>
  <p:clrMapOvr>
    <a:masterClrMapping/>
  </p:clrMapOvr>
  <p:transition spd="slow">
    <p:pull dir="rd"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49853"/>
      </p:ext>
    </p:extLst>
  </p:cSld>
  <p:clrMapOvr>
    <a:masterClrMapping/>
  </p:clrMapOvr>
  <p:transition spd="slow">
    <p:pull dir="rd"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986936"/>
      </p:ext>
    </p:extLst>
  </p:cSld>
  <p:clrMapOvr>
    <a:masterClrMapping/>
  </p:clrMapOvr>
  <p:transition spd="slow">
    <p:pull dir="rd"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050871"/>
      </p:ext>
    </p:extLst>
  </p:cSld>
  <p:clrMapOvr>
    <a:masterClrMapping/>
  </p:clrMapOvr>
  <p:transition spd="slow">
    <p:pull dir="rd"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781518"/>
      </p:ext>
    </p:extLst>
  </p:cSld>
  <p:clrMapOvr>
    <a:masterClrMapping/>
  </p:clrMapOvr>
  <p:transition spd="slow">
    <p:pull dir="rd"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1026"/>
      </p:ext>
    </p:extLst>
  </p:cSld>
  <p:clrMapOvr>
    <a:masterClrMapping/>
  </p:clrMapOvr>
  <p:transition spd="slow">
    <p:pull dir="rd"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474135"/>
      </p:ext>
    </p:extLst>
  </p:cSld>
  <p:clrMapOvr>
    <a:masterClrMapping/>
  </p:clrMapOvr>
  <p:transition spd="slow">
    <p:pull dir="rd"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936467"/>
      </p:ext>
    </p:extLst>
  </p:cSld>
  <p:clrMapOvr>
    <a:masterClrMapping/>
  </p:clrMapOvr>
  <p:transition spd="slow">
    <p:pull dir="rd"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901784"/>
      </p:ext>
    </p:extLst>
  </p:cSld>
  <p:clrMapOvr>
    <a:masterClrMapping/>
  </p:clrMapOvr>
  <p:transition spd="slow">
    <p:pull dir="rd"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23759"/>
      </p:ext>
    </p:extLst>
  </p:cSld>
  <p:clrMapOvr>
    <a:masterClrMapping/>
  </p:clrMapOvr>
  <p:transition spd="slow">
    <p:pull dir="rd"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507190"/>
      </p:ext>
    </p:extLst>
  </p:cSld>
  <p:clrMapOvr>
    <a:masterClrMapping/>
  </p:clrMapOvr>
  <p:transition spd="slow">
    <p:pull dir="rd"/>
  </p:transition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013253"/>
      </p:ext>
    </p:extLst>
  </p:cSld>
  <p:clrMapOvr>
    <a:masterClrMapping/>
  </p:clrMapOvr>
  <p:transition spd="slow">
    <p:pull dir="rd"/>
  </p:transition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49853"/>
      </p:ext>
    </p:extLst>
  </p:cSld>
  <p:clrMapOvr>
    <a:masterClrMapping/>
  </p:clrMapOvr>
  <p:transition spd="slow">
    <p:pull dir="rd"/>
  </p:transition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986936"/>
      </p:ext>
    </p:extLst>
  </p:cSld>
  <p:clrMapOvr>
    <a:masterClrMapping/>
  </p:clrMapOvr>
  <p:transition spd="slow">
    <p:pull dir="rd"/>
  </p:transition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050871"/>
      </p:ext>
    </p:extLst>
  </p:cSld>
  <p:clrMapOvr>
    <a:masterClrMapping/>
  </p:clrMapOvr>
  <p:transition spd="slow">
    <p:pull dir="rd"/>
  </p:transition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781518"/>
      </p:ext>
    </p:extLst>
  </p:cSld>
  <p:clrMapOvr>
    <a:masterClrMapping/>
  </p:clrMapOvr>
  <p:transition spd="slow">
    <p:pull dir="rd"/>
  </p:transition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1026"/>
      </p:ext>
    </p:extLst>
  </p:cSld>
  <p:clrMapOvr>
    <a:masterClrMapping/>
  </p:clrMapOvr>
  <p:transition spd="slow">
    <p:pull dir="rd"/>
  </p:transition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474135"/>
      </p:ext>
    </p:extLst>
  </p:cSld>
  <p:clrMapOvr>
    <a:masterClrMapping/>
  </p:clrMapOvr>
  <p:transition spd="slow">
    <p:pull dir="rd"/>
  </p:transition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936467"/>
      </p:ext>
    </p:extLst>
  </p:cSld>
  <p:clrMapOvr>
    <a:masterClrMapping/>
  </p:clrMapOvr>
  <p:transition spd="slow">
    <p:pull dir="rd"/>
  </p:transition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901784"/>
      </p:ext>
    </p:extLst>
  </p:cSld>
  <p:clrMapOvr>
    <a:masterClrMapping/>
  </p:clrMapOvr>
  <p:transition spd="slow">
    <p:pull dir="rd"/>
  </p:transition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23759"/>
      </p:ext>
    </p:extLst>
  </p:cSld>
  <p:clrMapOvr>
    <a:masterClrMapping/>
  </p:clrMapOvr>
  <p:transition spd="slow">
    <p:pull dir="rd"/>
  </p:transition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507190"/>
      </p:ext>
    </p:extLst>
  </p:cSld>
  <p:clrMapOvr>
    <a:masterClrMapping/>
  </p:clrMapOvr>
  <p:transition spd="slow">
    <p:pull dir="rd"/>
  </p:transition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013253"/>
      </p:ext>
    </p:extLst>
  </p:cSld>
  <p:clrMapOvr>
    <a:masterClrMapping/>
  </p:clrMapOvr>
  <p:transition spd="slow">
    <p:pull dir="rd"/>
  </p:transition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49853"/>
      </p:ext>
    </p:extLst>
  </p:cSld>
  <p:clrMapOvr>
    <a:masterClrMapping/>
  </p:clrMapOvr>
  <p:transition spd="slow">
    <p:pull dir="rd"/>
  </p:transition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986936"/>
      </p:ext>
    </p:extLst>
  </p:cSld>
  <p:clrMapOvr>
    <a:masterClrMapping/>
  </p:clrMapOvr>
  <p:transition spd="slow">
    <p:pull dir="rd"/>
  </p:transition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050871"/>
      </p:ext>
    </p:extLst>
  </p:cSld>
  <p:clrMapOvr>
    <a:masterClrMapping/>
  </p:clrMapOvr>
  <p:transition spd="slow">
    <p:pull dir="rd"/>
  </p:transition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781518"/>
      </p:ext>
    </p:extLst>
  </p:cSld>
  <p:clrMapOvr>
    <a:masterClrMapping/>
  </p:clrMapOvr>
  <p:transition spd="slow">
    <p:pull dir="rd"/>
  </p:transition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1026"/>
      </p:ext>
    </p:extLst>
  </p:cSld>
  <p:clrMapOvr>
    <a:masterClrMapping/>
  </p:clrMapOvr>
  <p:transition spd="slow">
    <p:pull dir="rd"/>
  </p:transition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474135"/>
      </p:ext>
    </p:extLst>
  </p:cSld>
  <p:clrMapOvr>
    <a:masterClrMapping/>
  </p:clrMapOvr>
  <p:transition spd="slow">
    <p:pull dir="rd"/>
  </p:transition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936467"/>
      </p:ext>
    </p:extLst>
  </p:cSld>
  <p:clrMapOvr>
    <a:masterClrMapping/>
  </p:clrMapOvr>
  <p:transition spd="slow">
    <p:pull dir="rd"/>
  </p:transition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901784"/>
      </p:ext>
    </p:extLst>
  </p:cSld>
  <p:clrMapOvr>
    <a:masterClrMapping/>
  </p:clrMapOvr>
  <p:transition spd="slow">
    <p:pull dir="rd"/>
  </p:transition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23759"/>
      </p:ext>
    </p:extLst>
  </p:cSld>
  <p:clrMapOvr>
    <a:masterClrMapping/>
  </p:clrMapOvr>
  <p:transition spd="slow">
    <p:pull dir="rd"/>
  </p:transition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507190"/>
      </p:ext>
    </p:extLst>
  </p:cSld>
  <p:clrMapOvr>
    <a:masterClrMapping/>
  </p:clrMapOvr>
  <p:transition spd="slow">
    <p:pull dir="rd"/>
  </p:transition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013253"/>
      </p:ext>
    </p:extLst>
  </p:cSld>
  <p:clrMapOvr>
    <a:masterClrMapping/>
  </p:clrMapOvr>
  <p:transition spd="slow">
    <p:pull dir="rd"/>
  </p:transition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49853"/>
      </p:ext>
    </p:extLst>
  </p:cSld>
  <p:clrMapOvr>
    <a:masterClrMapping/>
  </p:clrMapOvr>
  <p:transition spd="slow">
    <p:pull dir="rd"/>
  </p:transition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986936"/>
      </p:ext>
    </p:extLst>
  </p:cSld>
  <p:clrMapOvr>
    <a:masterClrMapping/>
  </p:clrMapOvr>
  <p:transition spd="slow">
    <p:pull dir="rd"/>
  </p:transition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050871"/>
      </p:ext>
    </p:extLst>
  </p:cSld>
  <p:clrMapOvr>
    <a:masterClrMapping/>
  </p:clrMapOvr>
  <p:transition spd="slow">
    <p:pull dir="rd"/>
  </p:transition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781518"/>
      </p:ext>
    </p:extLst>
  </p:cSld>
  <p:clrMapOvr>
    <a:masterClrMapping/>
  </p:clrMapOvr>
  <p:transition spd="slow">
    <p:pull dir="rd"/>
  </p:transition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1026"/>
      </p:ext>
    </p:extLst>
  </p:cSld>
  <p:clrMapOvr>
    <a:masterClrMapping/>
  </p:clrMapOvr>
  <p:transition spd="slow">
    <p:pull dir="rd"/>
  </p:transition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474135"/>
      </p:ext>
    </p:extLst>
  </p:cSld>
  <p:clrMapOvr>
    <a:masterClrMapping/>
  </p:clrMapOvr>
  <p:transition spd="slow">
    <p:pull dir="rd"/>
  </p:transition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936467"/>
      </p:ext>
    </p:extLst>
  </p:cSld>
  <p:clrMapOvr>
    <a:masterClrMapping/>
  </p:clrMapOvr>
  <p:transition spd="slow">
    <p:pull dir="rd"/>
  </p:transition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901784"/>
      </p:ext>
    </p:extLst>
  </p:cSld>
  <p:clrMapOvr>
    <a:masterClrMapping/>
  </p:clrMapOvr>
  <p:transition spd="slow">
    <p:pull dir="rd"/>
  </p:transition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23759"/>
      </p:ext>
    </p:extLst>
  </p:cSld>
  <p:clrMapOvr>
    <a:masterClrMapping/>
  </p:clrMapOvr>
  <p:transition spd="slow">
    <p:pull dir="rd"/>
  </p:transition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507190"/>
      </p:ext>
    </p:extLst>
  </p:cSld>
  <p:clrMapOvr>
    <a:masterClrMapping/>
  </p:clrMapOvr>
  <p:transition spd="slow">
    <p:pull dir="rd"/>
  </p:transition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013253"/>
      </p:ext>
    </p:extLst>
  </p:cSld>
  <p:clrMapOvr>
    <a:masterClrMapping/>
  </p:clrMapOvr>
  <p:transition spd="slow">
    <p:pull dir="rd"/>
  </p:transition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49853"/>
      </p:ext>
    </p:extLst>
  </p:cSld>
  <p:clrMapOvr>
    <a:masterClrMapping/>
  </p:clrMapOvr>
  <p:transition spd="slow">
    <p:pull dir="rd"/>
  </p:transition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986936"/>
      </p:ext>
    </p:extLst>
  </p:cSld>
  <p:clrMapOvr>
    <a:masterClrMapping/>
  </p:clrMapOvr>
  <p:transition spd="slow">
    <p:pull dir="rd"/>
  </p:transition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050871"/>
      </p:ext>
    </p:extLst>
  </p:cSld>
  <p:clrMapOvr>
    <a:masterClrMapping/>
  </p:clrMapOvr>
  <p:transition spd="slow">
    <p:pull dir="rd"/>
  </p:transition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781518"/>
      </p:ext>
    </p:extLst>
  </p:cSld>
  <p:clrMapOvr>
    <a:masterClrMapping/>
  </p:clrMapOvr>
  <p:transition spd="slow">
    <p:pull dir="rd"/>
  </p:transition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1026"/>
      </p:ext>
    </p:extLst>
  </p:cSld>
  <p:clrMapOvr>
    <a:masterClrMapping/>
  </p:clrMapOvr>
  <p:transition spd="slow">
    <p:pull dir="rd"/>
  </p:transition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474135"/>
      </p:ext>
    </p:extLst>
  </p:cSld>
  <p:clrMapOvr>
    <a:masterClrMapping/>
  </p:clrMapOvr>
  <p:transition spd="slow">
    <p:pull dir="rd"/>
  </p:transition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936467"/>
      </p:ext>
    </p:extLst>
  </p:cSld>
  <p:clrMapOvr>
    <a:masterClrMapping/>
  </p:clrMapOvr>
  <p:transition spd="slow">
    <p:pull dir="rd"/>
  </p:transition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901784"/>
      </p:ext>
    </p:extLst>
  </p:cSld>
  <p:clrMapOvr>
    <a:masterClrMapping/>
  </p:clrMapOvr>
  <p:transition spd="slow">
    <p:pull dir="rd"/>
  </p:transition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23759"/>
      </p:ext>
    </p:extLst>
  </p:cSld>
  <p:clrMapOvr>
    <a:masterClrMapping/>
  </p:clrMapOvr>
  <p:transition spd="slow">
    <p:pull dir="rd"/>
  </p:transition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424068"/>
      </p:ext>
    </p:extLst>
  </p:cSld>
  <p:clrMapOvr>
    <a:masterClrMapping/>
  </p:clrMapOvr>
  <p:transition spd="slow">
    <p:pull dir="rd"/>
  </p:transition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729346"/>
      </p:ext>
    </p:extLst>
  </p:cSld>
  <p:clrMapOvr>
    <a:masterClrMapping/>
  </p:clrMapOvr>
  <p:transition spd="slow">
    <p:pull dir="rd"/>
  </p:transition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39095"/>
      </p:ext>
    </p:extLst>
  </p:cSld>
  <p:clrMapOvr>
    <a:masterClrMapping/>
  </p:clrMapOvr>
  <p:transition spd="slow">
    <p:pull dir="rd"/>
  </p:transition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737538"/>
      </p:ext>
    </p:extLst>
  </p:cSld>
  <p:clrMapOvr>
    <a:masterClrMapping/>
  </p:clrMapOvr>
  <p:transition spd="slow">
    <p:pull dir="rd"/>
  </p:transition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533404"/>
      </p:ext>
    </p:extLst>
  </p:cSld>
  <p:clrMapOvr>
    <a:masterClrMapping/>
  </p:clrMapOvr>
  <p:transition spd="slow">
    <p:pull dir="rd"/>
  </p:transition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374043"/>
      </p:ext>
    </p:extLst>
  </p:cSld>
  <p:clrMapOvr>
    <a:masterClrMapping/>
  </p:clrMapOvr>
  <p:transition spd="slow">
    <p:pull dir="rd"/>
  </p:transition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084088"/>
      </p:ext>
    </p:extLst>
  </p:cSld>
  <p:clrMapOvr>
    <a:masterClrMapping/>
  </p:clrMapOvr>
  <p:transition spd="slow">
    <p:pull dir="rd"/>
  </p:transition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265466"/>
      </p:ext>
    </p:extLst>
  </p:cSld>
  <p:clrMapOvr>
    <a:masterClrMapping/>
  </p:clrMapOvr>
  <p:transition spd="slow">
    <p:pull dir="rd"/>
  </p:transition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417142"/>
      </p:ext>
    </p:extLst>
  </p:cSld>
  <p:clrMapOvr>
    <a:masterClrMapping/>
  </p:clrMapOvr>
  <p:transition spd="slow">
    <p:pull dir="rd"/>
  </p:transition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239759"/>
      </p:ext>
    </p:extLst>
  </p:cSld>
  <p:clrMapOvr>
    <a:masterClrMapping/>
  </p:clrMapOvr>
  <p:transition spd="slow">
    <p:pull dir="rd"/>
  </p:transition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14FB1-5DE0-4F5A-84E3-C7B1B7971E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69E70-B3B6-46ED-8AEA-96B42484152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716567"/>
      </p:ext>
    </p:extLst>
  </p:cSld>
  <p:clrMapOvr>
    <a:masterClrMapping/>
  </p:clrMapOvr>
  <p:transition spd="slow"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4FB1-5DE0-4F5A-84E3-C7B1B7971EEC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9E70-B3B6-46ED-8AEA-96B4248415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291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939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939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939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939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929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929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929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929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929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929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929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929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929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929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4FB1-5DE0-4F5A-84E3-C7B1B7971E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9E70-B3B6-46ED-8AEA-96B42484152E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929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4FB1-5DE0-4F5A-84E3-C7B1B7971E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9E70-B3B6-46ED-8AEA-96B42484152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437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4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5.xml"/><Relationship Id="rId6" Type="http://schemas.microsoft.com/office/2007/relationships/hdphoto" Target="../media/hdphoto4.wdp"/><Relationship Id="rId5" Type="http://schemas.openxmlformats.org/officeDocument/2006/relationships/image" Target="../media/image8.pn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openxmlformats.org/officeDocument/2006/relationships/image" Target="../media/image1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78.xml"/><Relationship Id="rId6" Type="http://schemas.microsoft.com/office/2007/relationships/hdphoto" Target="../media/hdphoto7.wdp"/><Relationship Id="rId11" Type="http://schemas.microsoft.com/office/2007/relationships/hdphoto" Target="../media/hdphoto9.wdp"/><Relationship Id="rId5" Type="http://schemas.openxmlformats.org/officeDocument/2006/relationships/image" Target="../media/image11.jpeg"/><Relationship Id="rId10" Type="http://schemas.openxmlformats.org/officeDocument/2006/relationships/image" Target="../media/image14.jpeg"/><Relationship Id="rId4" Type="http://schemas.microsoft.com/office/2007/relationships/hdphoto" Target="../media/hdphoto6.wdp"/><Relationship Id="rId9" Type="http://schemas.microsoft.com/office/2007/relationships/hdphoto" Target="../media/hdphoto8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5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6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microsoft.com/office/2007/relationships/hdphoto" Target="../media/hdphoto10.wdp"/><Relationship Id="rId9" Type="http://schemas.microsoft.com/office/2007/relationships/diagramDrawing" Target="../diagrams/drawing1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6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image" Target="../media/image3.jpeg"/><Relationship Id="rId7" Type="http://schemas.openxmlformats.org/officeDocument/2006/relationships/diagramData" Target="../diagrams/data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11" Type="http://schemas.microsoft.com/office/2007/relationships/diagramDrawing" Target="../diagrams/drawing3.xml"/><Relationship Id="rId5" Type="http://schemas.microsoft.com/office/2007/relationships/hdphoto" Target="../media/hdphoto11.wdp"/><Relationship Id="rId10" Type="http://schemas.openxmlformats.org/officeDocument/2006/relationships/diagramColors" Target="../diagrams/colors3.xml"/><Relationship Id="rId4" Type="http://schemas.openxmlformats.org/officeDocument/2006/relationships/image" Target="../media/image17.jpeg"/><Relationship Id="rId9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19.png"/><Relationship Id="rId7" Type="http://schemas.openxmlformats.org/officeDocument/2006/relationships/diagramQuickStyle" Target="../diagrams/quickStyle4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microsoft.com/office/2007/relationships/hdphoto" Target="../media/hdphoto12.wdp"/><Relationship Id="rId9" Type="http://schemas.microsoft.com/office/2007/relationships/diagramDrawing" Target="../diagrams/drawing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4.wdp"/><Relationship Id="rId5" Type="http://schemas.openxmlformats.org/officeDocument/2006/relationships/image" Target="../media/image21.png"/><Relationship Id="rId4" Type="http://schemas.microsoft.com/office/2007/relationships/hdphoto" Target="../media/hdphoto13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Relationship Id="rId9" Type="http://schemas.microsoft.com/office/2007/relationships/hdphoto" Target="../media/hdphoto15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13" Type="http://schemas.microsoft.com/office/2007/relationships/hdphoto" Target="../media/hdphoto17.wdp"/><Relationship Id="rId3" Type="http://schemas.openxmlformats.org/officeDocument/2006/relationships/image" Target="../media/image24.png"/><Relationship Id="rId7" Type="http://schemas.openxmlformats.org/officeDocument/2006/relationships/diagramQuickStyle" Target="../diagrams/quickStyle6.xml"/><Relationship Id="rId12" Type="http://schemas.openxmlformats.org/officeDocument/2006/relationships/image" Target="../media/image2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7.xml"/><Relationship Id="rId6" Type="http://schemas.openxmlformats.org/officeDocument/2006/relationships/diagramLayout" Target="../diagrams/layout6.xml"/><Relationship Id="rId11" Type="http://schemas.openxmlformats.org/officeDocument/2006/relationships/chart" Target="../charts/chart2.xml"/><Relationship Id="rId5" Type="http://schemas.openxmlformats.org/officeDocument/2006/relationships/diagramData" Target="../diagrams/data6.xml"/><Relationship Id="rId10" Type="http://schemas.openxmlformats.org/officeDocument/2006/relationships/chart" Target="../charts/chart1.xml"/><Relationship Id="rId4" Type="http://schemas.microsoft.com/office/2007/relationships/hdphoto" Target="../media/hdphoto16.wdp"/><Relationship Id="rId9" Type="http://schemas.microsoft.com/office/2007/relationships/diagramDrawing" Target="../diagrams/drawing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microsoft.com/office/2007/relationships/hdphoto" Target="../media/hdphoto20.wdp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openxmlformats.org/officeDocument/2006/relationships/image" Target="../media/image28.png"/><Relationship Id="rId2" Type="http://schemas.openxmlformats.org/officeDocument/2006/relationships/image" Target="../media/image3.jpeg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79.xml"/><Relationship Id="rId6" Type="http://schemas.openxmlformats.org/officeDocument/2006/relationships/diagramColors" Target="../diagrams/colors7.xml"/><Relationship Id="rId11" Type="http://schemas.microsoft.com/office/2007/relationships/hdphoto" Target="../media/hdphoto19.wdp"/><Relationship Id="rId5" Type="http://schemas.openxmlformats.org/officeDocument/2006/relationships/diagramQuickStyle" Target="../diagrams/quickStyle7.xml"/><Relationship Id="rId15" Type="http://schemas.microsoft.com/office/2007/relationships/hdphoto" Target="../media/hdphoto21.wdp"/><Relationship Id="rId10" Type="http://schemas.openxmlformats.org/officeDocument/2006/relationships/image" Target="../media/image27.png"/><Relationship Id="rId4" Type="http://schemas.openxmlformats.org/officeDocument/2006/relationships/diagramLayout" Target="../diagrams/layout7.xml"/><Relationship Id="rId9" Type="http://schemas.microsoft.com/office/2007/relationships/hdphoto" Target="../media/hdphoto18.wdp"/><Relationship Id="rId1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diagramColors" Target="../diagrams/colors9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openxmlformats.org/officeDocument/2006/relationships/diagramQuickStyle" Target="../diagrams/quickStyle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0.xml"/><Relationship Id="rId6" Type="http://schemas.openxmlformats.org/officeDocument/2006/relationships/diagramColors" Target="../diagrams/colors8.xml"/><Relationship Id="rId11" Type="http://schemas.openxmlformats.org/officeDocument/2006/relationships/diagramLayout" Target="../diagrams/layout9.xml"/><Relationship Id="rId5" Type="http://schemas.openxmlformats.org/officeDocument/2006/relationships/diagramQuickStyle" Target="../diagrams/quickStyle8.xml"/><Relationship Id="rId10" Type="http://schemas.openxmlformats.org/officeDocument/2006/relationships/diagramData" Target="../diagrams/data9.xml"/><Relationship Id="rId4" Type="http://schemas.openxmlformats.org/officeDocument/2006/relationships/diagramLayout" Target="../diagrams/layout8.xml"/><Relationship Id="rId9" Type="http://schemas.microsoft.com/office/2007/relationships/hdphoto" Target="../media/hdphoto22.wdp"/><Relationship Id="rId14" Type="http://schemas.microsoft.com/office/2007/relationships/diagramDrawing" Target="../diagrams/drawing9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2.gif"/><Relationship Id="rId7" Type="http://schemas.openxmlformats.org/officeDocument/2006/relationships/diagramColors" Target="../diagrams/colors10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01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10" Type="http://schemas.openxmlformats.org/officeDocument/2006/relationships/image" Target="../media/image34.gif"/><Relationship Id="rId4" Type="http://schemas.openxmlformats.org/officeDocument/2006/relationships/diagramData" Target="../diagrams/data10.xml"/><Relationship Id="rId9" Type="http://schemas.openxmlformats.org/officeDocument/2006/relationships/image" Target="../media/image33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13" Type="http://schemas.microsoft.com/office/2007/relationships/hdphoto" Target="../media/hdphoto26.wdp"/><Relationship Id="rId18" Type="http://schemas.microsoft.com/office/2007/relationships/hdphoto" Target="../media/hdphoto27.wdp"/><Relationship Id="rId3" Type="http://schemas.openxmlformats.org/officeDocument/2006/relationships/image" Target="../media/image35.png"/><Relationship Id="rId21" Type="http://schemas.openxmlformats.org/officeDocument/2006/relationships/image" Target="../media/image47.jpeg"/><Relationship Id="rId7" Type="http://schemas.openxmlformats.org/officeDocument/2006/relationships/image" Target="../media/image37.jpeg"/><Relationship Id="rId12" Type="http://schemas.openxmlformats.org/officeDocument/2006/relationships/image" Target="../media/image41.jpeg"/><Relationship Id="rId17" Type="http://schemas.openxmlformats.org/officeDocument/2006/relationships/image" Target="../media/image45.jpeg"/><Relationship Id="rId25" Type="http://schemas.microsoft.com/office/2007/relationships/hdphoto" Target="../media/hdphoto29.wdp"/><Relationship Id="rId2" Type="http://schemas.openxmlformats.org/officeDocument/2006/relationships/image" Target="../media/image3.jpeg"/><Relationship Id="rId16" Type="http://schemas.openxmlformats.org/officeDocument/2006/relationships/image" Target="../media/image44.jpeg"/><Relationship Id="rId20" Type="http://schemas.microsoft.com/office/2007/relationships/hdphoto" Target="../media/hdphoto28.wdp"/><Relationship Id="rId1" Type="http://schemas.openxmlformats.org/officeDocument/2006/relationships/slideLayout" Target="../slideLayouts/slideLayout112.xml"/><Relationship Id="rId6" Type="http://schemas.microsoft.com/office/2007/relationships/hdphoto" Target="../media/hdphoto24.wdp"/><Relationship Id="rId11" Type="http://schemas.openxmlformats.org/officeDocument/2006/relationships/image" Target="../media/image40.jpeg"/><Relationship Id="rId24" Type="http://schemas.openxmlformats.org/officeDocument/2006/relationships/image" Target="../media/image50.jpeg"/><Relationship Id="rId5" Type="http://schemas.openxmlformats.org/officeDocument/2006/relationships/image" Target="../media/image36.jpeg"/><Relationship Id="rId15" Type="http://schemas.openxmlformats.org/officeDocument/2006/relationships/image" Target="../media/image43.jpeg"/><Relationship Id="rId23" Type="http://schemas.openxmlformats.org/officeDocument/2006/relationships/image" Target="../media/image49.jpeg"/><Relationship Id="rId10" Type="http://schemas.microsoft.com/office/2007/relationships/hdphoto" Target="../media/hdphoto25.wdp"/><Relationship Id="rId19" Type="http://schemas.openxmlformats.org/officeDocument/2006/relationships/image" Target="../media/image46.jpeg"/><Relationship Id="rId4" Type="http://schemas.microsoft.com/office/2007/relationships/hdphoto" Target="../media/hdphoto23.wdp"/><Relationship Id="rId9" Type="http://schemas.openxmlformats.org/officeDocument/2006/relationships/image" Target="../media/image39.jpeg"/><Relationship Id="rId14" Type="http://schemas.openxmlformats.org/officeDocument/2006/relationships/image" Target="../media/image42.jpeg"/><Relationship Id="rId22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3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Relationship Id="rId9" Type="http://schemas.microsoft.com/office/2007/relationships/hdphoto" Target="../media/hdphoto30.wdp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4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67.xml"/><Relationship Id="rId5" Type="http://schemas.microsoft.com/office/2007/relationships/hdphoto" Target="../media/hdphoto31.wdp"/><Relationship Id="rId4" Type="http://schemas.openxmlformats.org/officeDocument/2006/relationships/image" Target="../media/image5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5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5.xml"/><Relationship Id="rId4" Type="http://schemas.microsoft.com/office/2007/relationships/hdphoto" Target="../media/hdphoto3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260648"/>
            <a:ext cx="7704856" cy="1758057"/>
          </a:xfrm>
          <a:solidFill>
            <a:srgbClr val="A50021">
              <a:alpha val="46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/>
            <a:sp3d extrusionH="57150">
              <a:bevelT w="69850" h="38100" prst="cross"/>
            </a:sp3d>
          </a:bodyPr>
          <a:lstStyle/>
          <a:p>
            <a:r>
              <a:rPr lang="ru-RU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</a:rPr>
              <a:t> </a:t>
            </a:r>
            <a:r>
              <a:rPr lang="ru-RU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ТЕПЛОВЫЕ ДВИГАТЕЛИ </a:t>
            </a:r>
            <a:br>
              <a:rPr lang="ru-RU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ОХРАНА ОКРУЖАЮЩЕЙ СРЕДЫ</a:t>
            </a:r>
            <a:endParaRPr lang="ru-RU" sz="36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veselye_rebyata_-_avtomobili_(zaycev.net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058880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65512" y="187305"/>
            <a:ext cx="5626968" cy="10081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УРОКА</a:t>
            </a:r>
            <a:endParaRPr lang="ru-RU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Загнутый угол 3"/>
          <p:cNvSpPr/>
          <p:nvPr/>
        </p:nvSpPr>
        <p:spPr>
          <a:xfrm>
            <a:off x="645477" y="5085184"/>
            <a:ext cx="7848872" cy="1359039"/>
          </a:xfrm>
          <a:prstGeom prst="foldedCorner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effectLst>
            <a:innerShdw blurRad="63500" dist="50800" dir="2700000">
              <a:prstClr val="black">
                <a:alpha val="50000"/>
              </a:prstClr>
            </a:innerShdw>
            <a:reflection blurRad="6350" stA="50000" endA="300" endPos="90000" dist="50800" dir="5400000" sy="-100000" algn="bl" rotWithShape="0"/>
          </a:effectLst>
          <a:scene3d>
            <a:camera prst="obliqueBottomRight"/>
            <a:lightRig rig="threePt" dir="t"/>
          </a:scene3d>
        </p:spPr>
        <p:txBody>
          <a:bodyPr wrap="square">
            <a:spAutoFit/>
          </a:bodyPr>
          <a:lstStyle/>
          <a:p>
            <a:pPr indent="457200"/>
            <a:r>
              <a:rPr lang="ru-RU" sz="2400" b="1" i="1" dirty="0" smtClean="0"/>
              <a:t>Немногие умы гибнут от износа, </a:t>
            </a:r>
          </a:p>
          <a:p>
            <a:r>
              <a:rPr lang="ru-RU" sz="2400" b="1" i="1" dirty="0" smtClean="0"/>
              <a:t>по большей части они ржавеют от неупотребления</a:t>
            </a:r>
          </a:p>
          <a:p>
            <a:pPr algn="r"/>
            <a:r>
              <a:rPr lang="ru-RU" sz="2000" b="1" i="1" dirty="0" err="1" smtClean="0"/>
              <a:t>Кристиан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Боуви</a:t>
            </a:r>
            <a:endParaRPr lang="ru-RU" sz="2000" b="1" i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8639"/>
            <a:ext cx="2376264" cy="1885249"/>
          </a:xfrm>
          <a:prstGeom prst="ellipse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relaxedInset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418898" y="2420888"/>
            <a:ext cx="8280920" cy="2281476"/>
          </a:xfrm>
          <a:prstGeom prst="wedgeRoundRectCallout">
            <a:avLst>
              <a:gd name="adj1" fmla="val 10677"/>
              <a:gd name="adj2" fmla="val -115598"/>
              <a:gd name="adj3" fmla="val 16667"/>
            </a:avLst>
          </a:prstGeom>
          <a:solidFill>
            <a:srgbClr val="666699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>
            <a:spAutoFit/>
          </a:bodyPr>
          <a:lstStyle/>
          <a:p>
            <a:pPr indent="457200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Систематизировать и обобщить знания о тепловых двигателях,  рассмотреть их воздействие на окружающую среду и организм человека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612737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2"/>
          <p:cNvSpPr txBox="1">
            <a:spLocks/>
          </p:cNvSpPr>
          <p:nvPr/>
        </p:nvSpPr>
        <p:spPr>
          <a:xfrm rot="10800000">
            <a:off x="395536" y="2216687"/>
            <a:ext cx="8405704" cy="4237879"/>
          </a:xfrm>
          <a:prstGeom prst="wedgeRoundRectCallout">
            <a:avLst>
              <a:gd name="adj1" fmla="val 1565"/>
              <a:gd name="adj2" fmla="val 70154"/>
              <a:gd name="adj3" fmla="val 16667"/>
            </a:avLst>
          </a:prstGeom>
          <a:solidFill>
            <a:schemeClr val="bg1">
              <a:alpha val="50000"/>
            </a:schemeClr>
          </a:solidFill>
          <a:ln w="57150">
            <a:solidFill>
              <a:schemeClr val="bg1">
                <a:lumMod val="9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7944" y="116632"/>
            <a:ext cx="3888432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ХИМИЯ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14754" y="2484249"/>
            <a:ext cx="75672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b="1" dirty="0" smtClean="0"/>
              <a:t>Основной компонент природного газа?                       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dirty="0" smtClean="0"/>
              <a:t>Чем выше относительная молекулярная масса углеводорода, тем его в природном газе?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dirty="0" smtClean="0"/>
              <a:t>Природный газ используется как?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dirty="0" smtClean="0"/>
              <a:t>В попутном нефтяном газе больше?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dirty="0" smtClean="0"/>
              <a:t>Нефть – это?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dirty="0" smtClean="0"/>
              <a:t>Состав нефти различных месторождений?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dirty="0" smtClean="0"/>
              <a:t>Самый легкий нефтепродукт – это?</a:t>
            </a:r>
            <a:endParaRPr lang="ru-RU" sz="2800" b="1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1151" r="47971" b="224"/>
          <a:stretch/>
        </p:blipFill>
        <p:spPr bwMode="auto">
          <a:xfrm>
            <a:off x="549123" y="116632"/>
            <a:ext cx="2368552" cy="1978603"/>
          </a:xfrm>
          <a:prstGeom prst="ellipse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1593823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 txBox="1">
            <a:spLocks/>
          </p:cNvSpPr>
          <p:nvPr/>
        </p:nvSpPr>
        <p:spPr>
          <a:xfrm rot="10800000">
            <a:off x="251520" y="2132856"/>
            <a:ext cx="8640960" cy="4301826"/>
          </a:xfrm>
          <a:prstGeom prst="wedgeRoundRectCallout">
            <a:avLst>
              <a:gd name="adj1" fmla="val 1049"/>
              <a:gd name="adj2" fmla="val 73439"/>
              <a:gd name="adj3" fmla="val 16667"/>
            </a:avLst>
          </a:prstGeom>
          <a:solidFill>
            <a:schemeClr val="bg1">
              <a:alpha val="50000"/>
            </a:schemeClr>
          </a:solidFill>
          <a:ln w="57150">
            <a:solidFill>
              <a:srgbClr val="0099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42852" y="265470"/>
            <a:ext cx="4334212" cy="1075297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ФИЗИКА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3040" y="2348880"/>
            <a:ext cx="8640960" cy="3681735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/>
              <a:t>8.   Что представляет собой тепловой двигатель?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/>
              <a:t>9.    На каком законе основано действие тепловой машины?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/>
              <a:t>10.  Какие виды тепловых двигателей существуют?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/>
              <a:t>11.  Как устроен тепловой двигатель?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/>
              <a:t>12.  Каков принцип действия тепловых двигателей?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/>
              <a:t>13.  Что такое КПД и как его найти?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/>
              <a:t>14.  Где нашли применение тепловые двигатели?</a:t>
            </a:r>
          </a:p>
          <a:p>
            <a:pPr marL="0" indent="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endParaRPr lang="ru-RU" sz="2800" b="1" dirty="0"/>
          </a:p>
        </p:txBody>
      </p:sp>
      <p:pic>
        <p:nvPicPr>
          <p:cNvPr id="3076" name="Picture 4" descr="C:\Users\Александр\Desktop\i (6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78" y="188640"/>
            <a:ext cx="2042290" cy="1778072"/>
          </a:xfrm>
          <a:prstGeom prst="ellipse">
            <a:avLst/>
          </a:prstGeom>
          <a:ln w="190500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coolSlant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1593823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1237" y="320675"/>
            <a:ext cx="7128792" cy="1143000"/>
          </a:xfrm>
        </p:spPr>
        <p:txBody>
          <a:bodyPr>
            <a:normAutofit fontScale="90000"/>
          </a:bodyPr>
          <a:lstStyle/>
          <a:p>
            <a:r>
              <a:rPr lang="ru-RU" sz="5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СУД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 ТЕПЛОВЫМ ДВИГАТЕЛЕМ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39" y="4963355"/>
            <a:ext cx="5328591" cy="1408931"/>
          </a:xfrm>
          <a:prstGeom prst="wedgeRoundRectCallout">
            <a:avLst>
              <a:gd name="adj1" fmla="val 65837"/>
              <a:gd name="adj2" fmla="val -29525"/>
              <a:gd name="adj3" fmla="val 16667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Ответчик – </a:t>
            </a:r>
          </a:p>
          <a:p>
            <a:pPr marL="0" indent="0">
              <a:buNone/>
            </a:pPr>
            <a:r>
              <a:rPr lang="ru-RU" b="1" dirty="0" smtClean="0"/>
              <a:t>ТЕПЛОВОЙ ДВИГАТЕЛЬ</a:t>
            </a:r>
          </a:p>
          <a:p>
            <a:endParaRPr lang="ru-RU" sz="4500" b="1" dirty="0"/>
          </a:p>
        </p:txBody>
      </p:sp>
      <p:sp>
        <p:nvSpPr>
          <p:cNvPr id="4" name="AutoShape 2" descr="https://im0-tub-ru.yandex.net/i?id=9ba38869b590b3e5046e2da0e6a74a87&amp;n=22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im0-tub-ru.yandex.net/i?id=9ba38869b590b3e5046e2da0e6a74a87&amp;n=22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31" name="Picture 11" descr="C:\Users\Александр\Desktop\i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874" r="21477"/>
          <a:stretch/>
        </p:blipFill>
        <p:spPr bwMode="auto">
          <a:xfrm>
            <a:off x="215901" y="320674"/>
            <a:ext cx="1979836" cy="191691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relaxedInset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13" descr="https://im0-tub-ru.yandex.net/i?id=d381fccabda31a559835263514934212&amp;n=33&amp;h=190&amp;w=230"/>
          <p:cNvSpPr>
            <a:spLocks noChangeAspect="1" noChangeArrowheads="1"/>
          </p:cNvSpPr>
          <p:nvPr/>
        </p:nvSpPr>
        <p:spPr bwMode="auto">
          <a:xfrm>
            <a:off x="368300" y="168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35" name="Picture 1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3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25454"/>
            <a:ext cx="2138561" cy="2138561"/>
          </a:xfrm>
          <a:prstGeom prst="ellipse">
            <a:avLst/>
          </a:prstGeom>
          <a:ln w="190500" cap="rnd">
            <a:solidFill>
              <a:schemeClr val="bg2">
                <a:lumMod val="2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coolSlant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Объект 2"/>
          <p:cNvSpPr txBox="1">
            <a:spLocks/>
          </p:cNvSpPr>
          <p:nvPr/>
        </p:nvSpPr>
        <p:spPr>
          <a:xfrm>
            <a:off x="63501" y="2237591"/>
            <a:ext cx="5804643" cy="2199521"/>
          </a:xfrm>
          <a:prstGeom prst="cloudCallout">
            <a:avLst>
              <a:gd name="adj1" fmla="val 61647"/>
              <a:gd name="adj2" fmla="val -5203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4600" b="1" dirty="0" smtClean="0"/>
              <a:t>Истец –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4600" b="1" dirty="0" smtClean="0"/>
              <a:t>ОКРУЖАЮЩАЯ СРЕДА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b="1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ru-RU" b="1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ru-RU" b="1" dirty="0" smtClean="0"/>
          </a:p>
          <a:p>
            <a:endParaRPr lang="ru-RU" b="1" dirty="0"/>
          </a:p>
        </p:txBody>
      </p:sp>
      <p:pic>
        <p:nvPicPr>
          <p:cNvPr id="5136" name="Picture 1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44824"/>
            <a:ext cx="2138561" cy="1953766"/>
          </a:xfrm>
          <a:prstGeom prst="ellipse">
            <a:avLst/>
          </a:prstGeom>
          <a:ln w="190500" cap="rnd">
            <a:solidFill>
              <a:srgbClr val="0070C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1593823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://findmeacarer.com/static/assets/images/iStock_000002770960Small2pn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 l="25384" t="4414" r="27074" b="5098"/>
          <a:stretch>
            <a:fillRect/>
          </a:stretch>
        </p:blipFill>
        <p:spPr bwMode="auto">
          <a:xfrm>
            <a:off x="3347864" y="918578"/>
            <a:ext cx="2376264" cy="33897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24128" y="548680"/>
            <a:ext cx="3419872" cy="77809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ТЕПЛОВОЙ </a:t>
            </a:r>
            <a:b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ДВИГАТЕЛЬ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F:\lenoi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636912"/>
            <a:ext cx="1831002" cy="21366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coolSlant"/>
            <a:contourClr>
              <a:srgbClr val="FFFFFF"/>
            </a:contourClr>
          </a:sp3d>
          <a:extLst/>
        </p:spPr>
      </p:pic>
      <p:pic>
        <p:nvPicPr>
          <p:cNvPr id="18434" name="Picture 2" descr="http://i.hizliresim.com/dWNXrp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44423" y="1359352"/>
            <a:ext cx="1099695" cy="2016224"/>
          </a:xfrm>
          <a:prstGeom prst="rect">
            <a:avLst/>
          </a:prstGeom>
          <a:noFill/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 flipH="1">
            <a:off x="323528" y="2636912"/>
            <a:ext cx="2160240" cy="147732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Иван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Иванович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Ползунов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(1729-1766)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русский изобретатель</a:t>
            </a:r>
            <a:endParaRPr kumimoji="0" lang="ru-RU" sz="18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9" name="Picture 7" descr="http://polezno-znat.info/wp-content/uploads/Ivan-polzunov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2061298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 flipH="1">
            <a:off x="3131840" y="5312241"/>
            <a:ext cx="2736304" cy="120032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Джеймс Уатт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(1736 -1819)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/>
              <a:t>шотландский изобретатель</a:t>
            </a:r>
            <a:endParaRPr kumimoji="0" lang="ru-RU" sz="18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 flipH="1">
            <a:off x="6588224" y="4952202"/>
            <a:ext cx="2160240" cy="147732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Жан </a:t>
            </a:r>
            <a:r>
              <a:rPr lang="ru-RU" b="1" dirty="0" err="1" smtClean="0">
                <a:latin typeface="Arial" pitchFamily="34" charset="0"/>
                <a:cs typeface="Arial" pitchFamily="34" charset="0"/>
              </a:rPr>
              <a:t>Этьен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Ленуар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(1822-1900)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/>
              <a:t>французский изобретатель 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18441" name="Picture 9" descr="http://realfacts.ru/uploads/posts/2011-01/1295053222_7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11560" y="4338314"/>
            <a:ext cx="2088232" cy="2244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14144075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188640"/>
            <a:ext cx="5770984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АТМОСФЕРА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916832"/>
            <a:ext cx="8136904" cy="1584176"/>
          </a:xfrm>
          <a:prstGeom prst="wedgeRoundRectCallout">
            <a:avLst>
              <a:gd name="adj1" fmla="val 7007"/>
              <a:gd name="adj2" fmla="val -89763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rgbClr val="0099CC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77500" lnSpcReduction="20000"/>
          </a:bodyPr>
          <a:lstStyle/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600" b="1" dirty="0" smtClean="0"/>
              <a:t>Сжигание топлива приводит  к </a:t>
            </a:r>
          </a:p>
          <a:p>
            <a:pPr marL="0" indent="457200">
              <a:lnSpc>
                <a:spcPct val="120000"/>
              </a:lnSpc>
              <a:spcBef>
                <a:spcPts val="0"/>
              </a:spcBef>
            </a:pPr>
            <a:r>
              <a:rPr lang="ru-RU" sz="2600" b="1" dirty="0" smtClean="0"/>
              <a:t>росту концентрации углекислого газа в атмосфере</a:t>
            </a:r>
          </a:p>
          <a:p>
            <a:pPr marL="0" indent="457200">
              <a:lnSpc>
                <a:spcPct val="120000"/>
              </a:lnSpc>
              <a:spcBef>
                <a:spcPts val="0"/>
              </a:spcBef>
            </a:pPr>
            <a:r>
              <a:rPr lang="ru-RU" sz="2600" b="1" dirty="0" smtClean="0"/>
              <a:t>уменьшению содержания кислорода в воздухе</a:t>
            </a:r>
          </a:p>
          <a:p>
            <a:pPr marL="0" indent="457200">
              <a:lnSpc>
                <a:spcPct val="120000"/>
              </a:lnSpc>
              <a:spcBef>
                <a:spcPts val="0"/>
              </a:spcBef>
            </a:pPr>
            <a:r>
              <a:rPr lang="ru-RU" sz="2600" b="1" dirty="0" smtClean="0"/>
              <a:t> загрязнению атмосферы азотными и серными соединениями</a:t>
            </a: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98498" y="176140"/>
            <a:ext cx="1566650" cy="1469479"/>
          </a:xfrm>
          <a:prstGeom prst="ellipse">
            <a:avLst/>
          </a:prstGeom>
          <a:ln w="190500" cap="rnd">
            <a:solidFill>
              <a:srgbClr val="0099CC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355836571"/>
              </p:ext>
            </p:extLst>
          </p:nvPr>
        </p:nvGraphicFramePr>
        <p:xfrm>
          <a:off x="2602579" y="3485232"/>
          <a:ext cx="6183458" cy="3199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Выноска-облако 4"/>
          <p:cNvSpPr/>
          <p:nvPr/>
        </p:nvSpPr>
        <p:spPr>
          <a:xfrm>
            <a:off x="179512" y="3728727"/>
            <a:ext cx="2585637" cy="2520280"/>
          </a:xfrm>
          <a:prstGeom prst="cloudCallout">
            <a:avLst>
              <a:gd name="adj1" fmla="val 34082"/>
              <a:gd name="adj2" fmla="val 48006"/>
            </a:avLst>
          </a:prstGeom>
          <a:gradFill flip="none" rotWithShape="1">
            <a:gsLst>
              <a:gs pos="0">
                <a:srgbClr val="80000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В </a:t>
            </a:r>
            <a:r>
              <a:rPr lang="ru-RU" sz="2000" b="1" dirty="0">
                <a:solidFill>
                  <a:schemeClr val="bg1"/>
                </a:solidFill>
              </a:rPr>
              <a:t>результате сжигания топлива в атмосферу поступает за год около </a:t>
            </a:r>
          </a:p>
          <a:p>
            <a:pPr algn="ctr"/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593823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3928" y="141297"/>
            <a:ext cx="2756214" cy="64807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КРОВЬ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3"/>
          <a:stretch/>
        </p:blipFill>
        <p:spPr bwMode="auto">
          <a:xfrm>
            <a:off x="323527" y="67009"/>
            <a:ext cx="2085355" cy="1755168"/>
          </a:xfrm>
          <a:prstGeom prst="ellipse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987824" y="1052736"/>
            <a:ext cx="51389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Оксид углерода (СО) – угарный газ –   продукт неполного сгорания топлива 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602819330"/>
              </p:ext>
            </p:extLst>
          </p:nvPr>
        </p:nvGraphicFramePr>
        <p:xfrm>
          <a:off x="323528" y="2204864"/>
          <a:ext cx="8496943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59347635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2843808" cy="90872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РАСТЕНИЕ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362" name="Picture 2" descr="https://im1-tub-ru.yandex.net/i?id=43f7a3ae510a50cab1c44628c9ad8fbb&amp;n=33&amp;h=190&amp;w=30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627784" y="348238"/>
            <a:ext cx="6104313" cy="3872849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15364" name="Picture 4" descr="http://static8.depositphotos.com/1000765/854/i/950/depositphotos_8541991-3d-small---stress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30000"/>
          </a:blip>
          <a:srcRect l="9779" r="15690" b="7097"/>
          <a:stretch>
            <a:fillRect/>
          </a:stretch>
        </p:blipFill>
        <p:spPr bwMode="auto">
          <a:xfrm>
            <a:off x="395536" y="2173150"/>
            <a:ext cx="1484855" cy="1872208"/>
          </a:xfrm>
          <a:prstGeom prst="rect">
            <a:avLst/>
          </a:prstGeom>
          <a:noFill/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820684366"/>
              </p:ext>
            </p:extLst>
          </p:nvPr>
        </p:nvGraphicFramePr>
        <p:xfrm>
          <a:off x="896815" y="4581128"/>
          <a:ext cx="7347593" cy="20846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259347635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274638"/>
            <a:ext cx="4248472" cy="670809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ТОПЛИВО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7" y="188639"/>
            <a:ext cx="2188151" cy="1816139"/>
          </a:xfrm>
          <a:prstGeom prst="ellipse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4410342"/>
              </p:ext>
            </p:extLst>
          </p:nvPr>
        </p:nvGraphicFramePr>
        <p:xfrm>
          <a:off x="251520" y="2060848"/>
          <a:ext cx="8640960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428377" y="1340768"/>
            <a:ext cx="5209481" cy="1328023"/>
          </a:xfrm>
          <a:prstGeom prst="wedgeRoundRectCallout">
            <a:avLst>
              <a:gd name="adj1" fmla="val 956"/>
              <a:gd name="adj2" fmla="val -79957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СЖИГАТЬ НЕФТЬ, ВСЕ РАВНО, </a:t>
            </a:r>
          </a:p>
          <a:p>
            <a:r>
              <a:rPr lang="ru-RU" sz="2400" b="1" dirty="0" smtClean="0"/>
              <a:t>ЧТО ТОПИТЬ ПЕЧКУ АССИГНАЦИЯМИ</a:t>
            </a:r>
          </a:p>
          <a:p>
            <a:pPr algn="r"/>
            <a:r>
              <a:rPr lang="ru-RU" sz="2400" b="1" i="1" dirty="0" smtClean="0"/>
              <a:t>Д.И. Менделеев</a:t>
            </a:r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1259347635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91456" y="0"/>
            <a:ext cx="4762872" cy="767048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Применение нефти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76928"/>
            <a:ext cx="7848872" cy="4293061"/>
          </a:xfrm>
          <a:prstGeom prst="rect">
            <a:avLst/>
          </a:prstGeom>
          <a:ln w="190500" cap="sq">
            <a:solidFill>
              <a:schemeClr val="bg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7489"/>
            <a:ext cx="2304256" cy="1703152"/>
          </a:xfrm>
          <a:prstGeom prst="ellipse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2843808" y="1048203"/>
            <a:ext cx="6177900" cy="919401"/>
          </a:xfrm>
          <a:prstGeom prst="wedgeRoundRectCallout">
            <a:avLst>
              <a:gd name="adj1" fmla="val 2389"/>
              <a:gd name="adj2" fmla="val -86684"/>
              <a:gd name="adj3" fmla="val 16667"/>
            </a:avLst>
          </a:prstGeom>
          <a:solidFill>
            <a:schemeClr val="tx1">
              <a:lumMod val="50000"/>
              <a:lumOff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«Черное золото" вошло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во все сферы жизнедеятельности человека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1165918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0"/>
            <a:ext cx="5770984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ЭКОЛОГ</a:t>
            </a:r>
            <a:endParaRPr lang="ru-RU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2588404"/>
              </p:ext>
            </p:extLst>
          </p:nvPr>
        </p:nvGraphicFramePr>
        <p:xfrm>
          <a:off x="251520" y="1772816"/>
          <a:ext cx="8712968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5246"/>
          <a:stretch/>
        </p:blipFill>
        <p:spPr bwMode="auto">
          <a:xfrm>
            <a:off x="971599" y="188640"/>
            <a:ext cx="1512313" cy="1368152"/>
          </a:xfrm>
          <a:prstGeom prst="ellipse">
            <a:avLst/>
          </a:prstGeom>
          <a:ln w="190500" cap="rnd">
            <a:solidFill>
              <a:srgbClr val="00B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artDeco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9347635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loud"/>
          <p:cNvSpPr>
            <a:spLocks noChangeAspect="1" noEditPoints="1" noChangeArrowheads="1"/>
          </p:cNvSpPr>
          <p:nvPr/>
        </p:nvSpPr>
        <p:spPr bwMode="auto">
          <a:xfrm>
            <a:off x="6094002" y="1241215"/>
            <a:ext cx="2794254" cy="11214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gradFill flip="none" rotWithShape="1">
            <a:gsLst>
              <a:gs pos="0">
                <a:schemeClr val="bg2">
                  <a:lumMod val="90000"/>
                  <a:shade val="30000"/>
                  <a:satMod val="115000"/>
                </a:schemeClr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 w="1905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>
            <a:glow rad="101600">
              <a:schemeClr val="accent2">
                <a:lumMod val="75000"/>
                <a:alpha val="60000"/>
              </a:schemeClr>
            </a:glo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ru-RU">
              <a:solidFill>
                <a:srgbClr val="EAEAEA"/>
              </a:solidFill>
              <a:latin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01067" y="184967"/>
            <a:ext cx="4752528" cy="1056248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МЕДИК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AutoShape 20"/>
          <p:cNvSpPr>
            <a:spLocks noChangeArrowheads="1"/>
          </p:cNvSpPr>
          <p:nvPr/>
        </p:nvSpPr>
        <p:spPr bwMode="auto">
          <a:xfrm>
            <a:off x="276694" y="2089681"/>
            <a:ext cx="3096344" cy="804897"/>
          </a:xfrm>
          <a:prstGeom prst="wave">
            <a:avLst>
              <a:gd name="adj1" fmla="val 12972"/>
              <a:gd name="adj2" fmla="val -787"/>
            </a:avLst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>
            <a:sp3d extrusionH="57150">
              <a:bevelT w="82550" h="38100" prst="coolSlant"/>
            </a:sp3d>
          </a:bodyPr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 b="1" i="1" dirty="0"/>
              <a:t>Аллергические реакции</a:t>
            </a:r>
          </a:p>
        </p:txBody>
      </p:sp>
      <p:sp>
        <p:nvSpPr>
          <p:cNvPr id="8" name="AutoShape 20"/>
          <p:cNvSpPr>
            <a:spLocks noChangeArrowheads="1"/>
          </p:cNvSpPr>
          <p:nvPr/>
        </p:nvSpPr>
        <p:spPr bwMode="auto">
          <a:xfrm>
            <a:off x="244694" y="4269975"/>
            <a:ext cx="3096344" cy="884946"/>
          </a:xfrm>
          <a:prstGeom prst="wave">
            <a:avLst>
              <a:gd name="adj1" fmla="val 12972"/>
              <a:gd name="adj2" fmla="val -787"/>
            </a:avLst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 b="1" i="1" dirty="0" smtClean="0"/>
              <a:t>Заболевания почек и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 b="1" i="1" dirty="0" smtClean="0"/>
              <a:t>печени</a:t>
            </a:r>
            <a:endParaRPr lang="ru-RU" altLang="ru-RU" sz="1800" b="1" i="1" dirty="0"/>
          </a:p>
        </p:txBody>
      </p:sp>
      <p:sp>
        <p:nvSpPr>
          <p:cNvPr id="9" name="AutoShape 20"/>
          <p:cNvSpPr>
            <a:spLocks noChangeArrowheads="1"/>
          </p:cNvSpPr>
          <p:nvPr/>
        </p:nvSpPr>
        <p:spPr bwMode="auto">
          <a:xfrm>
            <a:off x="275372" y="3604469"/>
            <a:ext cx="3096344" cy="792441"/>
          </a:xfrm>
          <a:prstGeom prst="wave">
            <a:avLst>
              <a:gd name="adj1" fmla="val 12972"/>
              <a:gd name="adj2" fmla="val -787"/>
            </a:avLst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 b="1" i="1" dirty="0" smtClean="0"/>
              <a:t>Поражение органов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 b="1" i="1" dirty="0" smtClean="0"/>
              <a:t>зрения</a:t>
            </a:r>
            <a:endParaRPr lang="ru-RU" altLang="ru-RU" sz="1800" b="1" i="1" dirty="0"/>
          </a:p>
        </p:txBody>
      </p:sp>
      <p:sp>
        <p:nvSpPr>
          <p:cNvPr id="10" name="AutoShape 20"/>
          <p:cNvSpPr>
            <a:spLocks noChangeArrowheads="1"/>
          </p:cNvSpPr>
          <p:nvPr/>
        </p:nvSpPr>
        <p:spPr bwMode="auto">
          <a:xfrm>
            <a:off x="275372" y="5081919"/>
            <a:ext cx="2992478" cy="733832"/>
          </a:xfrm>
          <a:prstGeom prst="wave">
            <a:avLst>
              <a:gd name="adj1" fmla="val 12972"/>
              <a:gd name="adj2" fmla="val -787"/>
            </a:avLst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 b="1" i="1" dirty="0" smtClean="0"/>
              <a:t>Головные боли</a:t>
            </a:r>
            <a:endParaRPr lang="ru-RU" altLang="ru-RU" sz="1800" b="1" i="1" dirty="0"/>
          </a:p>
        </p:txBody>
      </p:sp>
      <p:sp>
        <p:nvSpPr>
          <p:cNvPr id="11" name="AutoShape 20"/>
          <p:cNvSpPr>
            <a:spLocks noChangeArrowheads="1"/>
          </p:cNvSpPr>
          <p:nvPr/>
        </p:nvSpPr>
        <p:spPr bwMode="auto">
          <a:xfrm>
            <a:off x="242004" y="2796787"/>
            <a:ext cx="3099034" cy="854059"/>
          </a:xfrm>
          <a:prstGeom prst="wave">
            <a:avLst>
              <a:gd name="adj1" fmla="val 12972"/>
              <a:gd name="adj2" fmla="val -787"/>
            </a:avLst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 b="1" i="1" dirty="0" smtClean="0"/>
              <a:t>Заболевания органов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 b="1" i="1" dirty="0" smtClean="0"/>
              <a:t>дыхания</a:t>
            </a:r>
            <a:endParaRPr lang="ru-RU" altLang="ru-RU" sz="1800" b="1" i="1" dirty="0"/>
          </a:p>
        </p:txBody>
      </p:sp>
      <p:sp>
        <p:nvSpPr>
          <p:cNvPr id="12" name="Cloud"/>
          <p:cNvSpPr>
            <a:spLocks noChangeAspect="1" noEditPoints="1" noChangeArrowheads="1"/>
          </p:cNvSpPr>
          <p:nvPr/>
        </p:nvSpPr>
        <p:spPr bwMode="auto">
          <a:xfrm>
            <a:off x="4162324" y="5181957"/>
            <a:ext cx="2066508" cy="1384848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gradFill flip="none" rotWithShape="1">
            <a:gsLst>
              <a:gs pos="0">
                <a:schemeClr val="bg2">
                  <a:lumMod val="90000"/>
                  <a:shade val="30000"/>
                  <a:satMod val="115000"/>
                </a:schemeClr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19050">
            <a:solidFill>
              <a:srgbClr val="808080"/>
            </a:solidFill>
            <a:miter lim="800000"/>
            <a:headEnd/>
            <a:tailEnd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400" b="1" dirty="0" smtClean="0">
                <a:solidFill>
                  <a:srgbClr val="001D2A"/>
                </a:solidFill>
              </a:rPr>
              <a:t>угарный газ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ru-RU" altLang="ru-RU" dirty="0">
              <a:solidFill>
                <a:srgbClr val="001D2A"/>
              </a:solidFill>
            </a:endParaRPr>
          </a:p>
        </p:txBody>
      </p:sp>
      <p:sp>
        <p:nvSpPr>
          <p:cNvPr id="13" name="Cloud"/>
          <p:cNvSpPr>
            <a:spLocks noChangeAspect="1" noEditPoints="1" noChangeArrowheads="1"/>
          </p:cNvSpPr>
          <p:nvPr/>
        </p:nvSpPr>
        <p:spPr bwMode="auto">
          <a:xfrm>
            <a:off x="3922416" y="3486526"/>
            <a:ext cx="2302502" cy="1542996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gradFill flip="none" rotWithShape="1">
            <a:gsLst>
              <a:gs pos="0">
                <a:schemeClr val="bg2">
                  <a:lumMod val="90000"/>
                  <a:shade val="30000"/>
                  <a:satMod val="115000"/>
                </a:schemeClr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19050">
            <a:solidFill>
              <a:srgbClr val="808080"/>
            </a:solidFill>
            <a:miter lim="800000"/>
            <a:headEnd/>
            <a:tailEnd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ru-RU">
              <a:solidFill>
                <a:srgbClr val="EAEAEA"/>
              </a:solidFill>
              <a:latin typeface="Times New Roman" pitchFamily="18" charset="0"/>
            </a:endParaRPr>
          </a:p>
        </p:txBody>
      </p:sp>
      <p:sp>
        <p:nvSpPr>
          <p:cNvPr id="14" name="Cloud"/>
          <p:cNvSpPr>
            <a:spLocks noChangeAspect="1" noEditPoints="1" noChangeArrowheads="1"/>
          </p:cNvSpPr>
          <p:nvPr/>
        </p:nvSpPr>
        <p:spPr bwMode="auto">
          <a:xfrm>
            <a:off x="6311912" y="4460777"/>
            <a:ext cx="2666669" cy="138367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gradFill flip="none" rotWithShape="1">
            <a:gsLst>
              <a:gs pos="0">
                <a:schemeClr val="bg2">
                  <a:lumMod val="90000"/>
                  <a:shade val="30000"/>
                  <a:satMod val="115000"/>
                </a:schemeClr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19050">
            <a:solidFill>
              <a:srgbClr val="808080"/>
            </a:solidFill>
            <a:miter lim="800000"/>
            <a:headEnd/>
            <a:tailEnd/>
          </a:ln>
          <a:effectLst>
            <a:glow rad="101600">
              <a:srgbClr val="7030A0">
                <a:alpha val="60000"/>
              </a:srgbClr>
            </a:glo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ru-RU">
              <a:solidFill>
                <a:srgbClr val="EAEAEA"/>
              </a:solidFill>
              <a:latin typeface="Times New Roman" pitchFamily="18" charset="0"/>
            </a:endParaRPr>
          </a:p>
        </p:txBody>
      </p:sp>
      <p:sp>
        <p:nvSpPr>
          <p:cNvPr id="15" name="Cloud"/>
          <p:cNvSpPr>
            <a:spLocks noChangeAspect="1" noEditPoints="1" noChangeArrowheads="1"/>
          </p:cNvSpPr>
          <p:nvPr/>
        </p:nvSpPr>
        <p:spPr bwMode="auto">
          <a:xfrm>
            <a:off x="3769936" y="1522475"/>
            <a:ext cx="2014851" cy="126173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gradFill flip="none" rotWithShape="1">
            <a:gsLst>
              <a:gs pos="0">
                <a:schemeClr val="bg2">
                  <a:lumMod val="90000"/>
                  <a:shade val="30000"/>
                  <a:satMod val="115000"/>
                </a:schemeClr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 w="19050">
            <a:solidFill>
              <a:srgbClr val="808080"/>
            </a:solidFill>
            <a:miter lim="800000"/>
            <a:headEnd/>
            <a:tailEnd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ru-RU">
              <a:solidFill>
                <a:srgbClr val="EAEAEA"/>
              </a:solidFill>
              <a:latin typeface="Times New Roman" pitchFamily="18" charset="0"/>
            </a:endParaRPr>
          </a:p>
        </p:txBody>
      </p:sp>
      <p:sp>
        <p:nvSpPr>
          <p:cNvPr id="16" name="Cloud"/>
          <p:cNvSpPr>
            <a:spLocks noChangeAspect="1" noEditPoints="1" noChangeArrowheads="1"/>
          </p:cNvSpPr>
          <p:nvPr/>
        </p:nvSpPr>
        <p:spPr bwMode="auto">
          <a:xfrm>
            <a:off x="5056580" y="2325177"/>
            <a:ext cx="2160240" cy="1447661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gradFill flip="none" rotWithShape="1">
            <a:gsLst>
              <a:gs pos="0">
                <a:schemeClr val="bg2">
                  <a:lumMod val="90000"/>
                  <a:shade val="30000"/>
                  <a:satMod val="115000"/>
                </a:schemeClr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 w="19050">
            <a:solidFill>
              <a:srgbClr val="808080"/>
            </a:solidFill>
            <a:miter lim="800000"/>
            <a:headEnd/>
            <a:tailEnd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ru-RU">
              <a:solidFill>
                <a:srgbClr val="EAEAEA"/>
              </a:solidFill>
              <a:latin typeface="Times New Roman" pitchFamily="18" charset="0"/>
            </a:endParaRPr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3769937" y="1737843"/>
            <a:ext cx="1727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2400" b="1" dirty="0">
                <a:solidFill>
                  <a:srgbClr val="001D2A"/>
                </a:solidFill>
                <a:latin typeface="+mn-lt"/>
              </a:rPr>
              <a:t>оксиды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2400" b="1" dirty="0">
                <a:solidFill>
                  <a:srgbClr val="001D2A"/>
                </a:solidFill>
                <a:latin typeface="+mn-lt"/>
              </a:rPr>
              <a:t>серы</a:t>
            </a:r>
          </a:p>
        </p:txBody>
      </p:sp>
      <p:sp>
        <p:nvSpPr>
          <p:cNvPr id="18" name="Text Box 17"/>
          <p:cNvSpPr txBox="1">
            <a:spLocks noChangeArrowheads="1"/>
          </p:cNvSpPr>
          <p:nvPr/>
        </p:nvSpPr>
        <p:spPr bwMode="auto">
          <a:xfrm>
            <a:off x="4137836" y="4029424"/>
            <a:ext cx="18716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2400" b="1" dirty="0">
                <a:solidFill>
                  <a:srgbClr val="001D2A"/>
                </a:solidFill>
                <a:latin typeface="+mn-lt"/>
              </a:rPr>
              <a:t>свинец</a:t>
            </a:r>
          </a:p>
        </p:txBody>
      </p:sp>
      <p:sp>
        <p:nvSpPr>
          <p:cNvPr id="19" name="Text Box 18"/>
          <p:cNvSpPr txBox="1">
            <a:spLocks noChangeArrowheads="1"/>
          </p:cNvSpPr>
          <p:nvPr/>
        </p:nvSpPr>
        <p:spPr bwMode="auto">
          <a:xfrm>
            <a:off x="5237381" y="2608633"/>
            <a:ext cx="1798638" cy="830997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2400" b="1" dirty="0">
                <a:solidFill>
                  <a:srgbClr val="001D2A"/>
                </a:solidFill>
                <a:latin typeface="+mn-lt"/>
              </a:rPr>
              <a:t>окись углерода</a:t>
            </a:r>
          </a:p>
        </p:txBody>
      </p:sp>
      <p:sp>
        <p:nvSpPr>
          <p:cNvPr id="20" name="Text Box 19"/>
          <p:cNvSpPr txBox="1">
            <a:spLocks noChangeArrowheads="1"/>
          </p:cNvSpPr>
          <p:nvPr/>
        </p:nvSpPr>
        <p:spPr bwMode="auto">
          <a:xfrm>
            <a:off x="6515353" y="4991635"/>
            <a:ext cx="2449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2400" b="1" dirty="0" err="1">
                <a:solidFill>
                  <a:srgbClr val="001D2A"/>
                </a:solidFill>
                <a:latin typeface="+mn-lt"/>
              </a:rPr>
              <a:t>макрочастицы</a:t>
            </a:r>
            <a:endParaRPr lang="ru-RU" altLang="ru-RU" sz="2400" b="1" dirty="0">
              <a:solidFill>
                <a:srgbClr val="001D2A"/>
              </a:solidFill>
              <a:latin typeface="+mn-lt"/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6295869" y="1573327"/>
            <a:ext cx="25923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2400" b="1" dirty="0">
                <a:solidFill>
                  <a:srgbClr val="001D2A"/>
                </a:solidFill>
                <a:latin typeface="+mn-lt"/>
              </a:rPr>
              <a:t>углеводороды</a:t>
            </a:r>
          </a:p>
        </p:txBody>
      </p:sp>
      <p:sp>
        <p:nvSpPr>
          <p:cNvPr id="23" name="Cloud"/>
          <p:cNvSpPr>
            <a:spLocks noChangeAspect="1" noEditPoints="1" noChangeArrowheads="1"/>
          </p:cNvSpPr>
          <p:nvPr/>
        </p:nvSpPr>
        <p:spPr bwMode="auto">
          <a:xfrm>
            <a:off x="6694488" y="2875746"/>
            <a:ext cx="2302502" cy="129331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gradFill flip="none" rotWithShape="1">
            <a:gsLst>
              <a:gs pos="0">
                <a:schemeClr val="bg2">
                  <a:lumMod val="90000"/>
                  <a:shade val="30000"/>
                  <a:satMod val="115000"/>
                </a:schemeClr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 w="19050">
            <a:solidFill>
              <a:srgbClr val="808080"/>
            </a:solidFill>
            <a:miter lim="800000"/>
            <a:headEnd/>
            <a:tailEnd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ru-RU" sz="2400" b="1" dirty="0"/>
              <a:t>д</a:t>
            </a:r>
            <a:r>
              <a:rPr kumimoji="1" lang="ru-RU" sz="2400" b="1" dirty="0" smtClean="0"/>
              <a:t>иоксид азота</a:t>
            </a:r>
            <a:endParaRPr kumimoji="1" lang="ru-RU" sz="2400" b="1" dirty="0"/>
          </a:p>
        </p:txBody>
      </p:sp>
      <p:sp>
        <p:nvSpPr>
          <p:cNvPr id="24" name="AutoShape 20"/>
          <p:cNvSpPr>
            <a:spLocks noChangeArrowheads="1"/>
          </p:cNvSpPr>
          <p:nvPr/>
        </p:nvSpPr>
        <p:spPr bwMode="auto">
          <a:xfrm>
            <a:off x="242004" y="5744683"/>
            <a:ext cx="2992478" cy="1009774"/>
          </a:xfrm>
          <a:prstGeom prst="wave">
            <a:avLst>
              <a:gd name="adj1" fmla="val 12972"/>
              <a:gd name="adj2" fmla="val -787"/>
            </a:avLst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 b="1" i="1" dirty="0" smtClean="0"/>
              <a:t>Нарушения сердечно-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 b="1" i="1" dirty="0" smtClean="0"/>
              <a:t>сосудистой системы</a:t>
            </a:r>
            <a:endParaRPr lang="ru-RU" altLang="ru-RU" sz="1800" b="1" i="1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88" y="116632"/>
            <a:ext cx="2282666" cy="1973049"/>
          </a:xfrm>
          <a:prstGeom prst="ellipse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815631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60648"/>
            <a:ext cx="4601098" cy="18002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ЭКСПЕРТ-</a:t>
            </a:r>
            <a:b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ЭКОЛОГ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20" y="188639"/>
            <a:ext cx="1933924" cy="1735879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coolSlant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29019" y="4570169"/>
            <a:ext cx="8656047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altLang="ru-RU" sz="2400" b="1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Ежегодный наносимый урон атмосфере автопарком </a:t>
            </a:r>
            <a:r>
              <a:rPr kumimoji="0" lang="ru-RU" altLang="ru-RU" sz="2400" b="1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г.Тихвина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effectLst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174552798"/>
              </p:ext>
            </p:extLst>
          </p:nvPr>
        </p:nvGraphicFramePr>
        <p:xfrm>
          <a:off x="387992" y="5085184"/>
          <a:ext cx="8352928" cy="1538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15" name="Диаграмма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0658381"/>
              </p:ext>
            </p:extLst>
          </p:nvPr>
        </p:nvGraphicFramePr>
        <p:xfrm>
          <a:off x="229019" y="2924944"/>
          <a:ext cx="2549015" cy="14271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6" name="Диаграмма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5287824"/>
              </p:ext>
            </p:extLst>
          </p:nvPr>
        </p:nvGraphicFramePr>
        <p:xfrm>
          <a:off x="3203848" y="2924944"/>
          <a:ext cx="2469507" cy="1404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66631" y="2452246"/>
            <a:ext cx="1673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Утренние часы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47864" y="2426744"/>
            <a:ext cx="1643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Дневные часы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285092"/>
              </p:ext>
            </p:extLst>
          </p:nvPr>
        </p:nvGraphicFramePr>
        <p:xfrm>
          <a:off x="6077777" y="2924943"/>
          <a:ext cx="2823526" cy="1376307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958732"/>
                <a:gridCol w="1008112"/>
                <a:gridCol w="856682"/>
              </a:tblGrid>
              <a:tr h="6394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Время</a:t>
                      </a:r>
                      <a:endParaRPr lang="ru-RU" dirty="0"/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25400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КСО  </a:t>
                      </a:r>
                    </a:p>
                    <a:p>
                      <a:pPr algn="l"/>
                      <a:r>
                        <a:rPr lang="ru-RU" dirty="0" smtClean="0"/>
                        <a:t>мг/м³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25400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ПДК</a:t>
                      </a:r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25400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5393">
                <a:tc>
                  <a:txBody>
                    <a:bodyPr/>
                    <a:lstStyle/>
                    <a:p>
                      <a:r>
                        <a:rPr lang="ru-RU" dirty="0" smtClean="0"/>
                        <a:t>Утро</a:t>
                      </a:r>
                      <a:endParaRPr lang="ru-RU" dirty="0"/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254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40,2</a:t>
                      </a:r>
                      <a:endParaRPr lang="ru-RU" dirty="0"/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254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5мг/м³ </a:t>
                      </a: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254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467">
                <a:tc>
                  <a:txBody>
                    <a:bodyPr/>
                    <a:lstStyle/>
                    <a:p>
                      <a:r>
                        <a:rPr lang="ru-RU" dirty="0" smtClean="0"/>
                        <a:t>День</a:t>
                      </a:r>
                      <a:endParaRPr lang="ru-RU" dirty="0"/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58,6</a:t>
                      </a:r>
                      <a:endParaRPr lang="ru-RU" dirty="0"/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pic>
        <p:nvPicPr>
          <p:cNvPr id="13" name="Picture 2" descr="C:\Users\физика\Desktop\bezopas.png"/>
          <p:cNvPicPr>
            <a:picLocks noChangeAspect="1" noChangeArrowheads="1"/>
          </p:cNvPicPr>
          <p:nvPr/>
        </p:nvPicPr>
        <p:blipFill>
          <a:blip r:embed="rId12" cstate="print">
            <a:lum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l="13469" r="10425"/>
          <a:stretch>
            <a:fillRect/>
          </a:stretch>
        </p:blipFill>
        <p:spPr bwMode="auto">
          <a:xfrm>
            <a:off x="5724128" y="332656"/>
            <a:ext cx="3096344" cy="23042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98815631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320119157"/>
              </p:ext>
            </p:extLst>
          </p:nvPr>
        </p:nvGraphicFramePr>
        <p:xfrm>
          <a:off x="323528" y="1556793"/>
          <a:ext cx="8640960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2589" y="197577"/>
            <a:ext cx="4867047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ТРАНСПОРТ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71600" y="5991906"/>
            <a:ext cx="7579128" cy="830997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Сердцем подавляющего большинства </a:t>
            </a:r>
          </a:p>
          <a:p>
            <a:pPr algn="ctr"/>
            <a:r>
              <a:rPr lang="ru-RU" sz="2400" b="1" dirty="0" smtClean="0"/>
              <a:t>транспортных средств служит тепловой двигатель</a:t>
            </a:r>
            <a:endParaRPr lang="ru-RU" sz="2400" b="1" dirty="0"/>
          </a:p>
        </p:txBody>
      </p:sp>
      <p:pic>
        <p:nvPicPr>
          <p:cNvPr id="14342" name="Picture 6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594" t="30751" b="52744"/>
          <a:stretch/>
        </p:blipFill>
        <p:spPr bwMode="auto">
          <a:xfrm>
            <a:off x="5004048" y="1700941"/>
            <a:ext cx="3546680" cy="5775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068" r="48563" b="27329"/>
          <a:stretch/>
        </p:blipFill>
        <p:spPr bwMode="auto">
          <a:xfrm>
            <a:off x="6143961" y="3807921"/>
            <a:ext cx="2406767" cy="817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500" t="22551" r="21133" b="17448"/>
          <a:stretch/>
        </p:blipFill>
        <p:spPr bwMode="auto">
          <a:xfrm>
            <a:off x="827584" y="3793156"/>
            <a:ext cx="2160240" cy="8321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346" name="Picture 10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26" t="77246" r="27368" b="4430"/>
          <a:stretch/>
        </p:blipFill>
        <p:spPr bwMode="auto">
          <a:xfrm>
            <a:off x="637548" y="1699307"/>
            <a:ext cx="3709597" cy="5775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3991" y="188640"/>
            <a:ext cx="2333833" cy="1201196"/>
          </a:xfrm>
          <a:prstGeom prst="ellipse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971600" y="5903416"/>
            <a:ext cx="7579128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Сердцем подавляющего большинства </a:t>
            </a:r>
          </a:p>
          <a:p>
            <a:pPr algn="ctr"/>
            <a:r>
              <a:rPr lang="ru-RU" sz="2400" b="1" dirty="0" smtClean="0"/>
              <a:t>транспортных средств служит тепловой двигатель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898815631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5976" y="188640"/>
            <a:ext cx="41148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ЭНЕРГЕТИКА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6944797"/>
              </p:ext>
            </p:extLst>
          </p:nvPr>
        </p:nvGraphicFramePr>
        <p:xfrm>
          <a:off x="899592" y="2708920"/>
          <a:ext cx="5548807" cy="1296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3313" name="Picture 1" descr="C:\Users\Александр\Desktop\i (5)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saturation sat="20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91170"/>
            <a:ext cx="2160240" cy="199655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artDeco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кругленная прямоугольная выноска 10"/>
          <p:cNvSpPr/>
          <p:nvPr/>
        </p:nvSpPr>
        <p:spPr>
          <a:xfrm>
            <a:off x="3419872" y="1470463"/>
            <a:ext cx="5412994" cy="919401"/>
          </a:xfrm>
          <a:prstGeom prst="wedgeRoundRectCallout">
            <a:avLst>
              <a:gd name="adj1" fmla="val 10522"/>
              <a:gd name="adj2" fmla="val -99191"/>
              <a:gd name="adj3" fmla="val 16667"/>
            </a:avLst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r>
              <a:rPr lang="ru-RU" sz="2000" b="1" dirty="0"/>
              <a:t>В</a:t>
            </a:r>
            <a:r>
              <a:rPr lang="ru-RU" sz="2000" b="1" dirty="0" smtClean="0"/>
              <a:t> </a:t>
            </a:r>
            <a:r>
              <a:rPr lang="ru-RU" sz="2400" b="1" dirty="0" smtClean="0"/>
              <a:t>настоящее время без электрической энергии наша жизнь немыслима</a:t>
            </a:r>
            <a:r>
              <a:rPr lang="ru-RU" sz="2000" b="1" dirty="0" smtClean="0"/>
              <a:t> </a:t>
            </a:r>
            <a:endParaRPr lang="ru-RU" sz="2000" b="1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251520" y="3473639"/>
            <a:ext cx="8892480" cy="3384361"/>
            <a:chOff x="0" y="3424808"/>
            <a:chExt cx="9144000" cy="3384361"/>
          </a:xfrm>
        </p:grpSpPr>
        <p:sp>
          <p:nvSpPr>
            <p:cNvPr id="13" name="Стрелка вправо 12"/>
            <p:cNvSpPr/>
            <p:nvPr/>
          </p:nvSpPr>
          <p:spPr>
            <a:xfrm>
              <a:off x="251520" y="3568824"/>
              <a:ext cx="8892480" cy="3240345"/>
            </a:xfrm>
            <a:prstGeom prst="rightArrow">
              <a:avLst/>
            </a:prstGeom>
            <a:solidFill>
              <a:schemeClr val="accent2">
                <a:lumMod val="20000"/>
                <a:lumOff val="80000"/>
              </a:schemeClr>
            </a:solidFill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square">
              <a:spAutoFit/>
            </a:bodyPr>
            <a:lstStyle/>
            <a:p>
              <a:r>
                <a:rPr lang="ru-RU" sz="2000" b="1" dirty="0" smtClean="0"/>
                <a:t>                                     ЭЛЕКТРИЧЕСКАЯ ЭНЕРГИЯ</a:t>
              </a:r>
            </a:p>
            <a:p>
              <a:endParaRPr lang="ru-RU" sz="2000" b="1" dirty="0" smtClean="0"/>
            </a:p>
            <a:p>
              <a:endParaRPr lang="ru-RU" sz="2000" b="1" dirty="0" smtClean="0"/>
            </a:p>
            <a:p>
              <a:endParaRPr lang="ru-RU" sz="2000" b="1" dirty="0" smtClean="0"/>
            </a:p>
            <a:p>
              <a:r>
                <a:rPr lang="ru-RU" sz="2000" b="1" dirty="0" smtClean="0"/>
                <a:t> </a:t>
              </a:r>
              <a:endParaRPr lang="ru-RU" sz="2000" b="1" dirty="0"/>
            </a:p>
          </p:txBody>
        </p:sp>
        <p:graphicFrame>
          <p:nvGraphicFramePr>
            <p:cNvPr id="14" name="Схема 13"/>
            <p:cNvGraphicFramePr/>
            <p:nvPr>
              <p:extLst>
                <p:ext uri="{D42A27DB-BD31-4B8C-83A1-F6EECF244321}">
                  <p14:modId xmlns:p14="http://schemas.microsoft.com/office/powerpoint/2010/main" val="101352428"/>
                </p:ext>
              </p:extLst>
            </p:nvPr>
          </p:nvGraphicFramePr>
          <p:xfrm>
            <a:off x="0" y="3424808"/>
            <a:ext cx="8892480" cy="3356992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0" r:lo="rId11" r:qs="rId12" r:cs="rId13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898815631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05" descr="transport03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128588"/>
            <a:ext cx="412750" cy="1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0"/>
            <a:ext cx="4474840" cy="86409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СОТРУДНИК ГБДД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2195736" y="908719"/>
            <a:ext cx="6768877" cy="1328023"/>
          </a:xfrm>
          <a:prstGeom prst="wedgeRoundRectCallout">
            <a:avLst>
              <a:gd name="adj1" fmla="val 4554"/>
              <a:gd name="adj2" fmla="val -657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 smtClean="0"/>
              <a:t>Неумелое поведение  за рулем: неправильный выбор скорости движения, резкие разгоны и торможения, превышения установленной скорости, увеличение частоты вращения на холостом ходу - приводит к загрязнению атмосферы</a:t>
            </a: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663346449"/>
              </p:ext>
            </p:extLst>
          </p:nvPr>
        </p:nvGraphicFramePr>
        <p:xfrm>
          <a:off x="179512" y="2924944"/>
          <a:ext cx="8820472" cy="3671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8505" y="2268092"/>
            <a:ext cx="9135495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Снижению вредных выбросов автомобилей способствует</a:t>
            </a:r>
            <a:endParaRPr lang="ru-RU" sz="2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3" name="Picture 5" descr="http://www.cliparthut.com/clip-arts/1594/cops-and-robbers-clip-art-1594793.gif"/>
          <p:cNvPicPr>
            <a:picLocks noChangeAspect="1" noChangeArrowheads="1" noCrop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2492896" cy="2492896"/>
          </a:xfrm>
          <a:prstGeom prst="rect">
            <a:avLst/>
          </a:prstGeom>
          <a:noFill/>
        </p:spPr>
      </p:pic>
      <p:pic>
        <p:nvPicPr>
          <p:cNvPr id="8" name="Picture 4" descr="transport022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6434136"/>
            <a:ext cx="914400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transport022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9" y="2484726"/>
            <a:ext cx="914400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8815631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4228" y="373232"/>
            <a:ext cx="2423168" cy="757884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УЧИТЕЛЬ </a:t>
            </a:r>
            <a:b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ФИЗИКИ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Александр\Desktop\Рисунок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63" y="1901809"/>
            <a:ext cx="2684472" cy="21106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лександр\Desktop\i (4)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389" b="5316"/>
          <a:stretch/>
        </p:blipFill>
        <p:spPr bwMode="auto">
          <a:xfrm>
            <a:off x="6839437" y="184615"/>
            <a:ext cx="1800200" cy="11351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Александр\Desktop\i (8)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3" t="18203" r="8790" b="19075"/>
          <a:stretch/>
        </p:blipFill>
        <p:spPr bwMode="auto">
          <a:xfrm>
            <a:off x="4324814" y="184616"/>
            <a:ext cx="2037542" cy="11351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Александр\Desktop\i (6)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44" t="19304" r="13349" b="12746"/>
          <a:stretch/>
        </p:blipFill>
        <p:spPr bwMode="auto">
          <a:xfrm>
            <a:off x="6605689" y="1433437"/>
            <a:ext cx="2267696" cy="11351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Александр\Desktop\i (1).jp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53" y="5518255"/>
            <a:ext cx="1697000" cy="11313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Александр\Desktop\i (7)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4069" r="3886" b="13781"/>
          <a:stretch/>
        </p:blipFill>
        <p:spPr bwMode="auto">
          <a:xfrm>
            <a:off x="4252978" y="1426167"/>
            <a:ext cx="2101066" cy="11351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Александр\Desktop\i (14)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9603" y="5482949"/>
            <a:ext cx="1725810" cy="11505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Александр\Desktop\i (12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835" y="2689363"/>
            <a:ext cx="1764143" cy="13231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Александр\Desktop\i (11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785" y="4160660"/>
            <a:ext cx="1835845" cy="10732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Александр\Desktop\i (10)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521" y="4169865"/>
            <a:ext cx="2654914" cy="10732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Александр\Desktop\i (11)33.jpg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731"/>
          <a:stretch/>
        </p:blipFill>
        <p:spPr bwMode="auto">
          <a:xfrm>
            <a:off x="6365131" y="4180996"/>
            <a:ext cx="1801917" cy="10768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Александр\Desktop\i (2)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371" y="5482949"/>
            <a:ext cx="1629817" cy="12191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Александр\Desktop\i (9).jpg"/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77" r="16112" b="8477"/>
          <a:stretch/>
        </p:blipFill>
        <p:spPr bwMode="auto">
          <a:xfrm>
            <a:off x="7147575" y="2891353"/>
            <a:ext cx="1725810" cy="1143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Александр\Desktop\i.jpg"/>
          <p:cNvPicPr>
            <a:picLocks noChangeAspect="1" noChangeArrowheads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05"/>
          <a:stretch/>
        </p:blipFill>
        <p:spPr bwMode="auto">
          <a:xfrm>
            <a:off x="2578720" y="5501418"/>
            <a:ext cx="1746094" cy="11650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Александр\Desktop\i.jpg"/>
          <p:cNvPicPr>
            <a:picLocks noChangeAspect="1" noChangeArrowheads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3" t="12000"/>
          <a:stretch/>
        </p:blipFill>
        <p:spPr bwMode="auto">
          <a:xfrm>
            <a:off x="4813371" y="2891353"/>
            <a:ext cx="2159449" cy="10992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Александр\Desktop\i (2).jpg"/>
          <p:cNvPicPr>
            <a:picLocks noChangeAspect="1" noChangeArrowheads="1"/>
          </p:cNvPicPr>
          <p:nvPr/>
        </p:nvPicPr>
        <p:blipFill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sharpenSoften amount="5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21" y="184616"/>
            <a:ext cx="1785532" cy="1521305"/>
          </a:xfrm>
          <a:prstGeom prst="ellipse">
            <a:avLst/>
          </a:prstGeom>
          <a:ln w="190500" cap="rnd">
            <a:solidFill>
              <a:schemeClr val="bg1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divot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815631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274638"/>
            <a:ext cx="5770984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ПРОКУРОР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534492031"/>
              </p:ext>
            </p:extLst>
          </p:nvPr>
        </p:nvGraphicFramePr>
        <p:xfrm>
          <a:off x="2771800" y="1412776"/>
          <a:ext cx="609600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51520" y="2924944"/>
            <a:ext cx="2952328" cy="2031325"/>
          </a:xfrm>
          <a:prstGeom prst="rightArrowCallout">
            <a:avLst/>
          </a:prstGeom>
          <a:solidFill>
            <a:srgbClr val="80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ОТРИЦАТЕЛЬНОЕ 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ВЛИЯНИЕ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ТЕПЛОВЫХ</a:t>
            </a:r>
            <a:br>
              <a:rPr lang="ru-RU" b="1" dirty="0" smtClean="0">
                <a:solidFill>
                  <a:schemeClr val="bg1"/>
                </a:solidFill>
              </a:rPr>
            </a:br>
            <a:r>
              <a:rPr lang="ru-RU" b="1" dirty="0" smtClean="0">
                <a:solidFill>
                  <a:schemeClr val="bg1"/>
                </a:solidFill>
              </a:rPr>
              <a:t>ДВИГАТЕЛЕЙ 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НА ОКРУЖАЮЩУЮ 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СРЕДУ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97" r="16936" b="50000"/>
          <a:stretch/>
        </p:blipFill>
        <p:spPr bwMode="auto">
          <a:xfrm flipH="1">
            <a:off x="467544" y="304829"/>
            <a:ext cx="2088232" cy="186340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815631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3928" y="9925"/>
            <a:ext cx="4762872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АДВОКАТ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268184931"/>
              </p:ext>
            </p:extLst>
          </p:nvPr>
        </p:nvGraphicFramePr>
        <p:xfrm>
          <a:off x="1331640" y="1268760"/>
          <a:ext cx="7704856" cy="5589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4098" y="2924944"/>
            <a:ext cx="1691680" cy="3111818"/>
          </a:xfrm>
          <a:prstGeom prst="downArrowCallout">
            <a:avLst/>
          </a:prstGeom>
          <a:solidFill>
            <a:schemeClr val="accent3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r>
              <a:rPr lang="ru-RU" b="1" dirty="0" smtClean="0"/>
              <a:t>Меры по уменьшению влияния </a:t>
            </a:r>
          </a:p>
          <a:p>
            <a:r>
              <a:rPr lang="ru-RU" b="1" dirty="0"/>
              <a:t>т</a:t>
            </a:r>
            <a:r>
              <a:rPr lang="ru-RU" b="1" dirty="0" smtClean="0"/>
              <a:t>епловых двигателей на окружающую среду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880" y="-3556"/>
            <a:ext cx="1896792" cy="1763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8815631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0112" y="116632"/>
            <a:ext cx="252028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СУДЬЯ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6" name="Picture 4" descr="http://retrogifs.com/gifs/Objects/Gavel/GAVEL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467543" y="116632"/>
            <a:ext cx="4055035" cy="3101833"/>
          </a:xfrm>
          <a:prstGeom prst="rect">
            <a:avLst/>
          </a:prstGeom>
          <a:noFill/>
        </p:spPr>
      </p:pic>
      <p:pic>
        <p:nvPicPr>
          <p:cNvPr id="3078" name="Picture 6" descr="http://www.riconcilia-adr.it/wp-content/uploads/2013/01/1198831051-699x1024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452876" y="1412776"/>
            <a:ext cx="3333359" cy="496855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cross"/>
            <a:extrusionClr>
              <a:srgbClr val="000000"/>
            </a:extrusionClr>
          </a:sp3d>
        </p:spPr>
      </p:pic>
      <p:sp>
        <p:nvSpPr>
          <p:cNvPr id="8" name="TextBox 7"/>
          <p:cNvSpPr txBox="1"/>
          <p:nvPr/>
        </p:nvSpPr>
        <p:spPr>
          <a:xfrm>
            <a:off x="611560" y="3218465"/>
            <a:ext cx="4507131" cy="2862322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oolSlant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6000" b="1" spc="50" dirty="0" smtClean="0">
                <a:ln w="11430"/>
                <a:solidFill>
                  <a:srgbClr val="80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ТЕПЛОВОЙ </a:t>
            </a:r>
          </a:p>
          <a:p>
            <a:r>
              <a:rPr lang="ru-RU" sz="6000" b="1" spc="50" dirty="0" smtClean="0">
                <a:ln w="11430"/>
                <a:solidFill>
                  <a:srgbClr val="80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ДВИГАТЕЛЬ </a:t>
            </a:r>
          </a:p>
          <a:p>
            <a:r>
              <a:rPr lang="ru-RU" sz="6000" b="1" spc="50" dirty="0" smtClean="0">
                <a:ln w="11430"/>
                <a:solidFill>
                  <a:srgbClr val="80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ОПРАВДАТЬ!</a:t>
            </a:r>
            <a:endParaRPr lang="ru-RU" sz="6000" b="1" spc="50" dirty="0">
              <a:ln w="11430"/>
              <a:solidFill>
                <a:srgbClr val="80000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8815631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500"/>
                            </p:stCondLst>
                            <p:childTnLst>
                              <p:par>
                                <p:cTn id="38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9872" y="404663"/>
            <a:ext cx="5256584" cy="2162723"/>
          </a:xfrm>
          <a:prstGeom prst="rect">
            <a:avLst/>
          </a:prstGeom>
          <a:solidFill>
            <a:schemeClr val="accent1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77500" lnSpcReduction="20000"/>
          </a:bodyPr>
          <a:lstStyle/>
          <a:p>
            <a:pPr marL="0" indent="45720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b="1" i="1" dirty="0" smtClean="0">
                <a:solidFill>
                  <a:schemeClr val="bg1"/>
                </a:solidFill>
              </a:rPr>
              <a:t>Разум, если даже его притесняют, пренебрегают им, в конечном счете всегда одерживает верх, ибо жить без него невозможно</a:t>
            </a:r>
          </a:p>
          <a:p>
            <a:pPr marL="0" indent="0" algn="r">
              <a:buNone/>
            </a:pPr>
            <a:r>
              <a:rPr lang="ru-RU" sz="2400" b="1" i="1" dirty="0" smtClean="0">
                <a:solidFill>
                  <a:schemeClr val="bg1"/>
                </a:solidFill>
              </a:rPr>
              <a:t>Анатоль Франс</a:t>
            </a:r>
            <a:endParaRPr lang="ru-RU" sz="2400" b="1" i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8157" y="3501008"/>
            <a:ext cx="8424936" cy="2954655"/>
          </a:xfrm>
          <a:prstGeom prst="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indent="457200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Человек должен всегда помнить, что Природа мудра и, вторгаясь в её тайны, нельзя нарушать её законы. Кроме того, в своих действиях нужно руководствоваться правилом: «Не навреди!», всегда помнить о других людях, о ценности жизни, об уникальности нашей планеты</a:t>
            </a:r>
          </a:p>
          <a:p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57" y="391255"/>
            <a:ext cx="2353643" cy="2281592"/>
          </a:xfrm>
          <a:prstGeom prst="ellipse">
            <a:avLst/>
          </a:prstGeom>
          <a:ln w="190500" cap="rnd">
            <a:solidFill>
              <a:srgbClr val="00B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coolSlant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815631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ая прямоугольная выноска 3"/>
          <p:cNvSpPr/>
          <p:nvPr/>
        </p:nvSpPr>
        <p:spPr>
          <a:xfrm rot="10800000">
            <a:off x="611560" y="2664340"/>
            <a:ext cx="8136904" cy="3578762"/>
          </a:xfrm>
          <a:prstGeom prst="wedgeRoundRectCallout">
            <a:avLst>
              <a:gd name="adj1" fmla="val -2828"/>
              <a:gd name="adj2" fmla="val 99785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01546" y="188640"/>
            <a:ext cx="5770984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ДОМАШНЕЕ ЗАДАНИЕ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348880"/>
            <a:ext cx="8229600" cy="3578762"/>
          </a:xfrm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ru-RU" b="1" dirty="0"/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ru-RU" b="1" dirty="0" smtClean="0"/>
              <a:t>Найти  в Интернете, печатной научно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b="1" dirty="0" smtClean="0"/>
              <a:t>популярной или технической литературе тексты по теме «Тепловые двигатели и охрана окружающей среды» /1/2 стр. – 1 стр. печатного текста/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b="1" dirty="0" smtClean="0"/>
              <a:t>2.   Составить к текстам по 4-5 вопросов</a:t>
            </a:r>
            <a:endParaRPr lang="ru-RU" b="1" dirty="0"/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9090"/>
            <a:ext cx="2592288" cy="2328464"/>
          </a:xfrm>
          <a:prstGeom prst="ellipse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133911" y="6243102"/>
            <a:ext cx="477647" cy="521208"/>
          </a:xfrm>
          <a:prstGeom prst="actionButtonHome">
            <a:avLst/>
          </a:prstGeom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7030A0"/>
                </a:solidFill>
              </a:ln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815631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1356</TotalTime>
  <Words>817</Words>
  <Application>Microsoft Office PowerPoint</Application>
  <PresentationFormat>Экран (4:3)</PresentationFormat>
  <Paragraphs>226</Paragraphs>
  <Slides>23</Slides>
  <Notes>2</Notes>
  <HiddenSlides>0</HiddenSlides>
  <MMClips>1</MMClips>
  <ScaleCrop>false</ScaleCrop>
  <HeadingPairs>
    <vt:vector size="4" baseType="variant">
      <vt:variant>
        <vt:lpstr>Тема</vt:lpstr>
      </vt:variant>
      <vt:variant>
        <vt:i4>17</vt:i4>
      </vt:variant>
      <vt:variant>
        <vt:lpstr>Заголовки слайдов</vt:lpstr>
      </vt:variant>
      <vt:variant>
        <vt:i4>23</vt:i4>
      </vt:variant>
    </vt:vector>
  </HeadingPairs>
  <TitlesOfParts>
    <vt:vector size="40" baseType="lpstr">
      <vt:lpstr>Тема Office</vt:lpstr>
      <vt:lpstr>1_Тема Office</vt:lpstr>
      <vt:lpstr>2_Тема Office</vt:lpstr>
      <vt:lpstr>3_Тема Office</vt:lpstr>
      <vt:lpstr>4_Тема Office</vt:lpstr>
      <vt:lpstr>5_Тема Office</vt:lpstr>
      <vt:lpstr>6_Тема Office</vt:lpstr>
      <vt:lpstr>7_Тема Office</vt:lpstr>
      <vt:lpstr>8_Тема Office</vt:lpstr>
      <vt:lpstr>9_Тема Office</vt:lpstr>
      <vt:lpstr>10_Тема Office</vt:lpstr>
      <vt:lpstr>11_Тема Office</vt:lpstr>
      <vt:lpstr>12_Тема Office</vt:lpstr>
      <vt:lpstr>13_Тема Office</vt:lpstr>
      <vt:lpstr>14_Тема Office</vt:lpstr>
      <vt:lpstr>15_Тема Office</vt:lpstr>
      <vt:lpstr>16_Тема Office</vt:lpstr>
      <vt:lpstr> ТЕПЛОВЫЕ ДВИГАТЕЛИ  И ОХРАНА ОКРУЖАЮЩЕЙ СРЕДЫ</vt:lpstr>
      <vt:lpstr>Презентация PowerPoint</vt:lpstr>
      <vt:lpstr>ХИМИЯ</vt:lpstr>
      <vt:lpstr>ФИЗИКА</vt:lpstr>
      <vt:lpstr>СУД  НАД ТЕПЛОВЫМ ДВИГАТЕЛЕМ</vt:lpstr>
      <vt:lpstr>ТЕПЛОВОЙ  ДВИГАТЕЛЬ</vt:lpstr>
      <vt:lpstr>АТМОСФЕРА</vt:lpstr>
      <vt:lpstr>КРОВЬ</vt:lpstr>
      <vt:lpstr>РАСТЕНИЕ</vt:lpstr>
      <vt:lpstr>ТОПЛИВО</vt:lpstr>
      <vt:lpstr>Применение нефти</vt:lpstr>
      <vt:lpstr>ЭКОЛОГ</vt:lpstr>
      <vt:lpstr>МЕДИК</vt:lpstr>
      <vt:lpstr>ЭКСПЕРТ-  ЭКОЛОГ</vt:lpstr>
      <vt:lpstr>ТРАНСПОРТ</vt:lpstr>
      <vt:lpstr>ЭНЕРГЕТИКА</vt:lpstr>
      <vt:lpstr>СОТРУДНИК ГБДД</vt:lpstr>
      <vt:lpstr>УЧИТЕЛЬ  ФИЗИКИ</vt:lpstr>
      <vt:lpstr>ПРОКУРОР</vt:lpstr>
      <vt:lpstr>АДВОКАТ</vt:lpstr>
      <vt:lpstr>СУДЬЯ</vt:lpstr>
      <vt:lpstr>Презентация PowerPoint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ПРИМЕНЕНИЕ ТЕПЛОВЫХ ДВИГАТЕЛЕЙ И ОХРАНА ОКРУЖАЮЩЕЙ СРЕДЫ</dc:title>
  <dc:creator>Александр</dc:creator>
  <cp:lastModifiedBy>Александр</cp:lastModifiedBy>
  <cp:revision>249</cp:revision>
  <dcterms:created xsi:type="dcterms:W3CDTF">2015-12-01T10:05:51Z</dcterms:created>
  <dcterms:modified xsi:type="dcterms:W3CDTF">2021-11-28T14:17:04Z</dcterms:modified>
</cp:coreProperties>
</file>