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notesSlides/notesSlide18.xml" ContentType="application/vnd.openxmlformats-officedocument.presentationml.notesSlide+xml"/>
  <Override PartName="/ppt/notesSlides/notesSlide27.xml" ContentType="application/vnd.openxmlformats-officedocument.presentationml.notesSlide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notesSlides/notesSlide16.xml" ContentType="application/vnd.openxmlformats-officedocument.presentationml.notesSlide+xml"/>
  <Override PartName="/ppt/notesSlides/notesSlide25.xml" ContentType="application/vnd.openxmlformats-officedocument.presentationml.notesSlide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notesSlides/notesSlide14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10.xml" ContentType="application/vnd.openxmlformats-officedocument.presentationml.notes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ppt/notesSlides/notesSlide3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notesSlides/notesSlide19.xml" ContentType="application/vnd.openxmlformats-officedocument.presentationml.notesSlid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notesSlides/notesSlide17.xml" ContentType="application/vnd.openxmlformats-officedocument.presentationml.notesSlide+xml"/>
  <Override PartName="/ppt/notesSlides/notesSlide28.xml" ContentType="application/vnd.openxmlformats-officedocument.presentationml.notesSlide+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Layouts/slideLayout1.xml" ContentType="application/vnd.openxmlformats-officedocument.presentationml.slideLayout+xml"/>
  <Override PartName="/ppt/notesSlides/notesSlide15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6.xml" ContentType="application/vnd.openxmlformats-officedocument.presentationml.notesSlide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notesSlides/notesSlide13.xml" ContentType="application/vnd.openxmlformats-officedocument.presentationml.notesSlide+xml"/>
  <Override PartName="/ppt/notesSlides/notesSlide22.xml" ContentType="application/vnd.openxmlformats-officedocument.presentationml.notesSlide+xml"/>
  <Default Extension="wdp" ContentType="image/vnd.ms-photo"/>
  <Override PartName="/ppt/slideLayouts/slideLayout10.xml" ContentType="application/vnd.openxmlformats-officedocument.presentationml.slideLayout+xml"/>
  <Override PartName="/ppt/notesSlides/notesSlide8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20.xml" ContentType="application/vnd.openxmlformats-officedocument.presentationml.notesSlid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30"/>
  </p:notesMasterIdLst>
  <p:sldIdLst>
    <p:sldId id="257" r:id="rId2"/>
    <p:sldId id="262" r:id="rId3"/>
    <p:sldId id="263" r:id="rId4"/>
    <p:sldId id="261" r:id="rId5"/>
    <p:sldId id="256" r:id="rId6"/>
    <p:sldId id="258" r:id="rId7"/>
    <p:sldId id="260" r:id="rId8"/>
    <p:sldId id="259" r:id="rId9"/>
    <p:sldId id="264" r:id="rId10"/>
    <p:sldId id="273" r:id="rId11"/>
    <p:sldId id="265" r:id="rId12"/>
    <p:sldId id="282" r:id="rId13"/>
    <p:sldId id="283" r:id="rId14"/>
    <p:sldId id="284" r:id="rId15"/>
    <p:sldId id="289" r:id="rId16"/>
    <p:sldId id="290" r:id="rId17"/>
    <p:sldId id="292" r:id="rId18"/>
    <p:sldId id="293" r:id="rId19"/>
    <p:sldId id="285" r:id="rId20"/>
    <p:sldId id="286" r:id="rId21"/>
    <p:sldId id="295" r:id="rId22"/>
    <p:sldId id="274" r:id="rId23"/>
    <p:sldId id="275" r:id="rId24"/>
    <p:sldId id="276" r:id="rId25"/>
    <p:sldId id="277" r:id="rId26"/>
    <p:sldId id="279" r:id="rId27"/>
    <p:sldId id="280" r:id="rId28"/>
    <p:sldId id="281" r:id="rId29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64" d="100"/>
          <a:sy n="64" d="100"/>
        </p:scale>
        <p:origin x="-1458" y="-13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9C85F6C-ECD9-41C4-A815-C94C8590C05A}" type="datetimeFigureOut">
              <a:rPr lang="ru-RU" smtClean="0"/>
              <a:pPr/>
              <a:t>13.02.2024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596817A-288A-45B5-B5B9-D4BFE7FE7714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5945482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596817A-288A-45B5-B5B9-D4BFE7FE7714}" type="slidenum">
              <a:rPr lang="ru-RU" smtClean="0"/>
              <a:pPr/>
              <a:t>1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38345982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596817A-288A-45B5-B5B9-D4BFE7FE7714}" type="slidenum">
              <a:rPr lang="ru-RU" smtClean="0"/>
              <a:pPr/>
              <a:t>2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3415945434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596817A-288A-45B5-B5B9-D4BFE7FE7714}" type="slidenum">
              <a:rPr lang="ru-RU" smtClean="0"/>
              <a:pPr/>
              <a:t>3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43349554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596817A-288A-45B5-B5B9-D4BFE7FE7714}" type="slidenum">
              <a:rPr lang="ru-RU" smtClean="0"/>
              <a:pPr/>
              <a:t>4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1848765659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596817A-288A-45B5-B5B9-D4BFE7FE7714}" type="slidenum">
              <a:rPr lang="ru-RU" smtClean="0"/>
              <a:pPr/>
              <a:t>5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164931852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596817A-288A-45B5-B5B9-D4BFE7FE7714}" type="slidenum">
              <a:rPr lang="ru-RU" smtClean="0"/>
              <a:pPr/>
              <a:t>6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324507558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596817A-288A-45B5-B5B9-D4BFE7FE7714}" type="slidenum">
              <a:rPr lang="ru-RU" smtClean="0"/>
              <a:pPr/>
              <a:t>7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1248691886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596817A-288A-45B5-B5B9-D4BFE7FE7714}" type="slidenum">
              <a:rPr lang="ru-RU" smtClean="0"/>
              <a:pPr/>
              <a:t>8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3843596120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596817A-288A-45B5-B5B9-D4BFE7FE7714}" type="slidenum">
              <a:rPr lang="ru-RU" smtClean="0"/>
              <a:pPr/>
              <a:t>9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3657378416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596817A-288A-45B5-B5B9-D4BFE7FE7714}" type="slidenum">
              <a:rPr lang="ru-RU" smtClean="0"/>
              <a:pPr/>
              <a:t>10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1275747939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596817A-288A-45B5-B5B9-D4BFE7FE7714}" type="slidenum">
              <a:rPr lang="ru-RU" smtClean="0"/>
              <a:pPr/>
              <a:t>11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07583923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596817A-288A-45B5-B5B9-D4BFE7FE7714}" type="slidenum">
              <a:rPr lang="ru-RU" smtClean="0"/>
              <a:pPr/>
              <a:t>12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911278853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596817A-288A-45B5-B5B9-D4BFE7FE7714}" type="slidenum">
              <a:rPr lang="ru-RU" smtClean="0"/>
              <a:pPr/>
              <a:t>13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861712834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596817A-288A-45B5-B5B9-D4BFE7FE7714}" type="slidenum">
              <a:rPr lang="ru-RU" smtClean="0"/>
              <a:pPr/>
              <a:t>14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3835977047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596817A-288A-45B5-B5B9-D4BFE7FE7714}" type="slidenum">
              <a:rPr lang="ru-RU" smtClean="0"/>
              <a:pPr/>
              <a:t>15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3835977047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596817A-288A-45B5-B5B9-D4BFE7FE7714}" type="slidenum">
              <a:rPr lang="ru-RU" smtClean="0"/>
              <a:pPr/>
              <a:t>16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3835977047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596817A-288A-45B5-B5B9-D4BFE7FE7714}" type="slidenum">
              <a:rPr lang="ru-RU" smtClean="0"/>
              <a:pPr/>
              <a:t>17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3835977047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596817A-288A-45B5-B5B9-D4BFE7FE7714}" type="slidenum">
              <a:rPr lang="ru-RU" smtClean="0"/>
              <a:pPr/>
              <a:t>18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3835977047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596817A-288A-45B5-B5B9-D4BFE7FE7714}" type="slidenum">
              <a:rPr lang="ru-RU" smtClean="0"/>
              <a:pPr/>
              <a:t>19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1895986149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596817A-288A-45B5-B5B9-D4BFE7FE7714}" type="slidenum">
              <a:rPr lang="ru-RU" smtClean="0"/>
              <a:pPr/>
              <a:t>20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722670612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596817A-288A-45B5-B5B9-D4BFE7FE7714}" type="slidenum">
              <a:rPr lang="ru-RU" smtClean="0"/>
              <a:pPr/>
              <a:t>21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3411818787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596817A-288A-45B5-B5B9-D4BFE7FE7714}" type="slidenum">
              <a:rPr lang="ru-RU" smtClean="0"/>
              <a:pPr/>
              <a:t>22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3411818787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596817A-288A-45B5-B5B9-D4BFE7FE7714}" type="slidenum">
              <a:rPr lang="ru-RU" smtClean="0"/>
              <a:pPr/>
              <a:t>23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491105830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596817A-288A-45B5-B5B9-D4BFE7FE7714}" type="slidenum">
              <a:rPr lang="ru-RU" smtClean="0"/>
              <a:pPr/>
              <a:t>24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3780300054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596817A-288A-45B5-B5B9-D4BFE7FE7714}" type="slidenum">
              <a:rPr lang="ru-RU" smtClean="0"/>
              <a:pPr/>
              <a:t>25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4026660715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596817A-288A-45B5-B5B9-D4BFE7FE7714}" type="slidenum">
              <a:rPr lang="ru-RU" smtClean="0"/>
              <a:pPr/>
              <a:t>26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9826809"/>
      </p:ext>
    </p:extLst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596817A-288A-45B5-B5B9-D4BFE7FE7714}" type="slidenum">
              <a:rPr lang="ru-RU" smtClean="0"/>
              <a:pPr/>
              <a:t>27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3600332443"/>
      </p:ext>
    </p:extLst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596817A-288A-45B5-B5B9-D4BFE7FE7714}" type="slidenum">
              <a:rPr lang="ru-RU" smtClean="0"/>
              <a:pPr/>
              <a:t>28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38699328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021B82-657C-4BA0-B9A9-AE6DC626F869}" type="datetimeFigureOut">
              <a:rPr lang="ru-RU" smtClean="0"/>
              <a:pPr/>
              <a:t>13.02.2024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0C5A0E-D52C-4A0A-8EF3-488D120D1B2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130495089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021B82-657C-4BA0-B9A9-AE6DC626F869}" type="datetimeFigureOut">
              <a:rPr lang="ru-RU" smtClean="0"/>
              <a:pPr/>
              <a:t>13.02.2024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0C5A0E-D52C-4A0A-8EF3-488D120D1B2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314622193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021B82-657C-4BA0-B9A9-AE6DC626F869}" type="datetimeFigureOut">
              <a:rPr lang="ru-RU" smtClean="0"/>
              <a:pPr/>
              <a:t>13.02.2024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0C5A0E-D52C-4A0A-8EF3-488D120D1B2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143988518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021B82-657C-4BA0-B9A9-AE6DC626F869}" type="datetimeFigureOut">
              <a:rPr lang="ru-RU" smtClean="0"/>
              <a:pPr/>
              <a:t>13.02.2024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0C5A0E-D52C-4A0A-8EF3-488D120D1B2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353907758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021B82-657C-4BA0-B9A9-AE6DC626F869}" type="datetimeFigureOut">
              <a:rPr lang="ru-RU" smtClean="0"/>
              <a:pPr/>
              <a:t>13.02.2024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0C5A0E-D52C-4A0A-8EF3-488D120D1B2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7925690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021B82-657C-4BA0-B9A9-AE6DC626F869}" type="datetimeFigureOut">
              <a:rPr lang="ru-RU" smtClean="0"/>
              <a:pPr/>
              <a:t>13.02.2024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0C5A0E-D52C-4A0A-8EF3-488D120D1B2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45752135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021B82-657C-4BA0-B9A9-AE6DC626F869}" type="datetimeFigureOut">
              <a:rPr lang="ru-RU" smtClean="0"/>
              <a:pPr/>
              <a:t>13.02.2024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0C5A0E-D52C-4A0A-8EF3-488D120D1B2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75950619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021B82-657C-4BA0-B9A9-AE6DC626F869}" type="datetimeFigureOut">
              <a:rPr lang="ru-RU" smtClean="0"/>
              <a:pPr/>
              <a:t>13.02.2024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0C5A0E-D52C-4A0A-8EF3-488D120D1B2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328359192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021B82-657C-4BA0-B9A9-AE6DC626F869}" type="datetimeFigureOut">
              <a:rPr lang="ru-RU" smtClean="0"/>
              <a:pPr/>
              <a:t>13.02.2024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0C5A0E-D52C-4A0A-8EF3-488D120D1B2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165413723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021B82-657C-4BA0-B9A9-AE6DC626F869}" type="datetimeFigureOut">
              <a:rPr lang="ru-RU" smtClean="0"/>
              <a:pPr/>
              <a:t>13.02.2024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0C5A0E-D52C-4A0A-8EF3-488D120D1B2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74774950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021B82-657C-4BA0-B9A9-AE6DC626F869}" type="datetimeFigureOut">
              <a:rPr lang="ru-RU" smtClean="0"/>
              <a:pPr/>
              <a:t>13.02.2024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0C5A0E-D52C-4A0A-8EF3-488D120D1B2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34771949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F021B82-657C-4BA0-B9A9-AE6DC626F869}" type="datetimeFigureOut">
              <a:rPr lang="ru-RU" smtClean="0"/>
              <a:pPr/>
              <a:t>13.02.2024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70C5A0E-D52C-4A0A-8EF3-488D120D1B2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301317699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7" Type="http://schemas.openxmlformats.org/officeDocument/2006/relationships/image" Target="../media/image4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.jpeg"/><Relationship Id="rId5" Type="http://schemas.openxmlformats.org/officeDocument/2006/relationships/image" Target="../media/image2.png"/><Relationship Id="rId4" Type="http://schemas.microsoft.com/office/2007/relationships/hdphoto" Target="../media/hdphoto1.wdp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7" Type="http://schemas.openxmlformats.org/officeDocument/2006/relationships/image" Target="../media/image7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6.png"/><Relationship Id="rId5" Type="http://schemas.openxmlformats.org/officeDocument/2006/relationships/image" Target="../media/image5.png"/><Relationship Id="rId4" Type="http://schemas.microsoft.com/office/2007/relationships/hdphoto" Target="../media/hdphoto1.wdp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7" Type="http://schemas.openxmlformats.org/officeDocument/2006/relationships/image" Target="../media/image10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9.png"/><Relationship Id="rId5" Type="http://schemas.openxmlformats.org/officeDocument/2006/relationships/image" Target="../media/image8.jpeg"/><Relationship Id="rId4" Type="http://schemas.microsoft.com/office/2007/relationships/hdphoto" Target="../media/hdphoto1.wdp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1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Relationship Id="rId4" Type="http://schemas.microsoft.com/office/2007/relationships/hdphoto" Target="../media/hdphoto1.wdp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3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4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6.jpeg"/><Relationship Id="rId4" Type="http://schemas.openxmlformats.org/officeDocument/2006/relationships/image" Target="../media/image15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7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9.png"/><Relationship Id="rId4" Type="http://schemas.openxmlformats.org/officeDocument/2006/relationships/image" Target="../media/image18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7" Type="http://schemas.openxmlformats.org/officeDocument/2006/relationships/image" Target="../media/image23.jpe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2.jpeg"/><Relationship Id="rId5" Type="http://schemas.openxmlformats.org/officeDocument/2006/relationships/image" Target="../media/image21.jpeg"/><Relationship Id="rId4" Type="http://schemas.openxmlformats.org/officeDocument/2006/relationships/image" Target="../media/image20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4.jpe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5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6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9.jpeg"/><Relationship Id="rId5" Type="http://schemas.openxmlformats.org/officeDocument/2006/relationships/image" Target="../media/image28.jpeg"/><Relationship Id="rId4" Type="http://schemas.openxmlformats.org/officeDocument/2006/relationships/image" Target="../media/image27.jpe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2.jpeg"/><Relationship Id="rId5" Type="http://schemas.openxmlformats.org/officeDocument/2006/relationships/image" Target="../media/image31.jpeg"/><Relationship Id="rId4" Type="http://schemas.openxmlformats.org/officeDocument/2006/relationships/image" Target="../media/image30.jpe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7" Type="http://schemas.openxmlformats.org/officeDocument/2006/relationships/image" Target="../media/image36.pn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5.png"/><Relationship Id="rId5" Type="http://schemas.openxmlformats.org/officeDocument/2006/relationships/image" Target="../media/image34.jpeg"/><Relationship Id="rId4" Type="http://schemas.openxmlformats.org/officeDocument/2006/relationships/image" Target="../media/image33.pn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7" Type="http://schemas.openxmlformats.org/officeDocument/2006/relationships/image" Target="../media/image40.pn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9.png"/><Relationship Id="rId5" Type="http://schemas.openxmlformats.org/officeDocument/2006/relationships/image" Target="../media/image38.png"/><Relationship Id="rId4" Type="http://schemas.openxmlformats.org/officeDocument/2006/relationships/image" Target="../media/image37.pn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1.pn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2.pn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3.pn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 rotWithShape="1">
          <a:blip r:embed="rId3" cstate="print">
            <a:extLst>
              <a:ext uri="{BEBA8EAE-BF5A-486C-A8C5-ECC9F3942E4B}">
                <a14:imgProps xmlns:a14="http://schemas.microsoft.com/office/drawing/2010/main" xmlns="">
                  <a14:imgLayer r:embed="rId4">
                    <a14:imgEffect>
                      <a14:brightnessContrast bright="20000" contrast="-20000"/>
                    </a14:imgEffect>
                  </a14:imgLayer>
                </a14:imgProps>
              </a:ext>
            </a:extLst>
          </a:blip>
          <a:srcRect l="8713" t="18470" r="24838" b="17450"/>
          <a:stretch/>
        </p:blipFill>
        <p:spPr>
          <a:xfrm>
            <a:off x="34835" y="0"/>
            <a:ext cx="8978536" cy="6775269"/>
          </a:xfrm>
          <a:prstGeom prst="rect">
            <a:avLst/>
          </a:prstGeom>
        </p:spPr>
      </p:pic>
      <p:pic>
        <p:nvPicPr>
          <p:cNvPr id="10" name="Рисунок 9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6287426" y="454480"/>
            <a:ext cx="2274023" cy="2274023"/>
          </a:xfrm>
          <a:prstGeom prst="rect">
            <a:avLst/>
          </a:prstGeom>
        </p:spPr>
      </p:pic>
      <p:sp>
        <p:nvSpPr>
          <p:cNvPr id="11" name="AutoShape 2" descr="https://pbs.twimg.com/media/DUzR3OnU0AAwz9i.jp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12" name="Рисунок 11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685800" y="551643"/>
            <a:ext cx="4022020" cy="2671291"/>
          </a:xfrm>
          <a:prstGeom prst="rect">
            <a:avLst/>
          </a:prstGeom>
        </p:spPr>
      </p:pic>
      <p:pic>
        <p:nvPicPr>
          <p:cNvPr id="13" name="Рисунок 12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3072117" y="3267178"/>
            <a:ext cx="5607319" cy="315411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44473883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 rotWithShape="1">
          <a:blip r:embed="rId3" cstate="print">
            <a:extLst>
              <a:ext uri="{BEBA8EAE-BF5A-486C-A8C5-ECC9F3942E4B}">
                <a14:imgProps xmlns:a14="http://schemas.microsoft.com/office/drawing/2010/main" xmlns="">
                  <a14:imgLayer r:embed="rId4">
                    <a14:imgEffect>
                      <a14:brightnessContrast bright="20000" contrast="-20000"/>
                    </a14:imgEffect>
                  </a14:imgLayer>
                </a14:imgProps>
              </a:ext>
            </a:extLst>
          </a:blip>
          <a:srcRect l="8713" t="18470" r="24838" b="17450"/>
          <a:stretch/>
        </p:blipFill>
        <p:spPr>
          <a:xfrm>
            <a:off x="34835" y="0"/>
            <a:ext cx="8978536" cy="6775269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6333212" y="446771"/>
            <a:ext cx="2225233" cy="2072820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913483" y="528819"/>
            <a:ext cx="2965654" cy="3329078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 rotWithShape="1">
          <a:blip r:embed="rId7" cstate="print"/>
          <a:srcRect l="39846"/>
          <a:stretch/>
        </p:blipFill>
        <p:spPr>
          <a:xfrm>
            <a:off x="4106820" y="2669062"/>
            <a:ext cx="3007618" cy="332907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41725223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 rotWithShape="1">
          <a:blip r:embed="rId3" cstate="print">
            <a:extLst>
              <a:ext uri="{BEBA8EAE-BF5A-486C-A8C5-ECC9F3942E4B}">
                <a14:imgProps xmlns:a14="http://schemas.microsoft.com/office/drawing/2010/main" xmlns="">
                  <a14:imgLayer r:embed="rId4">
                    <a14:imgEffect>
                      <a14:brightnessContrast bright="20000" contrast="-20000"/>
                    </a14:imgEffect>
                  </a14:imgLayer>
                </a14:imgProps>
              </a:ext>
            </a:extLst>
          </a:blip>
          <a:srcRect l="8713" t="18470" r="24838" b="17450"/>
          <a:stretch/>
        </p:blipFill>
        <p:spPr>
          <a:xfrm>
            <a:off x="34835" y="0"/>
            <a:ext cx="8978536" cy="6775269"/>
          </a:xfrm>
          <a:prstGeom prst="rect">
            <a:avLst/>
          </a:prstGeom>
        </p:spPr>
      </p:pic>
      <p:pic>
        <p:nvPicPr>
          <p:cNvPr id="43010" name="Picture 2" descr="https://pic.rutubelist.ru/video/82/41/8241fd525fc7a9397e98c1f26d0c9ea0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736450" y="516193"/>
            <a:ext cx="7876607" cy="5589639"/>
          </a:xfrm>
          <a:prstGeom prst="rect">
            <a:avLst/>
          </a:prstGeom>
          <a:noFill/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719374" y="1027674"/>
            <a:ext cx="7185761" cy="5122404"/>
          </a:xfrm>
          <a:prstGeom prst="rect">
            <a:avLst/>
          </a:prstGeom>
        </p:spPr>
      </p:pic>
      <p:pic>
        <p:nvPicPr>
          <p:cNvPr id="9" name="Рисунок 8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6639114" y="387512"/>
            <a:ext cx="2006417" cy="186899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65814191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 rotWithShape="1">
          <a:blip r:embed="rId3" cstate="print"/>
          <a:srcRect l="8713" t="18470" r="24838" b="17450"/>
          <a:stretch/>
        </p:blipFill>
        <p:spPr>
          <a:xfrm>
            <a:off x="34835" y="0"/>
            <a:ext cx="8978536" cy="6775269"/>
          </a:xfrm>
          <a:prstGeom prst="rect">
            <a:avLst/>
          </a:prstGeom>
        </p:spPr>
      </p:pic>
      <p:sp>
        <p:nvSpPr>
          <p:cNvPr id="9" name="Прямоугольник 8"/>
          <p:cNvSpPr/>
          <p:nvPr/>
        </p:nvSpPr>
        <p:spPr>
          <a:xfrm>
            <a:off x="799012" y="1134292"/>
            <a:ext cx="7815943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 smtClean="0"/>
              <a:t>	</a:t>
            </a:r>
            <a:r>
              <a:rPr lang="ru-RU" sz="3200" b="1" dirty="0" smtClean="0">
                <a:solidFill>
                  <a:srgbClr val="C00000"/>
                </a:solidFill>
                <a:latin typeface="Bookman Old Style" panose="02050604050505020204" pitchFamily="18" charset="0"/>
              </a:rPr>
              <a:t>Квиз </a:t>
            </a:r>
            <a:r>
              <a:rPr lang="ru-RU" sz="3200" b="1" dirty="0" smtClean="0">
                <a:solidFill>
                  <a:srgbClr val="002060"/>
                </a:solidFill>
                <a:latin typeface="Bookman Old Style" panose="02050604050505020204" pitchFamily="18" charset="0"/>
              </a:rPr>
              <a:t>– это игра на эрудицию, логику, общее мировоззрение</a:t>
            </a:r>
            <a:endParaRPr lang="ru-RU" sz="3200" b="1" dirty="0">
              <a:solidFill>
                <a:srgbClr val="002060"/>
              </a:solidFill>
              <a:latin typeface="Bookman Old Style" panose="02050604050505020204" pitchFamily="18" charset="0"/>
            </a:endParaRPr>
          </a:p>
        </p:txBody>
      </p:sp>
      <p:pic>
        <p:nvPicPr>
          <p:cNvPr id="10" name="Рисунок 9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4171406" y="2325188"/>
            <a:ext cx="3972195" cy="397219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2788808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 rotWithShape="1">
          <a:blip r:embed="rId3" cstate="print">
            <a:extLst>
              <a:ext uri="{BEBA8EAE-BF5A-486C-A8C5-ECC9F3942E4B}">
                <a14:imgProps xmlns:a14="http://schemas.microsoft.com/office/drawing/2010/main" xmlns="">
                  <a14:imgLayer r:embed="rId4">
                    <a14:imgEffect>
                      <a14:brightnessContrast bright="20000" contrast="-40000"/>
                    </a14:imgEffect>
                  </a14:imgLayer>
                </a14:imgProps>
              </a:ext>
            </a:extLst>
          </a:blip>
          <a:srcRect l="8713" t="18470" r="24838" b="17450"/>
          <a:stretch/>
        </p:blipFill>
        <p:spPr>
          <a:xfrm>
            <a:off x="17417" y="-54561"/>
            <a:ext cx="9109165" cy="6775269"/>
          </a:xfrm>
          <a:prstGeom prst="rect">
            <a:avLst/>
          </a:prstGeom>
        </p:spPr>
      </p:pic>
      <p:sp>
        <p:nvSpPr>
          <p:cNvPr id="5" name="Прямоугольник 4"/>
          <p:cNvSpPr/>
          <p:nvPr/>
        </p:nvSpPr>
        <p:spPr>
          <a:xfrm>
            <a:off x="783770" y="383699"/>
            <a:ext cx="7872549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1400" b="1" dirty="0" smtClean="0">
                <a:solidFill>
                  <a:srgbClr val="002060"/>
                </a:solidFill>
                <a:latin typeface="Bookman Old Style" panose="02050604050505020204" pitchFamily="18" charset="0"/>
              </a:rPr>
              <a:t>Муниципальное автономное общеобразовательное учреждение</a:t>
            </a:r>
          </a:p>
          <a:p>
            <a:pPr algn="ctr"/>
            <a:r>
              <a:rPr lang="ru-RU" sz="1400" b="1" dirty="0" smtClean="0">
                <a:solidFill>
                  <a:srgbClr val="002060"/>
                </a:solidFill>
                <a:latin typeface="Bookman Old Style" panose="02050604050505020204" pitchFamily="18" charset="0"/>
              </a:rPr>
              <a:t>Городского округа «город Ирбит» Свердловской области</a:t>
            </a:r>
          </a:p>
          <a:p>
            <a:pPr algn="ctr"/>
            <a:r>
              <a:rPr lang="ru-RU" sz="1400" b="1" dirty="0" smtClean="0">
                <a:solidFill>
                  <a:srgbClr val="002060"/>
                </a:solidFill>
                <a:latin typeface="Bookman Old Style" panose="02050604050505020204" pitchFamily="18" charset="0"/>
              </a:rPr>
              <a:t>«Средняя общеобразовательная школа № 18»</a:t>
            </a:r>
          </a:p>
          <a:p>
            <a:pPr algn="ctr"/>
            <a:r>
              <a:rPr lang="ru-RU" sz="1400" b="1" dirty="0" smtClean="0">
                <a:solidFill>
                  <a:srgbClr val="002060"/>
                </a:solidFill>
                <a:latin typeface="Bookman Old Style" panose="02050604050505020204" pitchFamily="18" charset="0"/>
              </a:rPr>
              <a:t>(МАОУ «Школа № 18»)</a:t>
            </a:r>
            <a:endParaRPr lang="ru-RU" sz="1400" b="1" dirty="0">
              <a:solidFill>
                <a:srgbClr val="002060"/>
              </a:solidFill>
              <a:latin typeface="Bookman Old Style" panose="02050604050505020204" pitchFamily="18" charset="0"/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1100544" y="2156707"/>
            <a:ext cx="7239000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800" b="1" dirty="0" smtClean="0">
                <a:solidFill>
                  <a:srgbClr val="C00000"/>
                </a:solidFill>
                <a:latin typeface="Bookman Old Style" panose="02050604050505020204" pitchFamily="18" charset="0"/>
              </a:rPr>
              <a:t>Использование квиз-технологии в учебно-воспитательном процессе</a:t>
            </a:r>
            <a:endParaRPr lang="ru-RU" sz="2800" b="1" dirty="0">
              <a:solidFill>
                <a:srgbClr val="C00000"/>
              </a:solidFill>
              <a:latin typeface="Bookman Old Style" panose="02050604050505020204" pitchFamily="18" charset="0"/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4815840" y="4688320"/>
            <a:ext cx="3918857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b="1" dirty="0" smtClean="0">
                <a:solidFill>
                  <a:srgbClr val="002060"/>
                </a:solidFill>
                <a:latin typeface="Bookman Old Style" panose="02050604050505020204" pitchFamily="18" charset="0"/>
              </a:rPr>
              <a:t>Бахтович Ирина Витальевна,</a:t>
            </a:r>
          </a:p>
          <a:p>
            <a:pPr algn="ctr"/>
            <a:r>
              <a:rPr lang="ru-RU" b="1" dirty="0">
                <a:solidFill>
                  <a:srgbClr val="002060"/>
                </a:solidFill>
                <a:latin typeface="Bookman Old Style" panose="02050604050505020204" pitchFamily="18" charset="0"/>
              </a:rPr>
              <a:t>у</a:t>
            </a:r>
            <a:r>
              <a:rPr lang="ru-RU" b="1" dirty="0" smtClean="0">
                <a:solidFill>
                  <a:srgbClr val="002060"/>
                </a:solidFill>
                <a:latin typeface="Bookman Old Style" panose="02050604050505020204" pitchFamily="18" charset="0"/>
              </a:rPr>
              <a:t>читель начальных классов</a:t>
            </a:r>
            <a:endParaRPr lang="ru-RU" b="1" dirty="0">
              <a:solidFill>
                <a:srgbClr val="002060"/>
              </a:solidFill>
              <a:latin typeface="Bookman Old Style" panose="020506040505050202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0501629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 rotWithShape="1">
          <a:blip r:embed="rId3" cstate="print"/>
          <a:srcRect l="8713" t="18470" r="24838" b="17450"/>
          <a:stretch/>
        </p:blipFill>
        <p:spPr>
          <a:xfrm>
            <a:off x="34835" y="0"/>
            <a:ext cx="8978536" cy="6775269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1143000" y="1908095"/>
            <a:ext cx="7262948" cy="362174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0318767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 rotWithShape="1">
          <a:blip r:embed="rId3" cstate="print"/>
          <a:srcRect l="8713" t="18470" r="24838" b="17450"/>
          <a:stretch/>
        </p:blipFill>
        <p:spPr>
          <a:xfrm>
            <a:off x="165464" y="0"/>
            <a:ext cx="8978536" cy="6775269"/>
          </a:xfrm>
          <a:prstGeom prst="rect">
            <a:avLst/>
          </a:prstGeom>
        </p:spPr>
      </p:pic>
      <p:sp>
        <p:nvSpPr>
          <p:cNvPr id="6" name="Прямоугольник 5"/>
          <p:cNvSpPr/>
          <p:nvPr/>
        </p:nvSpPr>
        <p:spPr>
          <a:xfrm>
            <a:off x="761297" y="481698"/>
            <a:ext cx="7857309" cy="206210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3200" b="1" dirty="0" smtClean="0">
                <a:solidFill>
                  <a:srgbClr val="002060"/>
                </a:solidFill>
                <a:latin typeface="Bookman Old Style" panose="02050604050505020204" pitchFamily="18" charset="0"/>
              </a:rPr>
              <a:t>«Без игры нет и не может быть полноценного умственного развития» </a:t>
            </a:r>
          </a:p>
          <a:p>
            <a:pPr algn="r"/>
            <a:r>
              <a:rPr lang="ru-RU" sz="3200" b="1" dirty="0" smtClean="0">
                <a:solidFill>
                  <a:srgbClr val="002060"/>
                </a:solidFill>
                <a:latin typeface="Bookman Old Style" panose="02050604050505020204" pitchFamily="18" charset="0"/>
              </a:rPr>
              <a:t>В.А. Сухомлинский</a:t>
            </a:r>
            <a:endParaRPr lang="ru-RU" sz="3200" b="1" dirty="0">
              <a:solidFill>
                <a:srgbClr val="002060"/>
              </a:solidFill>
              <a:latin typeface="Bookman Old Style" panose="02050604050505020204" pitchFamily="18" charset="0"/>
            </a:endParaRPr>
          </a:p>
        </p:txBody>
      </p:sp>
      <p:sp>
        <p:nvSpPr>
          <p:cNvPr id="34818" name="AutoShape 2" descr="https://www.pravmir.ru/wp-content/uploads/2013/10/142.jp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34820" name="AutoShape 4" descr="https://www.pravmir.ru/wp-content/uploads/2013/10/142.jp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34822" name="Picture 6" descr="https://i.pinimg.com/736x/a5/11/46/a5114685677520ef7d62e29fdda2c7dd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206826" y="2551471"/>
            <a:ext cx="4916645" cy="3687484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xmlns="" val="39811580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 rotWithShape="1">
          <a:blip r:embed="rId3" cstate="print"/>
          <a:srcRect l="8713" t="18470" r="24838" b="17450"/>
          <a:stretch/>
        </p:blipFill>
        <p:spPr>
          <a:xfrm>
            <a:off x="165464" y="0"/>
            <a:ext cx="8978536" cy="6775269"/>
          </a:xfrm>
          <a:prstGeom prst="rect">
            <a:avLst/>
          </a:prstGeom>
        </p:spPr>
      </p:pic>
      <p:sp>
        <p:nvSpPr>
          <p:cNvPr id="32770" name="AutoShape 2" descr="blob:https://web.whatsapp.com/779ce004-53cf-4f17-94e3-19220e4b76c5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32771" name="Picture 3" descr="C:\Users\934\Downloads\WhatsApp Image 2024-02-07 at 10.11.42.jpeg"/>
          <p:cNvPicPr>
            <a:picLocks noChangeAspect="1" noChangeArrowheads="1"/>
          </p:cNvPicPr>
          <p:nvPr/>
        </p:nvPicPr>
        <p:blipFill>
          <a:blip r:embed="rId4" cstate="print"/>
          <a:srcRect b="2439"/>
          <a:stretch>
            <a:fillRect/>
          </a:stretch>
        </p:blipFill>
        <p:spPr bwMode="auto">
          <a:xfrm>
            <a:off x="1342105" y="604683"/>
            <a:ext cx="3716592" cy="4161373"/>
          </a:xfrm>
          <a:prstGeom prst="rect">
            <a:avLst/>
          </a:prstGeom>
          <a:noFill/>
        </p:spPr>
      </p:pic>
      <p:pic>
        <p:nvPicPr>
          <p:cNvPr id="32772" name="Picture 4" descr="C:\Users\934\Downloads\WhatsApp Image 2024-02-07 at 10.11.43.jpe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191432" y="1843549"/>
            <a:ext cx="3436865" cy="4366177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xmlns="" val="31838558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 rotWithShape="1">
          <a:blip r:embed="rId3" cstate="print"/>
          <a:srcRect l="8713" t="18470" r="24838" b="17450"/>
          <a:stretch/>
        </p:blipFill>
        <p:spPr>
          <a:xfrm>
            <a:off x="0" y="25083"/>
            <a:ext cx="9144000" cy="6832917"/>
          </a:xfrm>
          <a:prstGeom prst="rect">
            <a:avLst/>
          </a:prstGeom>
        </p:spPr>
      </p:pic>
      <p:sp>
        <p:nvSpPr>
          <p:cNvPr id="5" name="Прямоугольник 4"/>
          <p:cNvSpPr/>
          <p:nvPr/>
        </p:nvSpPr>
        <p:spPr>
          <a:xfrm>
            <a:off x="873103" y="2371971"/>
            <a:ext cx="7301999" cy="101566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dirty="0" smtClean="0"/>
              <a:t>	</a:t>
            </a:r>
            <a:r>
              <a:rPr lang="ru-RU" sz="6000" b="1" dirty="0" smtClean="0">
                <a:solidFill>
                  <a:srgbClr val="C00000"/>
                </a:solidFill>
                <a:latin typeface="Bookman Old Style" panose="02050604050505020204" pitchFamily="18" charset="0"/>
              </a:rPr>
              <a:t>Правила игры </a:t>
            </a:r>
            <a:endParaRPr lang="ru-RU" sz="6000" b="1" dirty="0">
              <a:solidFill>
                <a:srgbClr val="C00000"/>
              </a:solidFill>
              <a:latin typeface="Bookman Old Style" panose="020506040505050202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8905533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 rotWithShape="1">
          <a:blip r:embed="rId3" cstate="print"/>
          <a:srcRect l="8713" t="18470" r="24838" b="17450"/>
          <a:stretch/>
        </p:blipFill>
        <p:spPr>
          <a:xfrm>
            <a:off x="0" y="25083"/>
            <a:ext cx="9144000" cy="6832917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852412" y="1018903"/>
            <a:ext cx="7948688" cy="5216797"/>
          </a:xfrm>
          <a:prstGeom prst="rect">
            <a:avLst/>
          </a:prstGeom>
        </p:spPr>
      </p:pic>
      <p:sp>
        <p:nvSpPr>
          <p:cNvPr id="9" name="Прямоугольник 8"/>
          <p:cNvSpPr/>
          <p:nvPr/>
        </p:nvSpPr>
        <p:spPr>
          <a:xfrm>
            <a:off x="3926538" y="378143"/>
            <a:ext cx="3438762" cy="101566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dirty="0" smtClean="0"/>
              <a:t>	</a:t>
            </a:r>
            <a:r>
              <a:rPr lang="ru-RU" sz="6000" b="1" dirty="0" smtClean="0">
                <a:solidFill>
                  <a:srgbClr val="C00000"/>
                </a:solidFill>
                <a:latin typeface="Bookman Old Style" panose="02050604050505020204" pitchFamily="18" charset="0"/>
              </a:rPr>
              <a:t>КВИЗ</a:t>
            </a:r>
            <a:endParaRPr lang="ru-RU" sz="6000" b="1" dirty="0">
              <a:solidFill>
                <a:srgbClr val="C00000"/>
              </a:solidFill>
              <a:latin typeface="Bookman Old Style" panose="020506040505050202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615345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 rotWithShape="1">
          <a:blip r:embed="rId3" cstate="print"/>
          <a:srcRect l="8713" t="18470" r="24838" b="17450"/>
          <a:stretch/>
        </p:blipFill>
        <p:spPr>
          <a:xfrm>
            <a:off x="0" y="0"/>
            <a:ext cx="9144000" cy="6832917"/>
          </a:xfrm>
          <a:prstGeom prst="rect">
            <a:avLst/>
          </a:prstGeom>
        </p:spPr>
      </p:pic>
      <p:sp>
        <p:nvSpPr>
          <p:cNvPr id="11" name="Прямоугольник 10"/>
          <p:cNvSpPr/>
          <p:nvPr/>
        </p:nvSpPr>
        <p:spPr>
          <a:xfrm>
            <a:off x="1550128" y="564511"/>
            <a:ext cx="5745484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ru-RU" dirty="0" smtClean="0"/>
              <a:t>	</a:t>
            </a:r>
            <a:r>
              <a:rPr lang="ru-RU" sz="4400" b="1" dirty="0" smtClean="0">
                <a:solidFill>
                  <a:srgbClr val="C00000"/>
                </a:solidFill>
                <a:latin typeface="Bookman Old Style" panose="02050604050505020204" pitchFamily="18" charset="0"/>
              </a:rPr>
              <a:t>РАУНД 1-БЛИЦ</a:t>
            </a:r>
            <a:endParaRPr lang="ru-RU" sz="4400" b="1" dirty="0">
              <a:solidFill>
                <a:srgbClr val="C00000"/>
              </a:solidFill>
              <a:latin typeface="Bookman Old Style" panose="02050604050505020204" pitchFamily="18" charset="0"/>
            </a:endParaRPr>
          </a:p>
        </p:txBody>
      </p:sp>
      <p:sp>
        <p:nvSpPr>
          <p:cNvPr id="12" name="Прямоугольник 11"/>
          <p:cNvSpPr/>
          <p:nvPr/>
        </p:nvSpPr>
        <p:spPr>
          <a:xfrm>
            <a:off x="685800" y="1276205"/>
            <a:ext cx="8029303" cy="34163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dirty="0" smtClean="0"/>
              <a:t>	</a:t>
            </a:r>
            <a:r>
              <a:rPr lang="ru-RU" sz="3600" b="1" dirty="0" smtClean="0">
                <a:solidFill>
                  <a:srgbClr val="002060"/>
                </a:solidFill>
                <a:latin typeface="Bookman Old Style" panose="02050604050505020204" pitchFamily="18" charset="0"/>
              </a:rPr>
              <a:t>Как НЕ называют</a:t>
            </a:r>
          </a:p>
          <a:p>
            <a:pPr algn="ctr"/>
            <a:r>
              <a:rPr lang="ru-RU" sz="3600" b="1" dirty="0" smtClean="0">
                <a:solidFill>
                  <a:srgbClr val="002060"/>
                </a:solidFill>
                <a:latin typeface="Bookman Old Style" panose="02050604050505020204" pitchFamily="18" charset="0"/>
              </a:rPr>
              <a:t> Россию в тексте гимна Российской Федерации?</a:t>
            </a:r>
          </a:p>
          <a:p>
            <a:r>
              <a:rPr lang="ru-RU" sz="3600" b="1" dirty="0" smtClean="0">
                <a:solidFill>
                  <a:srgbClr val="C00000"/>
                </a:solidFill>
                <a:latin typeface="Bookman Old Style" panose="02050604050505020204" pitchFamily="18" charset="0"/>
              </a:rPr>
              <a:t>А) Держава</a:t>
            </a:r>
          </a:p>
          <a:p>
            <a:r>
              <a:rPr lang="ru-RU" sz="3600" b="1" dirty="0" smtClean="0">
                <a:solidFill>
                  <a:srgbClr val="C00000"/>
                </a:solidFill>
                <a:latin typeface="Bookman Old Style" panose="02050604050505020204" pitchFamily="18" charset="0"/>
              </a:rPr>
              <a:t>Б) Отчизна</a:t>
            </a:r>
          </a:p>
          <a:p>
            <a:r>
              <a:rPr lang="ru-RU" sz="3600" b="1" dirty="0" smtClean="0">
                <a:solidFill>
                  <a:srgbClr val="C00000"/>
                </a:solidFill>
                <a:latin typeface="Bookman Old Style" panose="02050604050505020204" pitchFamily="18" charset="0"/>
              </a:rPr>
              <a:t>В) Отечество</a:t>
            </a:r>
          </a:p>
        </p:txBody>
      </p:sp>
      <p:sp>
        <p:nvSpPr>
          <p:cNvPr id="13" name="Прямоугольник 12"/>
          <p:cNvSpPr/>
          <p:nvPr/>
        </p:nvSpPr>
        <p:spPr>
          <a:xfrm>
            <a:off x="714103" y="4602129"/>
            <a:ext cx="2621230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3600" b="1" dirty="0" smtClean="0">
                <a:solidFill>
                  <a:srgbClr val="C00000"/>
                </a:solidFill>
                <a:latin typeface="Bookman Old Style" panose="02050604050505020204" pitchFamily="18" charset="0"/>
              </a:rPr>
              <a:t>Г) Родина</a:t>
            </a:r>
            <a:endParaRPr lang="ru-RU" sz="3600" b="1" dirty="0">
              <a:solidFill>
                <a:srgbClr val="C00000"/>
              </a:solidFill>
              <a:latin typeface="Bookman Old Style" panose="02050604050505020204" pitchFamily="18" charset="0"/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6761209" y="5618825"/>
            <a:ext cx="1563248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3200" b="1" dirty="0" smtClean="0">
                <a:solidFill>
                  <a:srgbClr val="C00000"/>
                </a:solidFill>
                <a:latin typeface="Bookman Old Style" panose="02050604050505020204" pitchFamily="18" charset="0"/>
              </a:rPr>
              <a:t>1 балл</a:t>
            </a:r>
            <a:endParaRPr lang="ru-RU" sz="3200" dirty="0">
              <a:solidFill>
                <a:srgbClr val="C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58240645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 rotWithShape="1">
          <a:blip r:embed="rId3" cstate="print"/>
          <a:srcRect l="8713" t="18470" r="24838" b="17450"/>
          <a:stretch/>
        </p:blipFill>
        <p:spPr>
          <a:xfrm>
            <a:off x="0" y="25083"/>
            <a:ext cx="9144000" cy="6832917"/>
          </a:xfrm>
          <a:prstGeom prst="rect">
            <a:avLst/>
          </a:prstGeom>
        </p:spPr>
      </p:pic>
      <p:sp>
        <p:nvSpPr>
          <p:cNvPr id="11" name="Прямоугольник 10"/>
          <p:cNvSpPr/>
          <p:nvPr/>
        </p:nvSpPr>
        <p:spPr>
          <a:xfrm>
            <a:off x="2312932" y="555288"/>
            <a:ext cx="4841390" cy="144655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dirty="0" smtClean="0"/>
              <a:t>	</a:t>
            </a:r>
            <a:r>
              <a:rPr lang="ru-RU" sz="4400" b="1" dirty="0" smtClean="0">
                <a:solidFill>
                  <a:srgbClr val="C00000"/>
                </a:solidFill>
                <a:latin typeface="Bookman Old Style" panose="02050604050505020204" pitchFamily="18" charset="0"/>
              </a:rPr>
              <a:t>РАУНД 2</a:t>
            </a:r>
          </a:p>
          <a:p>
            <a:r>
              <a:rPr lang="ru-RU" sz="4400" b="1" dirty="0" smtClean="0">
                <a:solidFill>
                  <a:srgbClr val="C00000"/>
                </a:solidFill>
                <a:latin typeface="Bookman Old Style" panose="02050604050505020204" pitchFamily="18" charset="0"/>
              </a:rPr>
              <a:t>ИЗОБРЕТЕНИЯ</a:t>
            </a:r>
            <a:endParaRPr lang="ru-RU" sz="4400" b="1" dirty="0">
              <a:solidFill>
                <a:srgbClr val="C00000"/>
              </a:solidFill>
              <a:latin typeface="Bookman Old Style" panose="02050604050505020204" pitchFamily="18" charset="0"/>
            </a:endParaRPr>
          </a:p>
        </p:txBody>
      </p:sp>
      <p:sp>
        <p:nvSpPr>
          <p:cNvPr id="12" name="Прямоугольник 11"/>
          <p:cNvSpPr/>
          <p:nvPr/>
        </p:nvSpPr>
        <p:spPr>
          <a:xfrm>
            <a:off x="492281" y="2316163"/>
            <a:ext cx="7965919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dirty="0" smtClean="0"/>
              <a:t>	</a:t>
            </a:r>
            <a:r>
              <a:rPr lang="ru-RU" sz="3200" b="1" dirty="0" smtClean="0">
                <a:solidFill>
                  <a:srgbClr val="002060"/>
                </a:solidFill>
                <a:latin typeface="Bookman Old Style" panose="02050604050505020204" pitchFamily="18" charset="0"/>
              </a:rPr>
              <a:t>Микроскоп придумали в России?</a:t>
            </a:r>
          </a:p>
        </p:txBody>
      </p:sp>
      <p:sp>
        <p:nvSpPr>
          <p:cNvPr id="13" name="Прямоугольник 12"/>
          <p:cNvSpPr/>
          <p:nvPr/>
        </p:nvSpPr>
        <p:spPr>
          <a:xfrm>
            <a:off x="1778971" y="3322985"/>
            <a:ext cx="1067921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4400" b="1" dirty="0" smtClean="0">
                <a:solidFill>
                  <a:srgbClr val="C00000"/>
                </a:solidFill>
                <a:latin typeface="Bookman Old Style" panose="02050604050505020204" pitchFamily="18" charset="0"/>
              </a:rPr>
              <a:t>ДА</a:t>
            </a:r>
            <a:endParaRPr lang="ru-RU" sz="4400" b="1" dirty="0">
              <a:solidFill>
                <a:srgbClr val="C00000"/>
              </a:solidFill>
              <a:latin typeface="Bookman Old Style" panose="02050604050505020204" pitchFamily="18" charset="0"/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6551564" y="3303581"/>
            <a:ext cx="1449436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4400" b="1" dirty="0" smtClean="0">
                <a:solidFill>
                  <a:srgbClr val="C00000"/>
                </a:solidFill>
                <a:latin typeface="Bookman Old Style" panose="02050604050505020204" pitchFamily="18" charset="0"/>
              </a:rPr>
              <a:t>НЕТ</a:t>
            </a:r>
            <a:endParaRPr lang="ru-RU" sz="4400" b="1" dirty="0">
              <a:solidFill>
                <a:srgbClr val="C00000"/>
              </a:solidFill>
              <a:latin typeface="Bookman Old Style" panose="02050604050505020204" pitchFamily="18" charset="0"/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6598977" y="5559831"/>
            <a:ext cx="1563248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3200" b="1" dirty="0" smtClean="0">
                <a:solidFill>
                  <a:srgbClr val="C00000"/>
                </a:solidFill>
                <a:latin typeface="Bookman Old Style" panose="02050604050505020204" pitchFamily="18" charset="0"/>
              </a:rPr>
              <a:t>1 балл</a:t>
            </a:r>
            <a:endParaRPr lang="ru-RU" sz="3200" dirty="0">
              <a:solidFill>
                <a:srgbClr val="C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2460584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 rotWithShape="1">
          <a:blip r:embed="rId3" cstate="print"/>
          <a:srcRect l="8713" t="18470" r="24838" b="17450"/>
          <a:stretch/>
        </p:blipFill>
        <p:spPr>
          <a:xfrm>
            <a:off x="-37011" y="0"/>
            <a:ext cx="9144000" cy="6832917"/>
          </a:xfrm>
          <a:prstGeom prst="rect">
            <a:avLst/>
          </a:prstGeom>
        </p:spPr>
      </p:pic>
      <p:sp>
        <p:nvSpPr>
          <p:cNvPr id="11" name="Прямоугольник 10"/>
          <p:cNvSpPr/>
          <p:nvPr/>
        </p:nvSpPr>
        <p:spPr>
          <a:xfrm>
            <a:off x="1656779" y="509013"/>
            <a:ext cx="5830442" cy="144655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ru-RU" dirty="0" smtClean="0"/>
              <a:t>	</a:t>
            </a:r>
            <a:r>
              <a:rPr lang="ru-RU" sz="4400" b="1" dirty="0" smtClean="0">
                <a:solidFill>
                  <a:srgbClr val="C00000"/>
                </a:solidFill>
                <a:latin typeface="Bookman Old Style" panose="02050604050505020204" pitchFamily="18" charset="0"/>
              </a:rPr>
              <a:t>РАУНД 3</a:t>
            </a:r>
          </a:p>
          <a:p>
            <a:pPr algn="ctr"/>
            <a:r>
              <a:rPr lang="ru-RU" sz="4400" b="1" dirty="0" smtClean="0">
                <a:solidFill>
                  <a:srgbClr val="C00000"/>
                </a:solidFill>
                <a:latin typeface="Bookman Old Style" panose="02050604050505020204" pitchFamily="18" charset="0"/>
              </a:rPr>
              <a:t>НАШИ МУЛЬТИКИ</a:t>
            </a:r>
            <a:endParaRPr lang="ru-RU" sz="4400" b="1" dirty="0">
              <a:solidFill>
                <a:srgbClr val="C00000"/>
              </a:solidFill>
              <a:latin typeface="Bookman Old Style" panose="02050604050505020204" pitchFamily="18" charset="0"/>
            </a:endParaRPr>
          </a:p>
        </p:txBody>
      </p:sp>
      <p:sp>
        <p:nvSpPr>
          <p:cNvPr id="12" name="Прямоугольник 11"/>
          <p:cNvSpPr/>
          <p:nvPr/>
        </p:nvSpPr>
        <p:spPr>
          <a:xfrm>
            <a:off x="552029" y="1908633"/>
            <a:ext cx="7965919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dirty="0" smtClean="0"/>
              <a:t>	</a:t>
            </a:r>
            <a:r>
              <a:rPr lang="ru-RU" sz="3200" b="1" dirty="0" smtClean="0">
                <a:solidFill>
                  <a:srgbClr val="002060"/>
                </a:solidFill>
                <a:latin typeface="Bookman Old Style" panose="02050604050505020204" pitchFamily="18" charset="0"/>
              </a:rPr>
              <a:t>Какая ягода нарисована на переднике Пупсеня?</a:t>
            </a: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 rotWithShape="1">
          <a:blip r:embed="rId4" cstate="print"/>
          <a:srcRect l="41106" t="34183" r="18475" b="4288"/>
          <a:stretch/>
        </p:blipFill>
        <p:spPr>
          <a:xfrm>
            <a:off x="3575833" y="3077926"/>
            <a:ext cx="2862361" cy="3253205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 rotWithShape="1">
          <a:blip r:embed="rId5" cstate="print"/>
          <a:srcRect l="18762" t="9369" r="16857"/>
          <a:stretch/>
        </p:blipFill>
        <p:spPr>
          <a:xfrm>
            <a:off x="3575832" y="3077926"/>
            <a:ext cx="2862361" cy="3253205"/>
          </a:xfrm>
          <a:prstGeom prst="rect">
            <a:avLst/>
          </a:prstGeom>
        </p:spPr>
      </p:pic>
      <p:sp>
        <p:nvSpPr>
          <p:cNvPr id="9" name="Прямоугольник 8"/>
          <p:cNvSpPr/>
          <p:nvPr/>
        </p:nvSpPr>
        <p:spPr>
          <a:xfrm>
            <a:off x="6598977" y="5559831"/>
            <a:ext cx="1563248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3200" b="1" dirty="0" smtClean="0">
                <a:solidFill>
                  <a:srgbClr val="C00000"/>
                </a:solidFill>
                <a:latin typeface="Bookman Old Style" panose="02050604050505020204" pitchFamily="18" charset="0"/>
              </a:rPr>
              <a:t>1 балл</a:t>
            </a:r>
            <a:endParaRPr lang="ru-RU" sz="3200" dirty="0">
              <a:solidFill>
                <a:srgbClr val="C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364411878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 rotWithShape="1">
          <a:blip r:embed="rId3" cstate="print"/>
          <a:srcRect l="8713" t="18470" r="24838" b="17450"/>
          <a:stretch/>
        </p:blipFill>
        <p:spPr>
          <a:xfrm>
            <a:off x="0" y="0"/>
            <a:ext cx="9144000" cy="6832917"/>
          </a:xfrm>
          <a:prstGeom prst="rect">
            <a:avLst/>
          </a:prstGeom>
        </p:spPr>
      </p:pic>
      <p:sp>
        <p:nvSpPr>
          <p:cNvPr id="11" name="Прямоугольник 10"/>
          <p:cNvSpPr/>
          <p:nvPr/>
        </p:nvSpPr>
        <p:spPr>
          <a:xfrm>
            <a:off x="757972" y="329131"/>
            <a:ext cx="7729995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dirty="0" smtClean="0"/>
              <a:t>	</a:t>
            </a:r>
            <a:r>
              <a:rPr lang="ru-RU" sz="3200" b="1" dirty="0" smtClean="0">
                <a:solidFill>
                  <a:srgbClr val="C00000"/>
                </a:solidFill>
                <a:latin typeface="Bookman Old Style" panose="02050604050505020204" pitchFamily="18" charset="0"/>
              </a:rPr>
              <a:t>РАУНД 4</a:t>
            </a:r>
          </a:p>
          <a:p>
            <a:pPr algn="ctr"/>
            <a:r>
              <a:rPr lang="ru-RU" sz="3200" b="1" dirty="0" smtClean="0">
                <a:solidFill>
                  <a:srgbClr val="C00000"/>
                </a:solidFill>
                <a:latin typeface="Bookman Old Style" panose="02050604050505020204" pitchFamily="18" charset="0"/>
              </a:rPr>
              <a:t>ИЗВЕСТНАЯ ЛИЧНОСТЬ</a:t>
            </a:r>
            <a:endParaRPr lang="ru-RU" sz="3200" b="1" dirty="0">
              <a:solidFill>
                <a:srgbClr val="C00000"/>
              </a:solidFill>
              <a:latin typeface="Bookman Old Style" panose="02050604050505020204" pitchFamily="18" charset="0"/>
            </a:endParaRPr>
          </a:p>
        </p:txBody>
      </p:sp>
      <p:sp>
        <p:nvSpPr>
          <p:cNvPr id="20482" name="AutoShape 2" descr="blob:https://web.whatsapp.com/a160f07e-14b4-4963-b726-6472d7d21c52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30722" name="Picture 2" descr="https://cdnstatic.rg.ru/uploads/images/photogallery/2020/07/27/5b8e5c492beef0d/5b8e5c492beef0d1595862586.jpg"/>
          <p:cNvPicPr>
            <a:picLocks noChangeAspect="1" noChangeArrowheads="1"/>
          </p:cNvPicPr>
          <p:nvPr/>
        </p:nvPicPr>
        <p:blipFill>
          <a:blip r:embed="rId4" cstate="print"/>
          <a:srcRect l="3265" r="10113"/>
          <a:stretch>
            <a:fillRect/>
          </a:stretch>
        </p:blipFill>
        <p:spPr bwMode="auto">
          <a:xfrm>
            <a:off x="939198" y="1358747"/>
            <a:ext cx="2818150" cy="2273276"/>
          </a:xfrm>
          <a:prstGeom prst="rect">
            <a:avLst/>
          </a:prstGeom>
          <a:noFill/>
        </p:spPr>
      </p:pic>
      <p:pic>
        <p:nvPicPr>
          <p:cNvPr id="30724" name="Picture 4" descr="https://russiangiant.ru/wp-content/uploads/2022/05/img_chaikovskiy.jpg"/>
          <p:cNvPicPr>
            <a:picLocks noChangeAspect="1" noChangeArrowheads="1"/>
          </p:cNvPicPr>
          <p:nvPr/>
        </p:nvPicPr>
        <p:blipFill>
          <a:blip r:embed="rId5" cstate="print"/>
          <a:srcRect b="13874"/>
          <a:stretch>
            <a:fillRect/>
          </a:stretch>
        </p:blipFill>
        <p:spPr bwMode="auto">
          <a:xfrm>
            <a:off x="5390554" y="3656243"/>
            <a:ext cx="2139793" cy="2422424"/>
          </a:xfrm>
          <a:prstGeom prst="rect">
            <a:avLst/>
          </a:prstGeom>
          <a:noFill/>
        </p:spPr>
      </p:pic>
      <p:pic>
        <p:nvPicPr>
          <p:cNvPr id="30726" name="Picture 6" descr="https://katehon.com/sites/default/files/putin_1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900021" y="3965346"/>
            <a:ext cx="2818150" cy="2270269"/>
          </a:xfrm>
          <a:prstGeom prst="rect">
            <a:avLst/>
          </a:prstGeom>
          <a:noFill/>
        </p:spPr>
      </p:pic>
      <p:pic>
        <p:nvPicPr>
          <p:cNvPr id="30728" name="Picture 8" descr="https://i.pinimg.com/originals/cb/f2/52/cbf252437bf461d66ca90fc37ebbfcfa.jp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5398010" y="1314322"/>
            <a:ext cx="2134695" cy="2383436"/>
          </a:xfrm>
          <a:prstGeom prst="rect">
            <a:avLst/>
          </a:prstGeom>
          <a:noFill/>
        </p:spPr>
      </p:pic>
      <p:sp>
        <p:nvSpPr>
          <p:cNvPr id="5" name="TextBox 4"/>
          <p:cNvSpPr txBox="1"/>
          <p:nvPr/>
        </p:nvSpPr>
        <p:spPr>
          <a:xfrm>
            <a:off x="900021" y="5753761"/>
            <a:ext cx="2876883" cy="646331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algn="ctr"/>
            <a:r>
              <a:rPr lang="ru-RU" b="1" dirty="0" smtClean="0">
                <a:solidFill>
                  <a:srgbClr val="002060"/>
                </a:solidFill>
                <a:latin typeface="Bookman Old Style" panose="02050604050505020204" pitchFamily="18" charset="0"/>
              </a:rPr>
              <a:t>В.В. Путин. Президент РФ</a:t>
            </a:r>
            <a:endParaRPr lang="ru-RU" b="1" dirty="0">
              <a:solidFill>
                <a:srgbClr val="002060"/>
              </a:solidFill>
              <a:latin typeface="Bookman Old Style" panose="02050604050505020204" pitchFamily="18" charset="0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4858042" y="5804142"/>
            <a:ext cx="2876883" cy="646331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algn="ctr"/>
            <a:r>
              <a:rPr lang="ru-RU" b="1" dirty="0" smtClean="0">
                <a:solidFill>
                  <a:srgbClr val="002060"/>
                </a:solidFill>
                <a:latin typeface="Bookman Old Style" panose="02050604050505020204" pitchFamily="18" charset="0"/>
              </a:rPr>
              <a:t>П.И.Чайковский</a:t>
            </a:r>
          </a:p>
          <a:p>
            <a:pPr algn="ctr"/>
            <a:r>
              <a:rPr lang="ru-RU" b="1" dirty="0" smtClean="0">
                <a:solidFill>
                  <a:srgbClr val="002060"/>
                </a:solidFill>
                <a:latin typeface="Bookman Old Style" panose="02050604050505020204" pitchFamily="18" charset="0"/>
              </a:rPr>
              <a:t>композитор</a:t>
            </a:r>
            <a:endParaRPr lang="ru-RU" b="1" dirty="0">
              <a:solidFill>
                <a:srgbClr val="002060"/>
              </a:solidFill>
              <a:latin typeface="Bookman Old Style" panose="02050604050505020204" pitchFamily="18" charset="0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5398010" y="3343266"/>
            <a:ext cx="2134695" cy="369332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algn="ctr"/>
            <a:r>
              <a:rPr lang="ru-RU" b="1" dirty="0" smtClean="0">
                <a:solidFill>
                  <a:srgbClr val="002060"/>
                </a:solidFill>
                <a:latin typeface="Bookman Old Style" panose="02050604050505020204" pitchFamily="18" charset="0"/>
              </a:rPr>
              <a:t>Петр </a:t>
            </a:r>
            <a:r>
              <a:rPr lang="en-US" b="1" dirty="0" smtClean="0">
                <a:solidFill>
                  <a:srgbClr val="002060"/>
                </a:solidFill>
                <a:latin typeface="Bookman Old Style" panose="02050604050505020204" pitchFamily="18" charset="0"/>
              </a:rPr>
              <a:t>I</a:t>
            </a:r>
            <a:endParaRPr lang="ru-RU" b="1" dirty="0">
              <a:solidFill>
                <a:srgbClr val="002060"/>
              </a:solidFill>
              <a:latin typeface="Bookman Old Style" panose="02050604050505020204" pitchFamily="18" charset="0"/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900020" y="3042016"/>
            <a:ext cx="2876883" cy="923330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algn="ctr"/>
            <a:r>
              <a:rPr lang="ru-RU" b="1" dirty="0">
                <a:solidFill>
                  <a:srgbClr val="002060"/>
                </a:solidFill>
                <a:latin typeface="Bookman Old Style" panose="02050604050505020204" pitchFamily="18" charset="0"/>
              </a:rPr>
              <a:t>Хабиб </a:t>
            </a:r>
            <a:r>
              <a:rPr lang="ru-RU" b="1" dirty="0" smtClean="0">
                <a:solidFill>
                  <a:srgbClr val="002060"/>
                </a:solidFill>
                <a:latin typeface="Bookman Old Style" panose="02050604050505020204" pitchFamily="18" charset="0"/>
              </a:rPr>
              <a:t>Нурмагомедов</a:t>
            </a:r>
          </a:p>
          <a:p>
            <a:pPr algn="ctr"/>
            <a:r>
              <a:rPr lang="ru-RU" b="1" dirty="0" smtClean="0">
                <a:solidFill>
                  <a:srgbClr val="002060"/>
                </a:solidFill>
                <a:latin typeface="Bookman Old Style" panose="02050604050505020204" pitchFamily="18" charset="0"/>
              </a:rPr>
              <a:t>боец </a:t>
            </a:r>
            <a:r>
              <a:rPr lang="ru-RU" b="1" dirty="0">
                <a:solidFill>
                  <a:srgbClr val="002060"/>
                </a:solidFill>
                <a:latin typeface="Bookman Old Style" panose="02050604050505020204" pitchFamily="18" charset="0"/>
              </a:rPr>
              <a:t>смешанных боевых искусств</a:t>
            </a:r>
          </a:p>
        </p:txBody>
      </p:sp>
    </p:spTree>
    <p:extLst>
      <p:ext uri="{BB962C8B-B14F-4D97-AF65-F5344CB8AC3E}">
        <p14:creationId xmlns:p14="http://schemas.microsoft.com/office/powerpoint/2010/main" xmlns="" val="7012247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 rotWithShape="1">
          <a:blip r:embed="rId3" cstate="print"/>
          <a:srcRect l="8713" t="18470" r="24838" b="17450"/>
          <a:stretch/>
        </p:blipFill>
        <p:spPr>
          <a:xfrm>
            <a:off x="0" y="25083"/>
            <a:ext cx="9144000" cy="6832917"/>
          </a:xfrm>
          <a:prstGeom prst="rect">
            <a:avLst/>
          </a:prstGeom>
        </p:spPr>
      </p:pic>
      <p:sp>
        <p:nvSpPr>
          <p:cNvPr id="11" name="Прямоугольник 10"/>
          <p:cNvSpPr/>
          <p:nvPr/>
        </p:nvSpPr>
        <p:spPr>
          <a:xfrm>
            <a:off x="787953" y="509013"/>
            <a:ext cx="7729995" cy="144655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dirty="0" smtClean="0"/>
              <a:t>	</a:t>
            </a:r>
            <a:r>
              <a:rPr lang="ru-RU" sz="4400" b="1" dirty="0" smtClean="0">
                <a:solidFill>
                  <a:srgbClr val="C00000"/>
                </a:solidFill>
                <a:latin typeface="Bookman Old Style" panose="02050604050505020204" pitchFamily="18" charset="0"/>
              </a:rPr>
              <a:t>РАУНД 4</a:t>
            </a:r>
          </a:p>
          <a:p>
            <a:pPr algn="ctr"/>
            <a:r>
              <a:rPr lang="ru-RU" sz="4400" b="1" dirty="0" smtClean="0">
                <a:solidFill>
                  <a:srgbClr val="C00000"/>
                </a:solidFill>
                <a:latin typeface="Bookman Old Style" panose="02050604050505020204" pitchFamily="18" charset="0"/>
              </a:rPr>
              <a:t>ИЗВЕСТНАЯ ЛИЧНОСТЬ</a:t>
            </a:r>
            <a:endParaRPr lang="ru-RU" sz="4400" b="1" dirty="0">
              <a:solidFill>
                <a:srgbClr val="C00000"/>
              </a:solidFill>
              <a:latin typeface="Bookman Old Style" panose="02050604050505020204" pitchFamily="18" charset="0"/>
            </a:endParaRPr>
          </a:p>
        </p:txBody>
      </p:sp>
      <p:sp>
        <p:nvSpPr>
          <p:cNvPr id="12" name="Прямоугольник 11"/>
          <p:cNvSpPr/>
          <p:nvPr/>
        </p:nvSpPr>
        <p:spPr>
          <a:xfrm>
            <a:off x="2580968" y="2115111"/>
            <a:ext cx="5014452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3600" b="1" dirty="0" smtClean="0">
                <a:solidFill>
                  <a:srgbClr val="002060"/>
                </a:solidFill>
                <a:latin typeface="Bookman Old Style" panose="02050604050505020204" pitchFamily="18" charset="0"/>
              </a:rPr>
              <a:t>ФАКТ 1.</a:t>
            </a:r>
          </a:p>
        </p:txBody>
      </p:sp>
      <p:sp>
        <p:nvSpPr>
          <p:cNvPr id="8" name="Прямоугольник 7"/>
          <p:cNvSpPr/>
          <p:nvPr/>
        </p:nvSpPr>
        <p:spPr>
          <a:xfrm>
            <a:off x="619432" y="2996831"/>
            <a:ext cx="7890387" cy="28623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3600" b="1" dirty="0" smtClean="0">
                <a:solidFill>
                  <a:srgbClr val="002060"/>
                </a:solidFill>
                <a:latin typeface="Bookman Old Style" pitchFamily="18" charset="0"/>
              </a:rPr>
              <a:t>С детства увлекался произведениями Киплинга, а в более зрелом возрасте полюбил творчество Михаила Лермонтова</a:t>
            </a:r>
            <a:endParaRPr lang="ru-RU" sz="3600" b="1" dirty="0">
              <a:solidFill>
                <a:srgbClr val="002060"/>
              </a:solidFill>
              <a:latin typeface="Bookman Old Style" pitchFamily="18" charset="0"/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5905803" y="5604076"/>
            <a:ext cx="2355132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3200" b="1" dirty="0" smtClean="0">
                <a:solidFill>
                  <a:srgbClr val="C00000"/>
                </a:solidFill>
                <a:latin typeface="Bookman Old Style" panose="02050604050505020204" pitchFamily="18" charset="0"/>
              </a:rPr>
              <a:t>45 баллов</a:t>
            </a:r>
            <a:endParaRPr lang="ru-RU" sz="3200" dirty="0">
              <a:solidFill>
                <a:srgbClr val="C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7012247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 rotWithShape="1">
          <a:blip r:embed="rId3" cstate="print"/>
          <a:srcRect l="8713" t="18470" r="24838" b="17450"/>
          <a:stretch/>
        </p:blipFill>
        <p:spPr>
          <a:xfrm>
            <a:off x="0" y="25083"/>
            <a:ext cx="9144000" cy="6832917"/>
          </a:xfrm>
          <a:prstGeom prst="rect">
            <a:avLst/>
          </a:prstGeom>
        </p:spPr>
      </p:pic>
      <p:sp>
        <p:nvSpPr>
          <p:cNvPr id="11" name="Прямоугольник 10"/>
          <p:cNvSpPr/>
          <p:nvPr/>
        </p:nvSpPr>
        <p:spPr>
          <a:xfrm>
            <a:off x="787953" y="509013"/>
            <a:ext cx="7729995" cy="144655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dirty="0" smtClean="0"/>
              <a:t>	</a:t>
            </a:r>
            <a:r>
              <a:rPr lang="ru-RU" sz="4400" b="1" dirty="0" smtClean="0">
                <a:solidFill>
                  <a:srgbClr val="C00000"/>
                </a:solidFill>
                <a:latin typeface="Bookman Old Style" panose="02050604050505020204" pitchFamily="18" charset="0"/>
              </a:rPr>
              <a:t>РАУНД 4</a:t>
            </a:r>
          </a:p>
          <a:p>
            <a:pPr algn="ctr"/>
            <a:r>
              <a:rPr lang="ru-RU" sz="4400" b="1" dirty="0" smtClean="0">
                <a:solidFill>
                  <a:srgbClr val="C00000"/>
                </a:solidFill>
                <a:latin typeface="Bookman Old Style" panose="02050604050505020204" pitchFamily="18" charset="0"/>
              </a:rPr>
              <a:t>ИЗВЕСТНАЯ ЛИЧНОСТЬ</a:t>
            </a:r>
            <a:endParaRPr lang="ru-RU" sz="4400" b="1" dirty="0">
              <a:solidFill>
                <a:srgbClr val="C00000"/>
              </a:solidFill>
              <a:latin typeface="Bookman Old Style" panose="02050604050505020204" pitchFamily="18" charset="0"/>
            </a:endParaRPr>
          </a:p>
        </p:txBody>
      </p:sp>
      <p:sp>
        <p:nvSpPr>
          <p:cNvPr id="12" name="Прямоугольник 11"/>
          <p:cNvSpPr/>
          <p:nvPr/>
        </p:nvSpPr>
        <p:spPr>
          <a:xfrm>
            <a:off x="2580968" y="2115111"/>
            <a:ext cx="5014452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3600" b="1" dirty="0" smtClean="0">
                <a:solidFill>
                  <a:srgbClr val="002060"/>
                </a:solidFill>
                <a:latin typeface="Bookman Old Style" panose="02050604050505020204" pitchFamily="18" charset="0"/>
              </a:rPr>
              <a:t>ФАКТ 2.</a:t>
            </a:r>
          </a:p>
        </p:txBody>
      </p:sp>
      <p:sp>
        <p:nvSpPr>
          <p:cNvPr id="8" name="Прямоугольник 7"/>
          <p:cNvSpPr/>
          <p:nvPr/>
        </p:nvSpPr>
        <p:spPr>
          <a:xfrm>
            <a:off x="619432" y="2996831"/>
            <a:ext cx="7890387" cy="224676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b="1" dirty="0" smtClean="0">
                <a:solidFill>
                  <a:srgbClr val="002060"/>
                </a:solidFill>
                <a:latin typeface="Bookman Old Style" pitchFamily="18" charset="0"/>
              </a:rPr>
              <a:t>Мечтая стать разведчиком он стал усиленно заниматься спортом. Этот человек дважды становился мастером спорта: в 1973 году по самбо, а в 1975 году- по дзюдо</a:t>
            </a:r>
            <a:endParaRPr lang="ru-RU" sz="2800" b="1" dirty="0">
              <a:solidFill>
                <a:srgbClr val="002060"/>
              </a:solidFill>
              <a:latin typeface="Bookman Old Style" pitchFamily="18" charset="0"/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5905803" y="5604076"/>
            <a:ext cx="2355132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3200" b="1" dirty="0" smtClean="0">
                <a:solidFill>
                  <a:srgbClr val="C00000"/>
                </a:solidFill>
                <a:latin typeface="Bookman Old Style" panose="02050604050505020204" pitchFamily="18" charset="0"/>
              </a:rPr>
              <a:t>40 баллов</a:t>
            </a:r>
            <a:endParaRPr lang="ru-RU" sz="3200" dirty="0">
              <a:solidFill>
                <a:srgbClr val="C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7012247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 rotWithShape="1">
          <a:blip r:embed="rId3" cstate="print"/>
          <a:srcRect l="8713" t="18470" r="24838" b="17450"/>
          <a:stretch/>
        </p:blipFill>
        <p:spPr>
          <a:xfrm>
            <a:off x="0" y="25083"/>
            <a:ext cx="9144000" cy="6832917"/>
          </a:xfrm>
          <a:prstGeom prst="rect">
            <a:avLst/>
          </a:prstGeom>
        </p:spPr>
      </p:pic>
      <p:sp>
        <p:nvSpPr>
          <p:cNvPr id="11" name="Прямоугольник 10"/>
          <p:cNvSpPr/>
          <p:nvPr/>
        </p:nvSpPr>
        <p:spPr>
          <a:xfrm>
            <a:off x="787953" y="509013"/>
            <a:ext cx="7729995" cy="144655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dirty="0" smtClean="0"/>
              <a:t>	</a:t>
            </a:r>
            <a:r>
              <a:rPr lang="ru-RU" sz="4400" b="1" dirty="0" smtClean="0">
                <a:solidFill>
                  <a:srgbClr val="C00000"/>
                </a:solidFill>
                <a:latin typeface="Bookman Old Style" panose="02050604050505020204" pitchFamily="18" charset="0"/>
              </a:rPr>
              <a:t>РАУНД 4</a:t>
            </a:r>
          </a:p>
          <a:p>
            <a:pPr algn="ctr"/>
            <a:r>
              <a:rPr lang="ru-RU" sz="4400" b="1" dirty="0" smtClean="0">
                <a:solidFill>
                  <a:srgbClr val="C00000"/>
                </a:solidFill>
                <a:latin typeface="Bookman Old Style" panose="02050604050505020204" pitchFamily="18" charset="0"/>
              </a:rPr>
              <a:t>ИЗВЕСТНАЯ ЛИЧНОСТЬ</a:t>
            </a:r>
            <a:endParaRPr lang="ru-RU" sz="4400" b="1" dirty="0">
              <a:solidFill>
                <a:srgbClr val="C00000"/>
              </a:solidFill>
              <a:latin typeface="Bookman Old Style" panose="02050604050505020204" pitchFamily="18" charset="0"/>
            </a:endParaRPr>
          </a:p>
        </p:txBody>
      </p:sp>
      <p:sp>
        <p:nvSpPr>
          <p:cNvPr id="12" name="Прямоугольник 11"/>
          <p:cNvSpPr/>
          <p:nvPr/>
        </p:nvSpPr>
        <p:spPr>
          <a:xfrm>
            <a:off x="2580968" y="2115111"/>
            <a:ext cx="5014452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3600" b="1" dirty="0" smtClean="0">
                <a:solidFill>
                  <a:srgbClr val="002060"/>
                </a:solidFill>
                <a:latin typeface="Bookman Old Style" panose="02050604050505020204" pitchFamily="18" charset="0"/>
              </a:rPr>
              <a:t>ФАКТ 3.</a:t>
            </a:r>
          </a:p>
        </p:txBody>
      </p:sp>
      <p:sp>
        <p:nvSpPr>
          <p:cNvPr id="8" name="Прямоугольник 7"/>
          <p:cNvSpPr/>
          <p:nvPr/>
        </p:nvSpPr>
        <p:spPr>
          <a:xfrm>
            <a:off x="619432" y="2996831"/>
            <a:ext cx="7890387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3600" b="1" dirty="0" smtClean="0">
                <a:solidFill>
                  <a:srgbClr val="002060"/>
                </a:solidFill>
                <a:latin typeface="Bookman Old Style" pitchFamily="18" charset="0"/>
              </a:rPr>
              <a:t>Его дед готовил еду для Иосифа Сталина и Владимира Ленина</a:t>
            </a:r>
            <a:endParaRPr lang="ru-RU" sz="3600" b="1" dirty="0">
              <a:solidFill>
                <a:srgbClr val="002060"/>
              </a:solidFill>
              <a:latin typeface="Bookman Old Style" pitchFamily="18" charset="0"/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5905803" y="5604076"/>
            <a:ext cx="2355132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3200" b="1" dirty="0" smtClean="0">
                <a:solidFill>
                  <a:srgbClr val="C00000"/>
                </a:solidFill>
                <a:latin typeface="Bookman Old Style" panose="02050604050505020204" pitchFamily="18" charset="0"/>
              </a:rPr>
              <a:t>30 баллов</a:t>
            </a:r>
            <a:endParaRPr lang="ru-RU" sz="3200" dirty="0">
              <a:solidFill>
                <a:srgbClr val="C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7012247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 rotWithShape="1">
          <a:blip r:embed="rId3" cstate="print"/>
          <a:srcRect l="8713" t="18470" r="24838" b="17450"/>
          <a:stretch/>
        </p:blipFill>
        <p:spPr>
          <a:xfrm>
            <a:off x="0" y="25083"/>
            <a:ext cx="9144000" cy="6832917"/>
          </a:xfrm>
          <a:prstGeom prst="rect">
            <a:avLst/>
          </a:prstGeom>
        </p:spPr>
      </p:pic>
      <p:sp>
        <p:nvSpPr>
          <p:cNvPr id="11" name="Прямоугольник 10"/>
          <p:cNvSpPr/>
          <p:nvPr/>
        </p:nvSpPr>
        <p:spPr>
          <a:xfrm>
            <a:off x="787953" y="509013"/>
            <a:ext cx="7729995" cy="144655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dirty="0" smtClean="0"/>
              <a:t>	</a:t>
            </a:r>
            <a:r>
              <a:rPr lang="ru-RU" sz="4400" b="1" dirty="0" smtClean="0">
                <a:solidFill>
                  <a:srgbClr val="C00000"/>
                </a:solidFill>
                <a:latin typeface="Bookman Old Style" panose="02050604050505020204" pitchFamily="18" charset="0"/>
              </a:rPr>
              <a:t>РАУНД 4</a:t>
            </a:r>
          </a:p>
          <a:p>
            <a:pPr algn="ctr"/>
            <a:r>
              <a:rPr lang="ru-RU" sz="4400" b="1" dirty="0" smtClean="0">
                <a:solidFill>
                  <a:srgbClr val="C00000"/>
                </a:solidFill>
                <a:latin typeface="Bookman Old Style" panose="02050604050505020204" pitchFamily="18" charset="0"/>
              </a:rPr>
              <a:t>ИЗВЕСТНАЯ ЛИЧНОСТЬ</a:t>
            </a:r>
            <a:endParaRPr lang="ru-RU" sz="4400" b="1" dirty="0">
              <a:solidFill>
                <a:srgbClr val="C00000"/>
              </a:solidFill>
              <a:latin typeface="Bookman Old Style" panose="02050604050505020204" pitchFamily="18" charset="0"/>
            </a:endParaRPr>
          </a:p>
        </p:txBody>
      </p:sp>
      <p:pic>
        <p:nvPicPr>
          <p:cNvPr id="68610" name="Picture 2" descr="https://tvcenter.ru/wp-content/uploads/2021/06/scale_1200_1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848956" y="2064775"/>
            <a:ext cx="5908696" cy="4100052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xmlns="" val="7012247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 rotWithShape="1">
          <a:blip r:embed="rId3" cstate="print"/>
          <a:srcRect l="8713" t="18470" r="24838" b="17450"/>
          <a:stretch/>
        </p:blipFill>
        <p:spPr>
          <a:xfrm>
            <a:off x="-185057" y="0"/>
            <a:ext cx="9144000" cy="6832917"/>
          </a:xfrm>
          <a:prstGeom prst="rect">
            <a:avLst/>
          </a:prstGeom>
        </p:spPr>
      </p:pic>
      <p:sp>
        <p:nvSpPr>
          <p:cNvPr id="11" name="Прямоугольник 10"/>
          <p:cNvSpPr/>
          <p:nvPr/>
        </p:nvSpPr>
        <p:spPr>
          <a:xfrm>
            <a:off x="1567543" y="509013"/>
            <a:ext cx="6950405" cy="144655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4400" b="1" dirty="0" smtClean="0">
                <a:solidFill>
                  <a:srgbClr val="C00000"/>
                </a:solidFill>
                <a:latin typeface="Bookman Old Style" panose="02050604050505020204" pitchFamily="18" charset="0"/>
              </a:rPr>
              <a:t>РАУНД 5</a:t>
            </a:r>
          </a:p>
          <a:p>
            <a:pPr algn="ctr"/>
            <a:r>
              <a:rPr lang="ru-RU" sz="4400" b="1" dirty="0" smtClean="0">
                <a:solidFill>
                  <a:srgbClr val="C00000"/>
                </a:solidFill>
                <a:latin typeface="Bookman Old Style" panose="02050604050505020204" pitchFamily="18" charset="0"/>
              </a:rPr>
              <a:t>АРХАИЗМЫ</a:t>
            </a:r>
            <a:endParaRPr lang="ru-RU" sz="4400" b="1" dirty="0">
              <a:solidFill>
                <a:srgbClr val="C00000"/>
              </a:solidFill>
              <a:latin typeface="Bookman Old Style" panose="02050604050505020204" pitchFamily="18" charset="0"/>
            </a:endParaRP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 rotWithShape="1">
          <a:blip r:embed="rId4" cstate="print"/>
          <a:srcRect l="12972" t="28768" r="11613" b="2747"/>
          <a:stretch/>
        </p:blipFill>
        <p:spPr>
          <a:xfrm>
            <a:off x="1654628" y="2069305"/>
            <a:ext cx="6096753" cy="4108015"/>
          </a:xfrm>
          <a:prstGeom prst="rect">
            <a:avLst/>
          </a:prstGeom>
        </p:spPr>
      </p:pic>
      <p:pic>
        <p:nvPicPr>
          <p:cNvPr id="9" name="Рисунок 8"/>
          <p:cNvPicPr>
            <a:picLocks noChangeAspect="1"/>
          </p:cNvPicPr>
          <p:nvPr/>
        </p:nvPicPr>
        <p:blipFill rotWithShape="1">
          <a:blip r:embed="rId4" cstate="print"/>
          <a:srcRect l="12972" t="39205" r="65645" b="8385"/>
          <a:stretch/>
        </p:blipFill>
        <p:spPr>
          <a:xfrm>
            <a:off x="1639880" y="2113551"/>
            <a:ext cx="5974081" cy="4108014"/>
          </a:xfrm>
          <a:prstGeom prst="rect">
            <a:avLst/>
          </a:prstGeom>
        </p:spPr>
      </p:pic>
      <p:sp>
        <p:nvSpPr>
          <p:cNvPr id="8" name="Прямоугольник 7"/>
          <p:cNvSpPr/>
          <p:nvPr/>
        </p:nvSpPr>
        <p:spPr>
          <a:xfrm>
            <a:off x="6879196" y="5781057"/>
            <a:ext cx="1563248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3200" b="1" dirty="0" smtClean="0">
                <a:solidFill>
                  <a:srgbClr val="C00000"/>
                </a:solidFill>
                <a:latin typeface="Bookman Old Style" panose="02050604050505020204" pitchFamily="18" charset="0"/>
              </a:rPr>
              <a:t>1 балл</a:t>
            </a:r>
            <a:endParaRPr lang="ru-RU" sz="3200" dirty="0">
              <a:solidFill>
                <a:srgbClr val="C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98316408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 rotWithShape="1">
          <a:blip r:embed="rId3" cstate="print"/>
          <a:srcRect l="8713" t="18470" r="24838" b="17450"/>
          <a:stretch/>
        </p:blipFill>
        <p:spPr>
          <a:xfrm>
            <a:off x="-185057" y="0"/>
            <a:ext cx="9144000" cy="6832917"/>
          </a:xfrm>
          <a:prstGeom prst="rect">
            <a:avLst/>
          </a:prstGeom>
        </p:spPr>
      </p:pic>
      <p:sp>
        <p:nvSpPr>
          <p:cNvPr id="11" name="Прямоугольник 10"/>
          <p:cNvSpPr/>
          <p:nvPr/>
        </p:nvSpPr>
        <p:spPr>
          <a:xfrm>
            <a:off x="977608" y="346781"/>
            <a:ext cx="6950405" cy="144655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4400" b="1" dirty="0" smtClean="0">
                <a:solidFill>
                  <a:srgbClr val="C00000"/>
                </a:solidFill>
                <a:latin typeface="Bookman Old Style" panose="02050604050505020204" pitchFamily="18" charset="0"/>
              </a:rPr>
              <a:t>РАУНД 6</a:t>
            </a:r>
          </a:p>
          <a:p>
            <a:pPr algn="ctr"/>
            <a:r>
              <a:rPr lang="ru-RU" sz="4400" b="1" dirty="0" smtClean="0">
                <a:solidFill>
                  <a:srgbClr val="C00000"/>
                </a:solidFill>
                <a:latin typeface="Bookman Old Style" panose="02050604050505020204" pitchFamily="18" charset="0"/>
              </a:rPr>
              <a:t>МЕДИАТУР</a:t>
            </a:r>
            <a:endParaRPr lang="ru-RU" sz="4400" b="1" dirty="0">
              <a:solidFill>
                <a:srgbClr val="C00000"/>
              </a:solidFill>
              <a:latin typeface="Bookman Old Style" panose="02050604050505020204" pitchFamily="18" charset="0"/>
            </a:endParaRPr>
          </a:p>
        </p:txBody>
      </p:sp>
      <p:pic>
        <p:nvPicPr>
          <p:cNvPr id="16385" name="Picture 1"/>
          <p:cNvPicPr>
            <a:picLocks noChangeAspect="1" noChangeArrowheads="1"/>
          </p:cNvPicPr>
          <p:nvPr/>
        </p:nvPicPr>
        <p:blipFill>
          <a:blip r:embed="rId4" cstate="print"/>
          <a:srcRect l="17893" t="23589" r="16633" b="19153"/>
          <a:stretch>
            <a:fillRect/>
          </a:stretch>
        </p:blipFill>
        <p:spPr bwMode="auto">
          <a:xfrm>
            <a:off x="973394" y="1725563"/>
            <a:ext cx="6857999" cy="388088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" name="Прямоугольник 9"/>
          <p:cNvSpPr/>
          <p:nvPr/>
        </p:nvSpPr>
        <p:spPr>
          <a:xfrm>
            <a:off x="6908693" y="5825302"/>
            <a:ext cx="1563248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3200" b="1" dirty="0" smtClean="0">
                <a:solidFill>
                  <a:srgbClr val="C00000"/>
                </a:solidFill>
                <a:latin typeface="Bookman Old Style" panose="02050604050505020204" pitchFamily="18" charset="0"/>
              </a:rPr>
              <a:t>1 балл</a:t>
            </a:r>
            <a:endParaRPr lang="ru-RU" sz="3200" dirty="0">
              <a:solidFill>
                <a:srgbClr val="C00000"/>
              </a:solidFill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1769807" y="5692879"/>
            <a:ext cx="4956806" cy="646331"/>
          </a:xfrm>
          <a:prstGeom prst="rect">
            <a:avLst/>
          </a:prstGeom>
          <a:solidFill>
            <a:schemeClr val="bg1"/>
          </a:solidFill>
        </p:spPr>
        <p:txBody>
          <a:bodyPr wrap="none" rtlCol="0">
            <a:spAutoFit/>
          </a:bodyPr>
          <a:lstStyle/>
          <a:p>
            <a:r>
              <a:rPr lang="ru-RU" sz="3600" b="1" dirty="0" smtClean="0">
                <a:solidFill>
                  <a:srgbClr val="002060"/>
                </a:solidFill>
                <a:latin typeface="Bookman Old Style" pitchFamily="18" charset="0"/>
              </a:rPr>
              <a:t>ПРОСТОКВАШИНО</a:t>
            </a:r>
            <a:endParaRPr lang="ru-RU" sz="3600" b="1" dirty="0">
              <a:solidFill>
                <a:srgbClr val="002060"/>
              </a:solidFill>
              <a:latin typeface="Bookman Old Style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041675598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 rotWithShape="1">
          <a:blip r:embed="rId3" cstate="print"/>
          <a:srcRect l="8713" t="18470" r="24838" b="17450"/>
          <a:stretch/>
        </p:blipFill>
        <p:spPr>
          <a:xfrm>
            <a:off x="0" y="25083"/>
            <a:ext cx="9144000" cy="6832917"/>
          </a:xfrm>
          <a:prstGeom prst="rect">
            <a:avLst/>
          </a:prstGeom>
        </p:spPr>
      </p:pic>
      <p:sp>
        <p:nvSpPr>
          <p:cNvPr id="75782" name="AutoShape 6" descr="blob:https://web.whatsapp.com/c279d938-3d83-4b67-b449-0399ef2a0114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75783" name="Picture 7" descr="C:\Users\934\Downloads\WhatsApp Image 2024-02-07 at 11.42.09.jpe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054297" y="1084611"/>
            <a:ext cx="3110066" cy="4614434"/>
          </a:xfrm>
          <a:prstGeom prst="rect">
            <a:avLst/>
          </a:prstGeom>
          <a:noFill/>
        </p:spPr>
      </p:pic>
      <p:pic>
        <p:nvPicPr>
          <p:cNvPr id="13" name="Picture 3" descr="C:\Users\934\Downloads\WhatsApp Image 2024-02-07 at 11.38.37 (1).jpe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441923" y="530219"/>
            <a:ext cx="4027520" cy="2657007"/>
          </a:xfrm>
          <a:prstGeom prst="rect">
            <a:avLst/>
          </a:prstGeom>
          <a:noFill/>
        </p:spPr>
      </p:pic>
      <p:pic>
        <p:nvPicPr>
          <p:cNvPr id="14" name="Picture 2" descr="C:\Users\934\Downloads\WhatsApp Image 2024-02-07 at 11.47.08.jpe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4454013" y="3492707"/>
            <a:ext cx="4041058" cy="2834349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xmlns="" val="37213042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 rotWithShape="1">
          <a:blip r:embed="rId3" cstate="print"/>
          <a:srcRect l="8713" t="18470" r="24838" b="17450"/>
          <a:stretch/>
        </p:blipFill>
        <p:spPr>
          <a:xfrm>
            <a:off x="0" y="25083"/>
            <a:ext cx="9144000" cy="6832917"/>
          </a:xfrm>
          <a:prstGeom prst="rect">
            <a:avLst/>
          </a:prstGeom>
        </p:spPr>
      </p:pic>
      <p:pic>
        <p:nvPicPr>
          <p:cNvPr id="14337" name="Picture 1" descr="C:\Users\934\Downloads\WhatsApp Image 2024-02-07 at 10.11.37.jpeg"/>
          <p:cNvPicPr>
            <a:picLocks noChangeAspect="1" noChangeArrowheads="1"/>
          </p:cNvPicPr>
          <p:nvPr/>
        </p:nvPicPr>
        <p:blipFill>
          <a:blip r:embed="rId4" cstate="print"/>
          <a:srcRect l="6044" t="31095" r="10475"/>
          <a:stretch>
            <a:fillRect/>
          </a:stretch>
        </p:blipFill>
        <p:spPr bwMode="auto">
          <a:xfrm>
            <a:off x="4689988" y="1194619"/>
            <a:ext cx="3878825" cy="2501393"/>
          </a:xfrm>
          <a:prstGeom prst="rect">
            <a:avLst/>
          </a:prstGeom>
          <a:noFill/>
        </p:spPr>
      </p:pic>
      <p:pic>
        <p:nvPicPr>
          <p:cNvPr id="14338" name="Picture 2" descr="C:\Users\934\Downloads\WhatsApp Image 2024-02-07 at 10.11.38.jpeg"/>
          <p:cNvPicPr>
            <a:picLocks noChangeAspect="1" noChangeArrowheads="1"/>
          </p:cNvPicPr>
          <p:nvPr/>
        </p:nvPicPr>
        <p:blipFill>
          <a:blip r:embed="rId5" cstate="print"/>
          <a:srcRect l="3595" t="32959"/>
          <a:stretch>
            <a:fillRect/>
          </a:stretch>
        </p:blipFill>
        <p:spPr bwMode="auto">
          <a:xfrm>
            <a:off x="663677" y="1253613"/>
            <a:ext cx="3937820" cy="2477728"/>
          </a:xfrm>
          <a:prstGeom prst="rect">
            <a:avLst/>
          </a:prstGeom>
          <a:noFill/>
        </p:spPr>
      </p:pic>
      <p:pic>
        <p:nvPicPr>
          <p:cNvPr id="14339" name="Picture 3" descr="C:\Users\934\Downloads\WhatsApp Image 2024-02-07 at 10.11.38 (1).jpeg"/>
          <p:cNvPicPr>
            <a:picLocks noChangeAspect="1" noChangeArrowheads="1"/>
          </p:cNvPicPr>
          <p:nvPr/>
        </p:nvPicPr>
        <p:blipFill>
          <a:blip r:embed="rId6" cstate="print"/>
          <a:srcRect t="37265"/>
          <a:stretch>
            <a:fillRect/>
          </a:stretch>
        </p:blipFill>
        <p:spPr bwMode="auto">
          <a:xfrm>
            <a:off x="3008670" y="3834581"/>
            <a:ext cx="3940444" cy="2521972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xmlns="" val="37213042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 rotWithShape="1">
          <a:blip r:embed="rId3" cstate="print"/>
          <a:srcRect l="8713" t="18470" r="24838" b="17450"/>
          <a:stretch/>
        </p:blipFill>
        <p:spPr>
          <a:xfrm>
            <a:off x="0" y="25083"/>
            <a:ext cx="9144000" cy="6832917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4990012" y="3756065"/>
            <a:ext cx="3593898" cy="2650753"/>
          </a:xfrm>
          <a:prstGeom prst="rect">
            <a:avLst/>
          </a:prstGeom>
          <a:ln>
            <a:solidFill>
              <a:srgbClr val="0070C0"/>
            </a:solidFill>
          </a:ln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825138" y="3756065"/>
            <a:ext cx="4053270" cy="2650753"/>
          </a:xfrm>
          <a:prstGeom prst="rect">
            <a:avLst/>
          </a:prstGeom>
        </p:spPr>
      </p:pic>
      <p:pic>
        <p:nvPicPr>
          <p:cNvPr id="9" name="Рисунок 8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825138" y="998839"/>
            <a:ext cx="3951263" cy="2634175"/>
          </a:xfrm>
          <a:prstGeom prst="rect">
            <a:avLst/>
          </a:prstGeom>
          <a:ln>
            <a:solidFill>
              <a:srgbClr val="0070C0"/>
            </a:solidFill>
          </a:ln>
        </p:spPr>
      </p:pic>
      <p:sp>
        <p:nvSpPr>
          <p:cNvPr id="10" name="TextBox 9"/>
          <p:cNvSpPr txBox="1"/>
          <p:nvPr/>
        </p:nvSpPr>
        <p:spPr>
          <a:xfrm>
            <a:off x="1367245" y="1219200"/>
            <a:ext cx="127150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800" b="1" dirty="0" smtClean="0">
                <a:solidFill>
                  <a:srgbClr val="002060"/>
                </a:solidFill>
                <a:latin typeface="Bookman Old Style" panose="02050604050505020204" pitchFamily="18" charset="0"/>
              </a:rPr>
              <a:t>КВИЗ</a:t>
            </a:r>
            <a:endParaRPr lang="ru-RU" sz="2800" b="1" dirty="0">
              <a:solidFill>
                <a:srgbClr val="002060"/>
              </a:solidFill>
              <a:latin typeface="Bookman Old Style" panose="02050604050505020204" pitchFamily="18" charset="0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7186698" y="3822862"/>
            <a:ext cx="127150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800" b="1" dirty="0" smtClean="0">
                <a:solidFill>
                  <a:srgbClr val="002060"/>
                </a:solidFill>
                <a:latin typeface="Bookman Old Style" panose="02050604050505020204" pitchFamily="18" charset="0"/>
              </a:rPr>
              <a:t>КВИЗ</a:t>
            </a:r>
            <a:endParaRPr lang="ru-RU" sz="2800" b="1" dirty="0">
              <a:solidFill>
                <a:srgbClr val="002060"/>
              </a:solidFill>
              <a:latin typeface="Bookman Old Style" panose="02050604050505020204" pitchFamily="18" charset="0"/>
            </a:endParaRPr>
          </a:p>
        </p:txBody>
      </p:sp>
      <p:pic>
        <p:nvPicPr>
          <p:cNvPr id="12" name="Рисунок 11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4946225" y="998839"/>
            <a:ext cx="3651314" cy="2627148"/>
          </a:xfrm>
          <a:prstGeom prst="rect">
            <a:avLst/>
          </a:prstGeom>
        </p:spPr>
      </p:pic>
      <p:sp>
        <p:nvSpPr>
          <p:cNvPr id="13" name="TextBox 12"/>
          <p:cNvSpPr txBox="1"/>
          <p:nvPr/>
        </p:nvSpPr>
        <p:spPr>
          <a:xfrm>
            <a:off x="6331370" y="1570115"/>
            <a:ext cx="2252540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000" b="1" dirty="0" smtClean="0">
                <a:latin typeface="Bookman Old Style" panose="02050604050505020204" pitchFamily="18" charset="0"/>
              </a:rPr>
              <a:t>ДЕНЬ ЗНАНИЙ</a:t>
            </a:r>
            <a:endParaRPr lang="ru-RU" sz="2000" b="1" dirty="0">
              <a:latin typeface="Bookman Old Style" panose="020506040505050202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617667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 rotWithShape="1">
          <a:blip r:embed="rId3" cstate="print"/>
          <a:srcRect l="8713" t="18470" r="24838" b="17450"/>
          <a:stretch/>
        </p:blipFill>
        <p:spPr>
          <a:xfrm>
            <a:off x="-235131" y="0"/>
            <a:ext cx="9144000" cy="6832917"/>
          </a:xfrm>
          <a:prstGeom prst="rect">
            <a:avLst/>
          </a:prstGeom>
        </p:spPr>
      </p:pic>
      <p:sp>
        <p:nvSpPr>
          <p:cNvPr id="5" name="Прямоугольник 4"/>
          <p:cNvSpPr/>
          <p:nvPr/>
        </p:nvSpPr>
        <p:spPr>
          <a:xfrm>
            <a:off x="1750980" y="3140502"/>
            <a:ext cx="6162264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4000" b="1" dirty="0" smtClean="0">
                <a:solidFill>
                  <a:srgbClr val="C00000"/>
                </a:solidFill>
                <a:latin typeface="Bookman Old Style" panose="02050604050505020204" pitchFamily="18" charset="0"/>
              </a:rPr>
              <a:t>ПОЛЬЗА  КВИЗ-ИГРЫ</a:t>
            </a:r>
            <a:endParaRPr lang="ru-RU" sz="4000" b="1" dirty="0">
              <a:solidFill>
                <a:srgbClr val="C00000"/>
              </a:solidFill>
              <a:latin typeface="Bookman Old Style" panose="02050604050505020204" pitchFamily="18" charset="0"/>
            </a:endParaRPr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6152952" y="828960"/>
            <a:ext cx="2114748" cy="1919559"/>
          </a:xfrm>
          <a:prstGeom prst="rect">
            <a:avLst/>
          </a:prstGeom>
        </p:spPr>
      </p:pic>
      <p:pic>
        <p:nvPicPr>
          <p:cNvPr id="12" name="Рисунок 11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1036319" y="3976871"/>
            <a:ext cx="2595154" cy="2252913"/>
          </a:xfrm>
          <a:prstGeom prst="rect">
            <a:avLst/>
          </a:prstGeom>
        </p:spPr>
      </p:pic>
      <p:pic>
        <p:nvPicPr>
          <p:cNvPr id="13" name="Рисунок 12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5726160" y="3894425"/>
            <a:ext cx="2845108" cy="2250485"/>
          </a:xfrm>
          <a:prstGeom prst="rect">
            <a:avLst/>
          </a:prstGeom>
        </p:spPr>
      </p:pic>
      <p:pic>
        <p:nvPicPr>
          <p:cNvPr id="16" name="Рисунок 15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851262" y="509910"/>
            <a:ext cx="2790639" cy="279063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6645546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 rotWithShape="1">
          <a:blip r:embed="rId3" cstate="print"/>
          <a:srcRect l="8713" t="18470" r="24838" b="17450"/>
          <a:stretch/>
        </p:blipFill>
        <p:spPr>
          <a:xfrm>
            <a:off x="0" y="25083"/>
            <a:ext cx="9144000" cy="6832917"/>
          </a:xfrm>
          <a:prstGeom prst="rect">
            <a:avLst/>
          </a:prstGeom>
        </p:spPr>
      </p:pic>
      <p:sp>
        <p:nvSpPr>
          <p:cNvPr id="5" name="Прямоугольник 4"/>
          <p:cNvSpPr/>
          <p:nvPr/>
        </p:nvSpPr>
        <p:spPr>
          <a:xfrm>
            <a:off x="851263" y="700090"/>
            <a:ext cx="7772400" cy="252376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2800" b="1" dirty="0" smtClean="0">
                <a:solidFill>
                  <a:srgbClr val="C00000"/>
                </a:solidFill>
                <a:latin typeface="Bookman Old Style" panose="02050604050505020204" pitchFamily="18" charset="0"/>
              </a:rPr>
              <a:t>1.Лучшие российские актёры и режиссёры кино получают премию            « Ника», телевизионщики – «Тэффи». А какую премию получают наши педагоги?</a:t>
            </a:r>
          </a:p>
          <a:p>
            <a:r>
              <a:rPr lang="ru-RU" dirty="0" smtClean="0">
                <a:latin typeface="Bookman Old Style" panose="02050604050505020204" pitchFamily="18" charset="0"/>
              </a:rPr>
              <a:t>	</a:t>
            </a:r>
            <a:endParaRPr lang="ru-RU" dirty="0">
              <a:latin typeface="Bookman Old Style" panose="02050604050505020204" pitchFamily="18" charset="0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851263" y="2941187"/>
            <a:ext cx="4515980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3200" b="1" dirty="0" smtClean="0">
                <a:solidFill>
                  <a:srgbClr val="002060"/>
                </a:solidFill>
                <a:latin typeface="Bookman Old Style" panose="02050604050505020204" pitchFamily="18" charset="0"/>
              </a:rPr>
              <a:t>А</a:t>
            </a:r>
            <a:r>
              <a:rPr lang="ru-RU" sz="3200" b="1" dirty="0">
                <a:solidFill>
                  <a:srgbClr val="002060"/>
                </a:solidFill>
                <a:latin typeface="Bookman Old Style" panose="02050604050505020204" pitchFamily="18" charset="0"/>
              </a:rPr>
              <a:t>)</a:t>
            </a:r>
            <a:r>
              <a:rPr lang="ru-RU" sz="3200" b="1" dirty="0" smtClean="0">
                <a:solidFill>
                  <a:srgbClr val="002060"/>
                </a:solidFill>
                <a:latin typeface="Bookman Old Style" panose="02050604050505020204" pitchFamily="18" charset="0"/>
              </a:rPr>
              <a:t> «Золотой глобус»</a:t>
            </a:r>
          </a:p>
        </p:txBody>
      </p:sp>
      <p:sp>
        <p:nvSpPr>
          <p:cNvPr id="7" name="Прямоугольник 6"/>
          <p:cNvSpPr/>
          <p:nvPr/>
        </p:nvSpPr>
        <p:spPr>
          <a:xfrm>
            <a:off x="851263" y="3464342"/>
            <a:ext cx="8458200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3200" b="1" dirty="0" smtClean="0">
                <a:solidFill>
                  <a:srgbClr val="002060"/>
                </a:solidFill>
                <a:latin typeface="Bookman Old Style" panose="02050604050505020204" pitchFamily="18" charset="0"/>
              </a:rPr>
              <a:t>В</a:t>
            </a:r>
            <a:r>
              <a:rPr lang="ru-RU" sz="3200" b="1" dirty="0">
                <a:solidFill>
                  <a:srgbClr val="002060"/>
                </a:solidFill>
                <a:latin typeface="Bookman Old Style" panose="02050604050505020204" pitchFamily="18" charset="0"/>
              </a:rPr>
              <a:t>)</a:t>
            </a:r>
            <a:r>
              <a:rPr lang="ru-RU" sz="3200" b="1" dirty="0" smtClean="0">
                <a:solidFill>
                  <a:srgbClr val="002060"/>
                </a:solidFill>
                <a:latin typeface="Bookman Old Style" panose="02050604050505020204" pitchFamily="18" charset="0"/>
              </a:rPr>
              <a:t> «Хрустальный пеликан» </a:t>
            </a:r>
          </a:p>
        </p:txBody>
      </p:sp>
      <p:sp>
        <p:nvSpPr>
          <p:cNvPr id="9" name="Прямоугольник 8"/>
          <p:cNvSpPr/>
          <p:nvPr/>
        </p:nvSpPr>
        <p:spPr>
          <a:xfrm>
            <a:off x="685800" y="3964951"/>
            <a:ext cx="5912196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3200" dirty="0" smtClean="0">
                <a:latin typeface="Bookman Old Style" panose="02050604050505020204" pitchFamily="18" charset="0"/>
              </a:rPr>
              <a:t> </a:t>
            </a:r>
            <a:r>
              <a:rPr lang="ru-RU" sz="3200" b="1" dirty="0" smtClean="0">
                <a:solidFill>
                  <a:srgbClr val="002060"/>
                </a:solidFill>
                <a:latin typeface="Bookman Old Style" panose="02050604050505020204" pitchFamily="18" charset="0"/>
              </a:rPr>
              <a:t>С</a:t>
            </a:r>
            <a:r>
              <a:rPr lang="ru-RU" sz="3200" b="1" dirty="0">
                <a:solidFill>
                  <a:srgbClr val="002060"/>
                </a:solidFill>
                <a:latin typeface="Bookman Old Style" panose="02050604050505020204" pitchFamily="18" charset="0"/>
              </a:rPr>
              <a:t>)</a:t>
            </a:r>
            <a:r>
              <a:rPr lang="ru-RU" sz="3200" b="1" dirty="0" smtClean="0">
                <a:solidFill>
                  <a:srgbClr val="002060"/>
                </a:solidFill>
                <a:latin typeface="Bookman Old Style" panose="02050604050505020204" pitchFamily="18" charset="0"/>
              </a:rPr>
              <a:t> «Пушкинская премия»</a:t>
            </a:r>
            <a:endParaRPr lang="ru-RU" sz="3200" b="1" dirty="0">
              <a:solidFill>
                <a:srgbClr val="002060"/>
              </a:solidFill>
              <a:latin typeface="Bookman Old Style" panose="02050604050505020204" pitchFamily="18" charset="0"/>
            </a:endParaRPr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5694117" y="4546001"/>
            <a:ext cx="2950759" cy="18405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34114371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9" grpId="0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 rotWithShape="1">
          <a:blip r:embed="rId3" cstate="print"/>
          <a:srcRect l="8713" t="18470" r="24838" b="17450"/>
          <a:stretch/>
        </p:blipFill>
        <p:spPr>
          <a:xfrm>
            <a:off x="0" y="25083"/>
            <a:ext cx="9144000" cy="6832917"/>
          </a:xfrm>
          <a:prstGeom prst="rect">
            <a:avLst/>
          </a:prstGeom>
        </p:spPr>
      </p:pic>
      <p:sp>
        <p:nvSpPr>
          <p:cNvPr id="5" name="Прямоугольник 4"/>
          <p:cNvSpPr/>
          <p:nvPr/>
        </p:nvSpPr>
        <p:spPr>
          <a:xfrm>
            <a:off x="868680" y="499012"/>
            <a:ext cx="6443371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3600" b="1" dirty="0" smtClean="0">
                <a:solidFill>
                  <a:srgbClr val="C00000"/>
                </a:solidFill>
                <a:latin typeface="Bookman Old Style" panose="02050604050505020204" pitchFamily="18" charset="0"/>
              </a:rPr>
              <a:t>2.Назовите педагога, посвятившего поэму беспризорникам?</a:t>
            </a:r>
            <a:r>
              <a:rPr lang="ru-RU" sz="3600" dirty="0" smtClean="0">
                <a:latin typeface="Bookman Old Style" panose="02050604050505020204" pitchFamily="18" charset="0"/>
              </a:rPr>
              <a:t>	</a:t>
            </a:r>
            <a:endParaRPr lang="ru-RU" sz="3600" dirty="0">
              <a:latin typeface="Bookman Old Style" panose="02050604050505020204" pitchFamily="18" charset="0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758735" y="2378330"/>
            <a:ext cx="4190571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3200" b="1" dirty="0" smtClean="0">
                <a:solidFill>
                  <a:srgbClr val="002060"/>
                </a:solidFill>
                <a:latin typeface="Bookman Old Style" panose="02050604050505020204" pitchFamily="18" charset="0"/>
              </a:rPr>
              <a:t>А</a:t>
            </a:r>
            <a:r>
              <a:rPr lang="ru-RU" sz="3200" b="1" dirty="0">
                <a:solidFill>
                  <a:srgbClr val="002060"/>
                </a:solidFill>
                <a:latin typeface="Bookman Old Style" panose="02050604050505020204" pitchFamily="18" charset="0"/>
              </a:rPr>
              <a:t>)</a:t>
            </a:r>
            <a:r>
              <a:rPr lang="ru-RU" sz="3200" b="1" dirty="0" smtClean="0">
                <a:solidFill>
                  <a:srgbClr val="002060"/>
                </a:solidFill>
                <a:latin typeface="Bookman Old Style" panose="02050604050505020204" pitchFamily="18" charset="0"/>
              </a:rPr>
              <a:t> Ушинский К.Д.</a:t>
            </a:r>
          </a:p>
        </p:txBody>
      </p:sp>
      <p:sp>
        <p:nvSpPr>
          <p:cNvPr id="7" name="Прямоугольник 6"/>
          <p:cNvSpPr/>
          <p:nvPr/>
        </p:nvSpPr>
        <p:spPr>
          <a:xfrm>
            <a:off x="758735" y="3014353"/>
            <a:ext cx="8458200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3200" b="1" dirty="0" smtClean="0">
                <a:solidFill>
                  <a:srgbClr val="002060"/>
                </a:solidFill>
                <a:latin typeface="Bookman Old Style" panose="02050604050505020204" pitchFamily="18" charset="0"/>
              </a:rPr>
              <a:t>В</a:t>
            </a:r>
            <a:r>
              <a:rPr lang="ru-RU" sz="3200" b="1" dirty="0">
                <a:solidFill>
                  <a:srgbClr val="002060"/>
                </a:solidFill>
                <a:latin typeface="Bookman Old Style" panose="02050604050505020204" pitchFamily="18" charset="0"/>
              </a:rPr>
              <a:t>)</a:t>
            </a:r>
            <a:r>
              <a:rPr lang="ru-RU" sz="3200" b="1" dirty="0" smtClean="0">
                <a:solidFill>
                  <a:srgbClr val="002060"/>
                </a:solidFill>
                <a:latin typeface="Bookman Old Style" panose="02050604050505020204" pitchFamily="18" charset="0"/>
              </a:rPr>
              <a:t> Макаренко А.С.</a:t>
            </a:r>
          </a:p>
        </p:txBody>
      </p:sp>
      <p:sp>
        <p:nvSpPr>
          <p:cNvPr id="9" name="Прямоугольник 8"/>
          <p:cNvSpPr/>
          <p:nvPr/>
        </p:nvSpPr>
        <p:spPr>
          <a:xfrm>
            <a:off x="602070" y="3650376"/>
            <a:ext cx="4985660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3200" dirty="0" smtClean="0">
                <a:latin typeface="Bookman Old Style" panose="02050604050505020204" pitchFamily="18" charset="0"/>
              </a:rPr>
              <a:t> </a:t>
            </a:r>
            <a:r>
              <a:rPr lang="ru-RU" sz="3200" b="1" dirty="0" smtClean="0">
                <a:solidFill>
                  <a:srgbClr val="002060"/>
                </a:solidFill>
                <a:latin typeface="Bookman Old Style" panose="02050604050505020204" pitchFamily="18" charset="0"/>
              </a:rPr>
              <a:t>С</a:t>
            </a:r>
            <a:r>
              <a:rPr lang="ru-RU" sz="3200" b="1" dirty="0">
                <a:solidFill>
                  <a:srgbClr val="002060"/>
                </a:solidFill>
                <a:latin typeface="Bookman Old Style" panose="02050604050505020204" pitchFamily="18" charset="0"/>
              </a:rPr>
              <a:t>)</a:t>
            </a:r>
            <a:r>
              <a:rPr lang="ru-RU" sz="3200" b="1" dirty="0" smtClean="0">
                <a:solidFill>
                  <a:srgbClr val="002060"/>
                </a:solidFill>
                <a:latin typeface="Bookman Old Style" panose="02050604050505020204" pitchFamily="18" charset="0"/>
              </a:rPr>
              <a:t> Амонашвили Ш.А.</a:t>
            </a:r>
            <a:endParaRPr lang="ru-RU" sz="3200" b="1" dirty="0">
              <a:solidFill>
                <a:srgbClr val="002060"/>
              </a:solidFill>
              <a:latin typeface="Bookman Old Style" panose="02050604050505020204" pitchFamily="18" charset="0"/>
            </a:endParaRPr>
          </a:p>
        </p:txBody>
      </p:sp>
      <p:pic>
        <p:nvPicPr>
          <p:cNvPr id="8" name="Рисунок 7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5503766" y="3171002"/>
            <a:ext cx="3142758" cy="287248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12767184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9" grpId="0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 rotWithShape="1">
          <a:blip r:embed="rId3" cstate="print"/>
          <a:srcRect l="8713" t="18470" r="24838" b="17450"/>
          <a:stretch/>
        </p:blipFill>
        <p:spPr>
          <a:xfrm>
            <a:off x="-31477" y="25083"/>
            <a:ext cx="9144000" cy="6832917"/>
          </a:xfrm>
          <a:prstGeom prst="rect">
            <a:avLst/>
          </a:prstGeom>
        </p:spPr>
      </p:pic>
      <p:sp>
        <p:nvSpPr>
          <p:cNvPr id="5" name="Прямоугольник 4"/>
          <p:cNvSpPr/>
          <p:nvPr/>
        </p:nvSpPr>
        <p:spPr>
          <a:xfrm>
            <a:off x="685800" y="455822"/>
            <a:ext cx="8647610" cy="28623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3600" b="1" dirty="0" smtClean="0">
                <a:solidFill>
                  <a:srgbClr val="C00000"/>
                </a:solidFill>
                <a:latin typeface="Bookman Old Style" panose="02050604050505020204" pitchFamily="18" charset="0"/>
              </a:rPr>
              <a:t>1.	В российском букваре XVII века гравюра изображала учителя в классной комнате за этим воспитательным процессом. Каким?</a:t>
            </a:r>
            <a:endParaRPr lang="ru-RU" sz="3600" dirty="0">
              <a:latin typeface="Bookman Old Style" panose="02050604050505020204" pitchFamily="18" charset="0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2291557" y="3533468"/>
            <a:ext cx="2282997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3200" b="1" dirty="0" smtClean="0">
                <a:solidFill>
                  <a:srgbClr val="002060"/>
                </a:solidFill>
                <a:latin typeface="Bookman Old Style" panose="02050604050505020204" pitchFamily="18" charset="0"/>
              </a:rPr>
              <a:t>А</a:t>
            </a:r>
            <a:r>
              <a:rPr lang="ru-RU" sz="3200" b="1" dirty="0">
                <a:solidFill>
                  <a:srgbClr val="002060"/>
                </a:solidFill>
                <a:latin typeface="Bookman Old Style" panose="02050604050505020204" pitchFamily="18" charset="0"/>
              </a:rPr>
              <a:t>)</a:t>
            </a:r>
            <a:r>
              <a:rPr lang="ru-RU" sz="3200" b="1" dirty="0" smtClean="0">
                <a:solidFill>
                  <a:srgbClr val="002060"/>
                </a:solidFill>
                <a:latin typeface="Bookman Old Style" panose="02050604050505020204" pitchFamily="18" charset="0"/>
              </a:rPr>
              <a:t> Беседа</a:t>
            </a:r>
          </a:p>
        </p:txBody>
      </p:sp>
      <p:sp>
        <p:nvSpPr>
          <p:cNvPr id="7" name="Прямоугольник 6"/>
          <p:cNvSpPr/>
          <p:nvPr/>
        </p:nvSpPr>
        <p:spPr>
          <a:xfrm>
            <a:off x="2352517" y="4302107"/>
            <a:ext cx="2522342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3200" b="1" dirty="0" smtClean="0">
                <a:solidFill>
                  <a:srgbClr val="002060"/>
                </a:solidFill>
                <a:latin typeface="Bookman Old Style" panose="02050604050505020204" pitchFamily="18" charset="0"/>
              </a:rPr>
              <a:t>В</a:t>
            </a:r>
            <a:r>
              <a:rPr lang="ru-RU" sz="3200" b="1" dirty="0">
                <a:solidFill>
                  <a:srgbClr val="002060"/>
                </a:solidFill>
                <a:latin typeface="Bookman Old Style" panose="02050604050505020204" pitchFamily="18" charset="0"/>
              </a:rPr>
              <a:t>)</a:t>
            </a:r>
            <a:r>
              <a:rPr lang="ru-RU" sz="3200" b="1" dirty="0" smtClean="0">
                <a:solidFill>
                  <a:srgbClr val="002060"/>
                </a:solidFill>
                <a:latin typeface="Bookman Old Style" panose="02050604050505020204" pitchFamily="18" charset="0"/>
              </a:rPr>
              <a:t> Диспут</a:t>
            </a:r>
          </a:p>
        </p:txBody>
      </p:sp>
      <p:sp>
        <p:nvSpPr>
          <p:cNvPr id="9" name="Прямоугольник 8"/>
          <p:cNvSpPr/>
          <p:nvPr/>
        </p:nvSpPr>
        <p:spPr>
          <a:xfrm>
            <a:off x="2198503" y="5033982"/>
            <a:ext cx="2255746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3200" dirty="0" smtClean="0">
                <a:latin typeface="Bookman Old Style" panose="02050604050505020204" pitchFamily="18" charset="0"/>
              </a:rPr>
              <a:t> </a:t>
            </a:r>
            <a:r>
              <a:rPr lang="ru-RU" sz="3200" b="1" dirty="0" smtClean="0">
                <a:solidFill>
                  <a:srgbClr val="002060"/>
                </a:solidFill>
                <a:latin typeface="Bookman Old Style" panose="02050604050505020204" pitchFamily="18" charset="0"/>
              </a:rPr>
              <a:t>С</a:t>
            </a:r>
            <a:r>
              <a:rPr lang="ru-RU" sz="3200" b="1" dirty="0">
                <a:solidFill>
                  <a:srgbClr val="002060"/>
                </a:solidFill>
                <a:latin typeface="Bookman Old Style" panose="02050604050505020204" pitchFamily="18" charset="0"/>
              </a:rPr>
              <a:t>)</a:t>
            </a:r>
            <a:r>
              <a:rPr lang="ru-RU" sz="3200" b="1" dirty="0" smtClean="0">
                <a:solidFill>
                  <a:srgbClr val="002060"/>
                </a:solidFill>
                <a:latin typeface="Bookman Old Style" panose="02050604050505020204" pitchFamily="18" charset="0"/>
              </a:rPr>
              <a:t> Порка</a:t>
            </a:r>
            <a:endParaRPr lang="ru-RU" sz="3200" b="1" dirty="0">
              <a:solidFill>
                <a:srgbClr val="002060"/>
              </a:solidFill>
              <a:latin typeface="Bookman Old Style" panose="02050604050505020204" pitchFamily="18" charset="0"/>
            </a:endParaRPr>
          </a:p>
        </p:txBody>
      </p:sp>
      <p:pic>
        <p:nvPicPr>
          <p:cNvPr id="8" name="Рисунок 7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4838040" y="3459031"/>
            <a:ext cx="3730604" cy="248706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404991736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 rotWithShape="1">
          <a:blip r:embed="rId3" cstate="print"/>
          <a:srcRect l="8713" t="18470" r="24838" b="17450"/>
          <a:stretch/>
        </p:blipFill>
        <p:spPr>
          <a:xfrm>
            <a:off x="0" y="0"/>
            <a:ext cx="9144000" cy="6832917"/>
          </a:xfrm>
          <a:prstGeom prst="rect">
            <a:avLst/>
          </a:prstGeom>
        </p:spPr>
      </p:pic>
      <p:sp>
        <p:nvSpPr>
          <p:cNvPr id="9" name="Прямоугольник 8"/>
          <p:cNvSpPr/>
          <p:nvPr/>
        </p:nvSpPr>
        <p:spPr>
          <a:xfrm>
            <a:off x="1010194" y="845315"/>
            <a:ext cx="7448006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3200" dirty="0" smtClean="0">
                <a:latin typeface="Bookman Old Style" panose="02050604050505020204" pitchFamily="18" charset="0"/>
              </a:rPr>
              <a:t> </a:t>
            </a:r>
            <a:endParaRPr lang="ru-RU" sz="3200" b="1" dirty="0">
              <a:solidFill>
                <a:srgbClr val="002060"/>
              </a:solidFill>
              <a:latin typeface="Bookman Old Style" panose="02050604050505020204" pitchFamily="18" charset="0"/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1143000" y="1755518"/>
            <a:ext cx="6862354" cy="25545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dirty="0" smtClean="0"/>
              <a:t>	</a:t>
            </a:r>
            <a:r>
              <a:rPr lang="ru-RU" sz="3200" b="1" dirty="0" smtClean="0">
                <a:solidFill>
                  <a:srgbClr val="C00000"/>
                </a:solidFill>
                <a:latin typeface="Bookman Old Style" panose="02050604050505020204" pitchFamily="18" charset="0"/>
              </a:rPr>
              <a:t>Игра</a:t>
            </a:r>
            <a:r>
              <a:rPr lang="ru-RU" sz="3200" dirty="0" smtClean="0">
                <a:latin typeface="Bookman Old Style" panose="02050604050505020204" pitchFamily="18" charset="0"/>
              </a:rPr>
              <a:t> </a:t>
            </a:r>
            <a:r>
              <a:rPr lang="ru-RU" sz="3200" b="1" dirty="0" smtClean="0">
                <a:solidFill>
                  <a:srgbClr val="002060"/>
                </a:solidFill>
                <a:latin typeface="Bookman Old Style" panose="02050604050505020204" pitchFamily="18" charset="0"/>
              </a:rPr>
              <a:t>– это искра, зажигающая огонёк пытливости и любознательности…», – писал В. А. Сухомлинский.</a:t>
            </a:r>
            <a:endParaRPr lang="ru-RU" sz="3200" b="1" dirty="0">
              <a:solidFill>
                <a:srgbClr val="002060"/>
              </a:solidFill>
              <a:latin typeface="Bookman Old Style" panose="020506040505050202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4784340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</p:bldLst>
  </p:timing>
</p:sld>
</file>

<file path=ppt/theme/theme1.xml><?xml version="1.0" encoding="utf-8"?>
<a:theme xmlns:a="http://schemas.openxmlformats.org/drawingml/2006/main" name="Тема Office">
  <a:themeElements>
    <a:clrScheme name="Тема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Тема 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Тема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379</TotalTime>
  <Words>258</Words>
  <Application>Microsoft Office PowerPoint</Application>
  <PresentationFormat>Экран (4:3)</PresentationFormat>
  <Paragraphs>109</Paragraphs>
  <Slides>28</Slides>
  <Notes>28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28</vt:i4>
      </vt:variant>
    </vt:vector>
  </HeadingPairs>
  <TitlesOfParts>
    <vt:vector size="29" baseType="lpstr">
      <vt:lpstr>Тема Office</vt:lpstr>
      <vt:lpstr>Слайд 1</vt:lpstr>
      <vt:lpstr>Слайд 2</vt:lpstr>
      <vt:lpstr>Слайд 3</vt:lpstr>
      <vt:lpstr>Слайд 4</vt:lpstr>
      <vt:lpstr>Слайд 5</vt:lpstr>
      <vt:lpstr>Слайд 6</vt:lpstr>
      <vt:lpstr>Слайд 7</vt:lpstr>
      <vt:lpstr>Слайд 8</vt:lpstr>
      <vt:lpstr>Слайд 9</vt:lpstr>
      <vt:lpstr>Слайд 10</vt:lpstr>
      <vt:lpstr>Слайд 11</vt:lpstr>
      <vt:lpstr>Слайд 12</vt:lpstr>
      <vt:lpstr>Слайд 13</vt:lpstr>
      <vt:lpstr>Слайд 14</vt:lpstr>
      <vt:lpstr>Слайд 15</vt:lpstr>
      <vt:lpstr>Слайд 16</vt:lpstr>
      <vt:lpstr>Слайд 17</vt:lpstr>
      <vt:lpstr>Слайд 18</vt:lpstr>
      <vt:lpstr>Слайд 19</vt:lpstr>
      <vt:lpstr>Слайд 20</vt:lpstr>
      <vt:lpstr>Слайд 21</vt:lpstr>
      <vt:lpstr>Слайд 22</vt:lpstr>
      <vt:lpstr>Слайд 23</vt:lpstr>
      <vt:lpstr>Слайд 24</vt:lpstr>
      <vt:lpstr>Слайд 25</vt:lpstr>
      <vt:lpstr>Слайд 26</vt:lpstr>
      <vt:lpstr>Слайд 27</vt:lpstr>
      <vt:lpstr>Слайд 28</vt:lpstr>
    </vt:vector>
  </TitlesOfParts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Учетная запись Майкрософт</dc:creator>
  <cp:lastModifiedBy>учитель</cp:lastModifiedBy>
  <cp:revision>37</cp:revision>
  <dcterms:created xsi:type="dcterms:W3CDTF">2024-02-03T15:52:16Z</dcterms:created>
  <dcterms:modified xsi:type="dcterms:W3CDTF">2024-02-13T06:48:19Z</dcterms:modified>
</cp:coreProperties>
</file>