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94660"/>
  </p:normalViewPr>
  <p:slideViewPr>
    <p:cSldViewPr>
      <p:cViewPr varScale="1">
        <p:scale>
          <a:sx n="69" d="100"/>
          <a:sy n="69" d="100"/>
        </p:scale>
        <p:origin x="-13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ur-ray.ru/sankt-peterburg-attractions.html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8341" cy="6858000"/>
          </a:xfrm>
          <a:prstGeom prst="rect">
            <a:avLst/>
          </a:prstGeom>
          <a:noFill/>
        </p:spPr>
      </p:pic>
      <p:sp>
        <p:nvSpPr>
          <p:cNvPr id="5" name="Облако 4"/>
          <p:cNvSpPr/>
          <p:nvPr/>
        </p:nvSpPr>
        <p:spPr>
          <a:xfrm>
            <a:off x="0" y="1772816"/>
            <a:ext cx="9144000" cy="223224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2420888"/>
            <a:ext cx="849694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Достопримечательности малой Родины.</a:t>
            </a:r>
          </a:p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Город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Мариинск</a:t>
            </a:r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8" name="Облако 7"/>
          <p:cNvSpPr/>
          <p:nvPr/>
        </p:nvSpPr>
        <p:spPr>
          <a:xfrm>
            <a:off x="0" y="5301208"/>
            <a:ext cx="4860032" cy="155679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95536" y="5589240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Составитель: воспитатель высшей квалификационной категории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Смородская Полина Сергеевна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80112" y="623731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Мариинский округ, 2025 г.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Историко-краеведческий музе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лако 2"/>
          <p:cNvSpPr/>
          <p:nvPr/>
        </p:nvSpPr>
        <p:spPr>
          <a:xfrm>
            <a:off x="251520" y="4581128"/>
            <a:ext cx="8712968" cy="2088232"/>
          </a:xfrm>
          <a:prstGeom prst="cloud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187624" y="4869160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Историко-краеведческий музей Мариинска распахнул двери в 1979 году. Он занимает одну из самых уникальных построек города — дом мещанки Р.А.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Харан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, построенный в начале XX века. Это двухэтажная городская усадьба, особенностью которой является обильная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пропильная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резьба.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5940152" y="0"/>
            <a:ext cx="3024336" cy="76470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300192" y="18864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Адрес: ул. Рабочая, 15</a:t>
            </a:r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амятник императрице Марии Александровн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6119664" y="0"/>
            <a:ext cx="3024336" cy="76470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лако 3"/>
          <p:cNvSpPr/>
          <p:nvPr/>
        </p:nvSpPr>
        <p:spPr>
          <a:xfrm>
            <a:off x="0" y="4293096"/>
            <a:ext cx="9144000" cy="2564904"/>
          </a:xfrm>
          <a:prstGeom prst="cloud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300192" y="188640"/>
            <a:ext cx="2843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Адрес: ул. Ленина, 37.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4826675"/>
            <a:ext cx="84969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Памятник императрице Марии Александровне</a:t>
            </a:r>
          </a:p>
          <a:p>
            <a:pPr algn="just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Мария Александровна была супругой императора Александра II. Современники описывают её как хрупкую, элегантную женщину с кристально чистой душой.</a:t>
            </a:r>
          </a:p>
          <a:p>
            <a:pPr algn="just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 2007 году в Мариинске был установлен памятник императрице Марии Александровне. Скульптор изобразил её сидящей на лавочке с голубем на руках. Ему удалось передать нежные черты лица и одухотворённый взгляд императрицы.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3347864" y="1772816"/>
            <a:ext cx="3024336" cy="76470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Мемориал Жертвам Сибл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Облако 3"/>
          <p:cNvSpPr/>
          <p:nvPr/>
        </p:nvSpPr>
        <p:spPr>
          <a:xfrm>
            <a:off x="0" y="0"/>
            <a:ext cx="5076056" cy="2132856"/>
          </a:xfrm>
          <a:prstGeom prst="cloud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6119664" y="0"/>
            <a:ext cx="3024336" cy="76470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23528" y="188640"/>
            <a:ext cx="4608512" cy="2016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Мемориал Жертвам </a:t>
            </a:r>
            <a:r>
              <a:rPr lang="ru-RU" b="1" dirty="0" err="1" smtClean="0"/>
              <a:t>Сиблага</a:t>
            </a:r>
            <a:endParaRPr lang="ru-RU" b="1" dirty="0" smtClean="0"/>
          </a:p>
          <a:p>
            <a:pPr algn="just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 2009 году был основан памятный комплекс, посвященный жертвам 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Сиблага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. Позднее 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Сиблаг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, действовал с 1929 года до начала 60-х. «Столицей» 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Сиблага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к концу 1930-х годов стал Мариинск.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191672" y="0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Адрес: улица Котовского, 160.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Фото с Сибл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Кафедральный Свято-Никольский собо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0"/>
            <a:ext cx="5220072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3779912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Кафедральный Свято-Никольский собор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Первые упоминания об этом соборе появились в 1720 г..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1934 год стал печальным для храма и прихожан — его закрывают, а позже и сносят, церковное имущество расхищают.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В начале 2000-х вокруг существующего храма начинают возводить каменный. Когда строительство было закончено, деревянные стены демонтировали. В 2007 году храм был освящен. В настоящее время он открыт для молитвы и посещений, регулярно посещается как местными, так и приезжими.</a:t>
            </a:r>
          </a:p>
          <a:p>
            <a:pPr algn="ctr"/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6156176" y="0"/>
            <a:ext cx="2987824" cy="864096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228184" y="188640"/>
            <a:ext cx="2915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Адрес: Луговая ул., 35.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Река К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834" cy="6858001"/>
          </a:xfrm>
          <a:prstGeom prst="rect">
            <a:avLst/>
          </a:prstGeom>
          <a:noFill/>
        </p:spPr>
      </p:pic>
      <p:sp>
        <p:nvSpPr>
          <p:cNvPr id="3" name="Облако 2"/>
          <p:cNvSpPr/>
          <p:nvPr/>
        </p:nvSpPr>
        <p:spPr>
          <a:xfrm>
            <a:off x="0" y="0"/>
            <a:ext cx="9144000" cy="306896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11560" y="260648"/>
            <a:ext cx="799288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Река Кия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     Живописная горная речка Кия относится к Обскому бассейну и является       левым притоком реки Чулымы. Она пользуется популярностью у любителей сплавов. Стремительное течение и торчащие камни заставят попотеть даже опытных рафтеров.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Воды Кии богаты хариусом, тайменью, щукой и осетром. Кровососов тоже немало: оводы, слепни, комары и мошкара. Берега поражают красотой и величественностью утесов, скал, пещер и гротов. Кия особенно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           привлекает любителей байдарок и рыбной ловли.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Музей «Береста Сибири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лако 2"/>
          <p:cNvSpPr/>
          <p:nvPr/>
        </p:nvSpPr>
        <p:spPr>
          <a:xfrm>
            <a:off x="0" y="0"/>
            <a:ext cx="4896544" cy="100811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0" y="188640"/>
            <a:ext cx="457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  Музей «Береста Сибири»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6156176" y="0"/>
            <a:ext cx="2987824" cy="90872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263680" y="260648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Адрес: ул. Ленина, 10.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Облако 6"/>
          <p:cNvSpPr/>
          <p:nvPr/>
        </p:nvSpPr>
        <p:spPr>
          <a:xfrm>
            <a:off x="0" y="4077072"/>
            <a:ext cx="5868144" cy="278092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95536" y="4509120"/>
            <a:ext cx="57606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   Музей «Береста Сибири» открылся в 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    2009 году                                                                                                     Каждый зал посвящён творчеству одного из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мариинских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берестянщиков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. Среди них Ю. Михайлов, В. Данилов, А. Волков и другие.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Мемориальный дом-музей В.А. Чивилихин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6156176" y="0"/>
            <a:ext cx="2987824" cy="90872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лако 3"/>
          <p:cNvSpPr/>
          <p:nvPr/>
        </p:nvSpPr>
        <p:spPr>
          <a:xfrm>
            <a:off x="0" y="4077072"/>
            <a:ext cx="9144000" cy="3024336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300192" y="260648"/>
            <a:ext cx="28438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Адрес: ул.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Чивилихина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, 7.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71600" y="4293096"/>
            <a:ext cx="76328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          Мемориальный дом-музей В.А. </a:t>
            </a:r>
            <a:r>
              <a:rPr lang="ru-RU" b="1" dirty="0" err="1" smtClean="0"/>
              <a:t>Чивилихина</a:t>
            </a:r>
            <a:endParaRPr lang="ru-RU" b="1" dirty="0" smtClean="0"/>
          </a:p>
          <a:p>
            <a:r>
              <a:rPr lang="ru-RU" sz="1500" b="1" dirty="0" smtClean="0">
                <a:latin typeface="Arial" pitchFamily="34" charset="0"/>
                <a:cs typeface="Arial" pitchFamily="34" charset="0"/>
              </a:rPr>
              <a:t>Владимир Алексеевич </a:t>
            </a:r>
            <a:r>
              <a:rPr lang="ru-RU" sz="1500" b="1" dirty="0" err="1" smtClean="0">
                <a:latin typeface="Arial" pitchFamily="34" charset="0"/>
                <a:cs typeface="Arial" pitchFamily="34" charset="0"/>
              </a:rPr>
              <a:t>Чивилихин</a:t>
            </a:r>
            <a:r>
              <a:rPr lang="ru-RU" sz="1500" b="1" dirty="0" smtClean="0">
                <a:latin typeface="Arial" pitchFamily="34" charset="0"/>
                <a:cs typeface="Arial" pitchFamily="34" charset="0"/>
              </a:rPr>
              <a:t> — советский писатель и журналист, посвятивший жизнь изучению славянской языческой культуре. Он родился и вырос в Мариинске. До сегодня сохранился семейный дом </a:t>
            </a:r>
            <a:r>
              <a:rPr lang="ru-RU" sz="1500" b="1" dirty="0" err="1" smtClean="0">
                <a:latin typeface="Arial" pitchFamily="34" charset="0"/>
                <a:cs typeface="Arial" pitchFamily="34" charset="0"/>
              </a:rPr>
              <a:t>Чивилихиных</a:t>
            </a:r>
            <a:r>
              <a:rPr lang="ru-RU" sz="1500" b="1" dirty="0" smtClean="0">
                <a:latin typeface="Arial" pitchFamily="34" charset="0"/>
                <a:cs typeface="Arial" pitchFamily="34" charset="0"/>
              </a:rPr>
              <a:t>, где сегодня действует мемориальный музей.</a:t>
            </a:r>
          </a:p>
          <a:p>
            <a:r>
              <a:rPr lang="ru-RU" sz="1500" b="1" dirty="0" smtClean="0">
                <a:latin typeface="Arial" pitchFamily="34" charset="0"/>
                <a:cs typeface="Arial" pitchFamily="34" charset="0"/>
              </a:rPr>
              <a:t>Особый интерес у туристов вызывает коллекция хвойных шишек. Писатель собирал её практически всю жизнь. Посетив этот музей, вы не только узнаете много нового о жизни и творчестве Владимира </a:t>
            </a:r>
            <a:r>
              <a:rPr lang="ru-RU" sz="1500" b="1" dirty="0" err="1" smtClean="0">
                <a:latin typeface="Arial" pitchFamily="34" charset="0"/>
                <a:cs typeface="Arial" pitchFamily="34" charset="0"/>
              </a:rPr>
              <a:t>Чивилихина</a:t>
            </a:r>
            <a:r>
              <a:rPr lang="ru-RU" sz="1500" b="1" dirty="0" smtClean="0">
                <a:latin typeface="Arial" pitchFamily="34" charset="0"/>
                <a:cs typeface="Arial" pitchFamily="34" charset="0"/>
              </a:rPr>
              <a:t>, но и познакомитесь с культурой Древней Руси и Сибири.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Музей истории города Мариинс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6444208" y="0"/>
            <a:ext cx="2699792" cy="76470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лако 3"/>
          <p:cNvSpPr/>
          <p:nvPr/>
        </p:nvSpPr>
        <p:spPr>
          <a:xfrm>
            <a:off x="0" y="2348880"/>
            <a:ext cx="6804248" cy="2564904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1520" y="2636912"/>
            <a:ext cx="6624736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Музей истории города Мариинска</a:t>
            </a:r>
          </a:p>
          <a:p>
            <a:r>
              <a:rPr lang="ru-RU" sz="1300" b="1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Двухэтажное каменное здание начала XX столетия хранит тайны истории города Мариинска. Когда-то там была ювелирная и часовая мастерская. А в 1902 году открылась первая на Кузбассе типография.</a:t>
            </a:r>
          </a:p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Здесь собрана уникальная коллекция купеческого наследия. Эта маленькая страница великой истории нашего государства, но она создана очень бережно и с любовью. Некоторые экспонаты </a:t>
            </a:r>
          </a:p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          можно потрогать и рассмотреть поближе.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b="1" dirty="0" smtClean="0"/>
          </a:p>
          <a:p>
            <a:pPr algn="ctr"/>
            <a:endParaRPr lang="ru-RU" b="1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660232" y="188640"/>
            <a:ext cx="28438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Адрес: ул. Ленина, 22.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Городской парк им. А.В. Сувор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6228184" y="0"/>
            <a:ext cx="2915816" cy="692696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44208" y="188640"/>
            <a:ext cx="26997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Адрес: ул. Ленина, 87.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Облако 4"/>
          <p:cNvSpPr/>
          <p:nvPr/>
        </p:nvSpPr>
        <p:spPr>
          <a:xfrm>
            <a:off x="0" y="0"/>
            <a:ext cx="5076056" cy="83671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67544" y="188640"/>
            <a:ext cx="468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Городской парк им. А.В. Суворова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Облако 6"/>
          <p:cNvSpPr/>
          <p:nvPr/>
        </p:nvSpPr>
        <p:spPr>
          <a:xfrm>
            <a:off x="0" y="4365104"/>
            <a:ext cx="9144000" cy="2492896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27584" y="4509120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Arial" pitchFamily="34" charset="0"/>
                <a:cs typeface="Arial" pitchFamily="34" charset="0"/>
              </a:rPr>
              <a:t>                   Туристам с детьми любого возраста стоит посетить городской                                         парк.  Для малышей тут есть развлечения на любой вкус. Игровая и спортивная      площадки, карусели и канатная дорога привлекут их внимание.</a:t>
            </a:r>
          </a:p>
          <a:p>
            <a:r>
              <a:rPr lang="ru-RU" sz="1500" b="1" dirty="0" smtClean="0">
                <a:latin typeface="Arial" pitchFamily="34" charset="0"/>
                <a:cs typeface="Arial" pitchFamily="34" charset="0"/>
              </a:rPr>
              <a:t>Для подростков здесь также созданы все условия. Баскетбольная и волейбольная площадки, а еще уличные тренажеры — здесь есть все для активного отдыха.</a:t>
            </a:r>
          </a:p>
          <a:p>
            <a:r>
              <a:rPr lang="ru-RU" sz="1500" b="1" dirty="0" smtClean="0">
                <a:latin typeface="Arial" pitchFamily="34" charset="0"/>
                <a:cs typeface="Arial" pitchFamily="34" charset="0"/>
              </a:rPr>
              <a:t>Парк имени Суворова хорошо посещать не только летом. Он красив в любое время года за счет пышной растительности и лесных тропинок. </a:t>
            </a:r>
            <a:endParaRPr lang="ru-RU" sz="15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ультурно-досуговый центр «Юбилейный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6228184" y="0"/>
            <a:ext cx="2915816" cy="692696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Облако 3"/>
          <p:cNvSpPr/>
          <p:nvPr/>
        </p:nvSpPr>
        <p:spPr>
          <a:xfrm>
            <a:off x="0" y="0"/>
            <a:ext cx="5076056" cy="83671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лако 4"/>
          <p:cNvSpPr/>
          <p:nvPr/>
        </p:nvSpPr>
        <p:spPr>
          <a:xfrm>
            <a:off x="0" y="4581128"/>
            <a:ext cx="9144000" cy="288032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3528" y="188640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atin typeface="Arial" pitchFamily="34" charset="0"/>
                <a:cs typeface="Arial" pitchFamily="34" charset="0"/>
              </a:rPr>
              <a:t>Культурно-досуговый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центр «Юбилейный»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444208" y="188640"/>
            <a:ext cx="2699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Адрес: ул. Ленина, 50.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55576" y="4797152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 КДЦ расположен в здании советской постройки. В нем регулярно проводятся концертные и праздничные мероприятия.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Киноафиша «Юбилейного», как кинотеатра, не разочарует самого взыскательного зрителя. Посетители отмечают качественное видео и звук. Перед сеансом зрители смогут приобрести напитки и попкорн. 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амятник «Купцам»"/>
          <p:cNvPicPr>
            <a:picLocks noChangeAspect="1" noChangeArrowheads="1"/>
          </p:cNvPicPr>
          <p:nvPr/>
        </p:nvPicPr>
        <p:blipFill>
          <a:blip r:embed="rId2" cstate="print"/>
          <a:srcRect b="13953"/>
          <a:stretch>
            <a:fillRect/>
          </a:stretch>
        </p:blipFill>
        <p:spPr bwMode="auto">
          <a:xfrm>
            <a:off x="0" y="0"/>
            <a:ext cx="585493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572000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Облако 3"/>
          <p:cNvSpPr/>
          <p:nvPr/>
        </p:nvSpPr>
        <p:spPr>
          <a:xfrm>
            <a:off x="0" y="0"/>
            <a:ext cx="4499992" cy="91440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Памятник «Купцам»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3995936" y="3933056"/>
            <a:ext cx="5148064" cy="252028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211960" y="4293096"/>
            <a:ext cx="49320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  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На протяжение столетий купцы были главными благодетелями и меценатами Мариинска. Они обеспечивали город тканями, продуктами, кожей, вином и зерном. На их средства строились школы, больницы, </a:t>
            </a:r>
          </a:p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церкви, дороги и жилые дома.</a:t>
            </a:r>
          </a:p>
        </p:txBody>
      </p:sp>
      <p:sp>
        <p:nvSpPr>
          <p:cNvPr id="9" name="Облако 8"/>
          <p:cNvSpPr/>
          <p:nvPr/>
        </p:nvSpPr>
        <p:spPr>
          <a:xfrm>
            <a:off x="4572000" y="0"/>
            <a:ext cx="4572000" cy="2564904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932040" y="332656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 историческом центре города восседает на кресле пожилой бородатый купец в старинном одеянии. Скульптор вдохновлялся образом Трифона Савельева — наиболее уважаемого торговца</a:t>
            </a:r>
          </a:p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и бизнесмена Мариинска.  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Царская ар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Выноска-облако 2"/>
          <p:cNvSpPr/>
          <p:nvPr/>
        </p:nvSpPr>
        <p:spPr>
          <a:xfrm>
            <a:off x="6300192" y="188640"/>
            <a:ext cx="2843808" cy="612648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лако 3"/>
          <p:cNvSpPr/>
          <p:nvPr/>
        </p:nvSpPr>
        <p:spPr>
          <a:xfrm>
            <a:off x="179512" y="188640"/>
            <a:ext cx="4752528" cy="108012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156176" y="260648"/>
            <a:ext cx="2987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 Адрес: Рабочая улица.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476672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Арка в честь визита цесаревича Николая Александровича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Облако 6"/>
          <p:cNvSpPr/>
          <p:nvPr/>
        </p:nvSpPr>
        <p:spPr>
          <a:xfrm>
            <a:off x="179512" y="5229200"/>
            <a:ext cx="8568952" cy="180020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55576" y="5380672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         Летом 1891 года будущий император Николай II   возвращался в </a:t>
            </a:r>
            <a:r>
              <a:rPr lang="ru-RU" b="1" dirty="0" smtClean="0">
                <a:latin typeface="Arial" pitchFamily="34" charset="0"/>
                <a:cs typeface="Arial" pitchFamily="34" charset="0"/>
                <a:hlinkClick r:id="rId3"/>
              </a:rPr>
              <a:t>Санкт-Петербург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 после путешествия по Японии. На ночлег он остановился в Мариинске. Специально к приезду самодержца в городе была построена кирпичная арка.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Памятник Александру 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00192" cy="6858000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5327576" y="0"/>
            <a:ext cx="3816424" cy="836712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471592" y="188640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Адрес: площадь Свободы.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Облако 6"/>
          <p:cNvSpPr/>
          <p:nvPr/>
        </p:nvSpPr>
        <p:spPr>
          <a:xfrm>
            <a:off x="0" y="0"/>
            <a:ext cx="3672408" cy="91440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0" y="188640"/>
            <a:ext cx="3779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Бюст императора </a:t>
            </a:r>
          </a:p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Александра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II</a:t>
            </a:r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9" name="Облако 8"/>
          <p:cNvSpPr/>
          <p:nvPr/>
        </p:nvSpPr>
        <p:spPr>
          <a:xfrm>
            <a:off x="3599384" y="3257600"/>
            <a:ext cx="5725144" cy="360040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355976" y="3645024"/>
            <a:ext cx="453650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Бронзовый бюст на постаменте из грубо отёсанного гранита. Скульптор изобразил Александра II таким, каким мы привыкли видеть его на портретах — пожилым, с густыми бакенбардами и усами. На мундире красуются ордена.</a:t>
            </a:r>
          </a:p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Площадь, где находится памятник, является одним из лучших мест для прогулок. Здесь много зелени и цветов, </a:t>
            </a:r>
          </a:p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а  рядом находятся памятники</a:t>
            </a:r>
          </a:p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 архитектуры и истории.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Парк Побед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Облако 4"/>
          <p:cNvSpPr/>
          <p:nvPr/>
        </p:nvSpPr>
        <p:spPr>
          <a:xfrm>
            <a:off x="179512" y="188640"/>
            <a:ext cx="4104456" cy="936104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3528" y="404664"/>
            <a:ext cx="3744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Парк Победы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Выноска-облако 6"/>
          <p:cNvSpPr/>
          <p:nvPr/>
        </p:nvSpPr>
        <p:spPr>
          <a:xfrm>
            <a:off x="5903640" y="0"/>
            <a:ext cx="3240360" cy="1008112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372200" y="260648"/>
            <a:ext cx="259228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Адрес: ул. 50 лет Октября/ул. Ленина.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Облако 8"/>
          <p:cNvSpPr/>
          <p:nvPr/>
        </p:nvSpPr>
        <p:spPr>
          <a:xfrm>
            <a:off x="0" y="4725144"/>
            <a:ext cx="9145016" cy="252028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27584" y="5229200"/>
            <a:ext cx="86409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По традиции центральным мемориалом города является Парк </a:t>
            </a:r>
          </a:p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Победы. Он был открыт в 1999 году. Вход сюда украшен аркой в </a:t>
            </a:r>
          </a:p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форме звезды, которая подсвечивается в вечернее время. </a:t>
            </a:r>
          </a:p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Это место проведения торжественных патриотических </a:t>
            </a:r>
          </a:p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мероприятий в памятные даты.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Памятник картофелю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0" cy="6858000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5724128" y="0"/>
            <a:ext cx="3168352" cy="76470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лако 5"/>
          <p:cNvSpPr/>
          <p:nvPr/>
        </p:nvSpPr>
        <p:spPr>
          <a:xfrm>
            <a:off x="0" y="0"/>
            <a:ext cx="4608512" cy="936104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67544" y="260648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Памятник картофелю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868144" y="188640"/>
            <a:ext cx="3275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Адрес: улица Ленина, 29.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Облако 8"/>
          <p:cNvSpPr/>
          <p:nvPr/>
        </p:nvSpPr>
        <p:spPr>
          <a:xfrm>
            <a:off x="5039544" y="836712"/>
            <a:ext cx="4104456" cy="2664296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436096" y="1340768"/>
            <a:ext cx="349188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Какая связь у кемеровского города Мариинска и картофеля? Самая прямая!        В 1942 году в разгар Великой Отечественной войны здесь был собран рекордный </a:t>
            </a:r>
          </a:p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   урожай картошки.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Облако 10"/>
          <p:cNvSpPr/>
          <p:nvPr/>
        </p:nvSpPr>
        <p:spPr>
          <a:xfrm>
            <a:off x="4355976" y="4077072"/>
            <a:ext cx="4536504" cy="2304256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860032" y="4437112"/>
            <a:ext cx="3960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Теперь Мариинск украшает задорный картофельный мужичок-работяга с лопатой в руках. Кстати, здесь каждый год проходит грандиозная ярмарка в честь </a:t>
            </a:r>
          </a:p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этого замечательного овоща.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Стела Мариинс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Облако 4"/>
          <p:cNvSpPr/>
          <p:nvPr/>
        </p:nvSpPr>
        <p:spPr>
          <a:xfrm>
            <a:off x="0" y="0"/>
            <a:ext cx="3851920" cy="98072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3528" y="188640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Стела Мариинск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Облако 8"/>
          <p:cNvSpPr/>
          <p:nvPr/>
        </p:nvSpPr>
        <p:spPr>
          <a:xfrm>
            <a:off x="0" y="4437112"/>
            <a:ext cx="9144000" cy="2664296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95536" y="4797152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           Жители Мариинска ценят и помнят свою историю. Город этот весьма        старинный для Сибири, назван в честь жены императора Александра II. Вот и въездную стелу построили в характерном историческом стиле.</a:t>
            </a:r>
          </a:p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Казачья крепость-острог со смотровой башней практически в натуральную величину. У входа стояла пушка и статуя казака. К сожалению, в 2016 году памятник пострадал от сильного ветра, но его быстро отстроили заново.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1079</Words>
  <Application>Microsoft Office PowerPoint</Application>
  <PresentationFormat>Экран (4:3)</PresentationFormat>
  <Paragraphs>109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Win10</dc:creator>
  <cp:lastModifiedBy>Win10</cp:lastModifiedBy>
  <cp:revision>19</cp:revision>
  <dcterms:created xsi:type="dcterms:W3CDTF">2025-10-22T14:39:23Z</dcterms:created>
  <dcterms:modified xsi:type="dcterms:W3CDTF">2025-10-28T13:25:18Z</dcterms:modified>
</cp:coreProperties>
</file>