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1"/>
  </p:notes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6EF6FB-BC15-4DCF-8D57-1E77C5E8605C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C49A0-3D85-42A1-AC5C-5AEE8495CE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7529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71934" y="3699804"/>
            <a:ext cx="4691066" cy="1800898"/>
          </a:xfrm>
        </p:spPr>
        <p:txBody>
          <a:bodyPr/>
          <a:lstStyle/>
          <a:p>
            <a:r>
              <a:rPr lang="ru-RU" dirty="0" smtClean="0"/>
              <a:t>  Марченко Валерия</a:t>
            </a:r>
          </a:p>
          <a:p>
            <a:pPr algn="l"/>
            <a:r>
              <a:rPr lang="ru-RU" dirty="0" smtClean="0"/>
              <a:t> </a:t>
            </a:r>
            <a:r>
              <a:rPr lang="ru-RU" dirty="0" smtClean="0"/>
              <a:t>ученица 6 «А» </a:t>
            </a:r>
            <a:r>
              <a:rPr lang="ru-RU" smtClean="0"/>
              <a:t>МОАУ </a:t>
            </a:r>
            <a:r>
              <a:rPr lang="ru-RU" smtClean="0"/>
              <a:t>СОШ№</a:t>
            </a:r>
            <a:r>
              <a:rPr lang="ru-RU" dirty="0" smtClean="0"/>
              <a:t>10.</a:t>
            </a:r>
          </a:p>
          <a:p>
            <a:r>
              <a:rPr lang="ru-RU" dirty="0" err="1" smtClean="0"/>
              <a:t>Ищанова</a:t>
            </a:r>
            <a:r>
              <a:rPr lang="ru-RU" dirty="0" smtClean="0"/>
              <a:t> Р.К.,</a:t>
            </a:r>
          </a:p>
          <a:p>
            <a:r>
              <a:rPr lang="ru-RU" dirty="0" smtClean="0"/>
              <a:t> учитель математики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Новотроицку-70 лет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562325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6143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Город  металлургов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6629400" y="1214422"/>
            <a:ext cx="2300318" cy="5429288"/>
          </a:xfrm>
        </p:spPr>
        <p:txBody>
          <a:bodyPr>
            <a:noAutofit/>
          </a:bodyPr>
          <a:lstStyle/>
          <a:p>
            <a:r>
              <a:rPr lang="ru-RU" sz="1000" dirty="0" smtClean="0"/>
              <a:t>Бывает судьба из металла</a:t>
            </a:r>
            <a:br>
              <a:rPr lang="ru-RU" sz="1000" dirty="0" smtClean="0"/>
            </a:br>
            <a:r>
              <a:rPr lang="ru-RU" sz="1000" dirty="0" smtClean="0"/>
              <a:t>И жизнь как горячий прокат.</a:t>
            </a:r>
            <a:br>
              <a:rPr lang="ru-RU" sz="1000" dirty="0" smtClean="0"/>
            </a:br>
            <a:r>
              <a:rPr lang="ru-RU" sz="1000" dirty="0" smtClean="0"/>
              <a:t>Доводит и до пьедестала</a:t>
            </a:r>
            <a:br>
              <a:rPr lang="ru-RU" sz="1000" dirty="0" smtClean="0"/>
            </a:br>
            <a:r>
              <a:rPr lang="ru-RU" sz="1000" dirty="0" smtClean="0"/>
              <a:t>Путь будничный – на комбинат.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Но прежде, чем встать выше крыши</a:t>
            </a:r>
            <a:br>
              <a:rPr lang="ru-RU" sz="1000" dirty="0" smtClean="0"/>
            </a:br>
            <a:r>
              <a:rPr lang="ru-RU" sz="1000" dirty="0" smtClean="0"/>
              <a:t>И видеть рассветную даль,</a:t>
            </a:r>
            <a:br>
              <a:rPr lang="ru-RU" sz="1000" dirty="0" smtClean="0"/>
            </a:br>
            <a:r>
              <a:rPr lang="ru-RU" sz="1000" dirty="0" smtClean="0"/>
              <a:t>Средь грохота надо услышать,</a:t>
            </a:r>
            <a:br>
              <a:rPr lang="ru-RU" sz="1000" dirty="0" smtClean="0"/>
            </a:br>
            <a:r>
              <a:rPr lang="ru-RU" sz="1000" dirty="0" smtClean="0"/>
              <a:t>Как дышит кипящая сталь. 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И вклиниться в это дыханье</a:t>
            </a:r>
            <a:br>
              <a:rPr lang="ru-RU" sz="1000" dirty="0" smtClean="0"/>
            </a:br>
            <a:r>
              <a:rPr lang="ru-RU" sz="1000" dirty="0" smtClean="0"/>
              <a:t>Талантами, сердцем, душой…</a:t>
            </a:r>
            <a:br>
              <a:rPr lang="ru-RU" sz="1000" dirty="0" smtClean="0"/>
            </a:br>
            <a:r>
              <a:rPr lang="ru-RU" sz="1000" dirty="0" smtClean="0"/>
              <a:t>Тогда приоткроются грани</a:t>
            </a:r>
            <a:br>
              <a:rPr lang="ru-RU" sz="1000" dirty="0" smtClean="0"/>
            </a:br>
            <a:r>
              <a:rPr lang="ru-RU" sz="1000" dirty="0" smtClean="0"/>
              <a:t>Вселенной, где Каждый – Большой!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Хочу (это не устарело!),</a:t>
            </a:r>
            <a:br>
              <a:rPr lang="ru-RU" sz="1000" dirty="0" smtClean="0"/>
            </a:br>
            <a:r>
              <a:rPr lang="ru-RU" sz="1000" dirty="0" smtClean="0"/>
              <a:t>Чтоб всякий мальчишка мечтал</a:t>
            </a:r>
            <a:br>
              <a:rPr lang="ru-RU" sz="1000" dirty="0" smtClean="0"/>
            </a:br>
            <a:r>
              <a:rPr lang="ru-RU" sz="1000" dirty="0" smtClean="0"/>
              <a:t>Продолжить достойное дело,</a:t>
            </a:r>
            <a:br>
              <a:rPr lang="ru-RU" sz="1000" dirty="0" smtClean="0"/>
            </a:br>
            <a:r>
              <a:rPr lang="ru-RU" sz="1000" dirty="0" smtClean="0"/>
              <a:t>Где слабых не любит металл!..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Стал бронзой на шляпе суконной</a:t>
            </a:r>
            <a:br>
              <a:rPr lang="ru-RU" sz="1000" dirty="0" smtClean="0"/>
            </a:br>
            <a:r>
              <a:rPr lang="ru-RU" sz="1000" dirty="0" smtClean="0"/>
              <a:t>Щиток для защиты лица…</a:t>
            </a:r>
            <a:br>
              <a:rPr lang="ru-RU" sz="1000" dirty="0" smtClean="0"/>
            </a:br>
            <a:r>
              <a:rPr lang="ru-RU" sz="1000" dirty="0" smtClean="0"/>
              <a:t>Пока мы историю помним,</a:t>
            </a:r>
            <a:br>
              <a:rPr lang="ru-RU" sz="1000" dirty="0" smtClean="0"/>
            </a:br>
            <a:r>
              <a:rPr lang="ru-RU" sz="1000" dirty="0" smtClean="0"/>
              <a:t>России не будет конца!</a:t>
            </a:r>
            <a:endParaRPr lang="ru-RU" sz="1000" dirty="0"/>
          </a:p>
        </p:txBody>
      </p:sp>
      <p:pic>
        <p:nvPicPr>
          <p:cNvPr id="1026" name="Picture 2" descr="http://f.mypage.ru/c901e1444ae53b48ece20506d005fb80_dabac04c090c8feb2a106e63986b878c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4022" r="14022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 2001 году « Детской художественной школе» было 15 лет . Сколько школе будет  лет в 2016 году?</a:t>
            </a: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                  Реши задачу двумя способами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1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80928"/>
            <a:ext cx="4502883" cy="338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84199">
            <a:off x="-104272" y="3165988"/>
            <a:ext cx="428625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864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Решите выражение , и узнаете , в 1981 году сколько жителей проживало в городе Новотроицке .                                </a:t>
            </a:r>
          </a:p>
          <a:p>
            <a:r>
              <a:rPr lang="ru-RU" sz="4000" dirty="0"/>
              <a:t> </a:t>
            </a:r>
            <a:r>
              <a:rPr lang="ru-RU" sz="4000" dirty="0" smtClean="0"/>
              <a:t>          300000:5</a:t>
            </a:r>
            <a:r>
              <a:rPr lang="en-US" sz="4000" dirty="0" smtClean="0"/>
              <a:t>*</a:t>
            </a:r>
            <a:r>
              <a:rPr lang="ru-RU" sz="4000" dirty="0" smtClean="0"/>
              <a:t>18:10-2000</a:t>
            </a:r>
            <a:endParaRPr lang="ru-RU" sz="4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2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68960"/>
            <a:ext cx="7341840" cy="3670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7652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3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715213823"/>
              </p:ext>
            </p:extLst>
          </p:nvPr>
        </p:nvGraphicFramePr>
        <p:xfrm>
          <a:off x="467544" y="2397081"/>
          <a:ext cx="7776864" cy="1180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/>
                <a:gridCol w="864096"/>
                <a:gridCol w="864096"/>
                <a:gridCol w="864096"/>
                <a:gridCol w="864096"/>
                <a:gridCol w="864096"/>
                <a:gridCol w="864096"/>
                <a:gridCol w="864096"/>
                <a:gridCol w="864096"/>
              </a:tblGrid>
              <a:tr h="479956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0</a:t>
                      </a:r>
                      <a:endParaRPr lang="ru-RU" sz="32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r>
                        <a:rPr lang="ru-RU" sz="4000" dirty="0" smtClean="0"/>
                        <a:t>1</a:t>
                      </a:r>
                      <a:endParaRPr lang="ru-RU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6</a:t>
                      </a:r>
                      <a:endParaRPr lang="ru-RU" sz="40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9</a:t>
                      </a:r>
                      <a:endParaRPr lang="ru-RU" sz="40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11</a:t>
                      </a:r>
                      <a:endParaRPr lang="ru-RU" sz="40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32</a:t>
                      </a:r>
                      <a:endParaRPr lang="ru-RU" sz="40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39</a:t>
                      </a:r>
                      <a:endParaRPr lang="ru-RU" sz="40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64</a:t>
                      </a:r>
                      <a:endParaRPr lang="ru-RU" sz="4000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r>
                        <a:rPr lang="ru-RU" sz="4000" dirty="0" smtClean="0"/>
                        <a:t>100</a:t>
                      </a:r>
                      <a:endParaRPr lang="ru-RU" sz="4000" dirty="0"/>
                    </a:p>
                  </a:txBody>
                  <a:tcPr marL="45103" marR="45103"/>
                </a:tc>
              </a:tr>
              <a:tr h="47995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5103" marR="45103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5103" marR="45103"/>
                </a:tc>
              </a:tr>
            </a:tbl>
          </a:graphicData>
        </a:graphic>
      </p:graphicFrame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48502" y="3789040"/>
            <a:ext cx="3632080" cy="201892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 И- 8*8        Н-18:2</a:t>
            </a:r>
          </a:p>
          <a:p>
            <a:r>
              <a:rPr lang="ru-RU" dirty="0" smtClean="0"/>
              <a:t>К-13*3          Ц-6*6-2*2</a:t>
            </a:r>
          </a:p>
          <a:p>
            <a:r>
              <a:rPr lang="ru-RU" dirty="0" smtClean="0"/>
              <a:t>И-121:11         Д-36:6</a:t>
            </a:r>
          </a:p>
          <a:p>
            <a:r>
              <a:rPr lang="ru-RU" dirty="0" smtClean="0"/>
              <a:t>Р-1*0*13        Й-100:4*4</a:t>
            </a:r>
          </a:p>
          <a:p>
            <a:r>
              <a:rPr lang="ru-RU" dirty="0" smtClean="0"/>
              <a:t>У-1+1*0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8502" y="1196752"/>
            <a:ext cx="9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Выполни действия и заполните таблицу ,  зашифрованное  слово –фамилия человека , который первым  удостоился Ленинской  премии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97238"/>
            <a:ext cx="2491600" cy="336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501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Памятник Марии Корецкой был открыт 1966 году . </a:t>
            </a:r>
            <a:endParaRPr lang="ru-RU" dirty="0"/>
          </a:p>
          <a:p>
            <a:r>
              <a:rPr lang="ru-RU" dirty="0" smtClean="0"/>
              <a:t>Реши правильно уравнение </a:t>
            </a:r>
          </a:p>
          <a:p>
            <a:r>
              <a:rPr lang="ru-RU" dirty="0" smtClean="0"/>
              <a:t>1000х – 17х = 1966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4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3131021" cy="415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98947" y="2996952"/>
            <a:ext cx="3721125" cy="4423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77572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Подставь вместо звездочек цифры , и узнаешь  в каком году началась улица  Железнодорожная.</a:t>
            </a:r>
          </a:p>
          <a:p>
            <a:r>
              <a:rPr lang="ru-RU" sz="4000" dirty="0" smtClean="0"/>
              <a:t>1*3*+1116=*955</a:t>
            </a:r>
          </a:p>
          <a:p>
            <a:r>
              <a:rPr lang="ru-RU" sz="4000" dirty="0" smtClean="0"/>
              <a:t>*955-1*0*=*9*5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5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4349235" cy="288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0795" y="2636912"/>
            <a:ext cx="3548212" cy="3504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8172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Найдите :</a:t>
            </a:r>
          </a:p>
          <a:p>
            <a:r>
              <a:rPr lang="ru-RU" dirty="0" smtClean="0"/>
              <a:t>1. </a:t>
            </a:r>
            <a:r>
              <a:rPr lang="ru-RU" sz="2000" dirty="0" smtClean="0"/>
              <a:t>Периметр квадрата шириной 16</a:t>
            </a:r>
          </a:p>
          <a:p>
            <a:r>
              <a:rPr lang="ru-RU" dirty="0" smtClean="0"/>
              <a:t>2. умножь на 10 </a:t>
            </a:r>
          </a:p>
          <a:p>
            <a:r>
              <a:rPr lang="ru-RU" dirty="0" smtClean="0"/>
              <a:t>3.прибавь 1111</a:t>
            </a:r>
          </a:p>
          <a:p>
            <a:r>
              <a:rPr lang="ru-RU" dirty="0" smtClean="0"/>
              <a:t>4. прибавь 200</a:t>
            </a:r>
          </a:p>
          <a:p>
            <a:r>
              <a:rPr lang="ru-RU" dirty="0" smtClean="0"/>
              <a:t>5. и вычти 11</a:t>
            </a:r>
          </a:p>
          <a:p>
            <a:r>
              <a:rPr lang="ru-RU" dirty="0" smtClean="0"/>
              <a:t>Тогда узнаешь в каком году было составлено проектирование плана по строительству   металлургического комбината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6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64923"/>
            <a:ext cx="3547070" cy="2660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2478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471470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Мой город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type="body" sz="half" idx="2"/>
          </p:nvPr>
        </p:nvSpPr>
        <p:spPr>
          <a:xfrm>
            <a:off x="6643702" y="1142984"/>
            <a:ext cx="2057400" cy="5286412"/>
          </a:xfrm>
        </p:spPr>
        <p:txBody>
          <a:bodyPr>
            <a:normAutofit/>
          </a:bodyPr>
          <a:lstStyle/>
          <a:p>
            <a:pPr fontAlgn="base"/>
            <a:endParaRPr lang="ru-RU" dirty="0" smtClean="0"/>
          </a:p>
        </p:txBody>
      </p:sp>
      <p:pic>
        <p:nvPicPr>
          <p:cNvPr id="2050" name="Picture 2" descr="http://1maps.ru/wp-content/uploads/2015/12/novotroitsk04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9418" r="9418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188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85</TotalTime>
  <Words>205</Words>
  <Application>Microsoft Office PowerPoint</Application>
  <PresentationFormat>Экран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Новотроицку-70 лет</vt:lpstr>
      <vt:lpstr>Город  металлургов</vt:lpstr>
      <vt:lpstr>Задача № 1</vt:lpstr>
      <vt:lpstr>Задача № 2</vt:lpstr>
      <vt:lpstr>Задача № 3</vt:lpstr>
      <vt:lpstr>Задача № 4</vt:lpstr>
      <vt:lpstr>Задача № 5</vt:lpstr>
      <vt:lpstr>Задача № 6</vt:lpstr>
      <vt:lpstr>  Мой город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Happy User</dc:creator>
  <cp:lastModifiedBy>Наталия</cp:lastModifiedBy>
  <cp:revision>10</cp:revision>
  <dcterms:created xsi:type="dcterms:W3CDTF">2015-01-19T12:31:02Z</dcterms:created>
  <dcterms:modified xsi:type="dcterms:W3CDTF">2018-11-02T19:37:52Z</dcterms:modified>
</cp:coreProperties>
</file>