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"/>
  </p:notesMasterIdLst>
  <p:sldIdLst>
    <p:sldId id="259" r:id="rId2"/>
    <p:sldId id="295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AEC"/>
    <a:srgbClr val="D7DADF"/>
    <a:srgbClr val="CDCDCD"/>
    <a:srgbClr val="E6E6E6"/>
    <a:srgbClr val="DEDEDE"/>
    <a:srgbClr val="ECECEC"/>
    <a:srgbClr val="E7E6E6"/>
    <a:srgbClr val="000000"/>
    <a:srgbClr val="F1F1F1"/>
    <a:srgbClr val="A1BA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Темный стиль 2 —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008" autoAdjust="0"/>
    <p:restoredTop sz="95918" autoAdjust="0"/>
  </p:normalViewPr>
  <p:slideViewPr>
    <p:cSldViewPr snapToGrid="0">
      <p:cViewPr varScale="1">
        <p:scale>
          <a:sx n="77" d="100"/>
          <a:sy n="77" d="100"/>
        </p:scale>
        <p:origin x="1068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492FA5-ED25-4878-B9BA-58B6C438A4FE}" type="datetimeFigureOut">
              <a:rPr lang="ru-RU" smtClean="0"/>
              <a:t>27.06.2025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3915B4-55ED-4A3C-A70B-C1001827E5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401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3915B4-55ED-4A3C-A70B-C1001827E5B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179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9DB38-5D68-4651-A09E-1B4DD1D39AE5}" type="datetime1">
              <a:rPr lang="ru-RU" smtClean="0"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E526-FD96-4C6F-B519-15126532B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7897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2520C-65C0-493D-902D-DD4D0FC2C60C}" type="datetime1">
              <a:rPr lang="ru-RU" smtClean="0"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E526-FD96-4C6F-B519-15126532B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868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66C8-4532-45AD-9F99-D88EEFF4B52D}" type="datetime1">
              <a:rPr lang="ru-RU" smtClean="0"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E526-FD96-4C6F-B519-15126532B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805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85D52-D61A-434D-A69F-DBD0A81B3757}" type="datetime1">
              <a:rPr lang="ru-RU" smtClean="0"/>
              <a:t>27.06.2025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E526-FD96-4C6F-B519-15126532B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485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88ACC-2F27-44DB-B206-9FF25BE7DF4B}" type="datetime1">
              <a:rPr lang="ru-RU" smtClean="0"/>
              <a:t>27.06.2025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E526-FD96-4C6F-B519-15126532B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285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5C532-CA04-42BC-99D9-71A9D4F5BAC3}" type="datetime1">
              <a:rPr lang="ru-RU" smtClean="0"/>
              <a:t>27.06.2025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E526-FD96-4C6F-B519-15126532B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424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2B660-0276-488F-8A73-00539D5B3405}" type="datetime1">
              <a:rPr lang="ru-RU" smtClean="0"/>
              <a:t>27.06.2025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E526-FD96-4C6F-B519-15126532B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1984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4BC42-0729-4F81-9742-DC2077ABC56B}" type="datetime1">
              <a:rPr lang="ru-RU" smtClean="0"/>
              <a:t>27.06.2025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E526-FD96-4C6F-B519-15126532B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6349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2BABE-9B24-4A06-8955-7FECE8FCB725}" type="datetime1">
              <a:rPr lang="ru-RU" smtClean="0"/>
              <a:t>27.06.2025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E526-FD96-4C6F-B519-15126532B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680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03F9-FD4F-493C-92C5-2AB8BC484D07}" type="datetime1">
              <a:rPr lang="ru-RU" smtClean="0"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E526-FD96-4C6F-B519-15126532B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526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6877A-4BC7-4181-94C0-F6364B9FDA0B}" type="datetime1">
              <a:rPr lang="ru-RU" smtClean="0"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E526-FD96-4C6F-B519-15126532B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5688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40F0D-C070-4D39-9002-C483DA87B477}" type="datetime1">
              <a:rPr lang="ru-RU" smtClean="0"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E1E526-FD96-4C6F-B519-15126532B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3060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52966" y="35654"/>
            <a:ext cx="12192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3260047" y="1196324"/>
            <a:ext cx="8928555" cy="4335518"/>
          </a:xfr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7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ЛУЧШАЯ ПРАКТИКА ВНЕДРЕНИЯ </a:t>
            </a:r>
            <a:r>
              <a:rPr lang="ru-RU" sz="27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ru-RU" sz="27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27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ЦЕЛЕВОЙ </a:t>
            </a:r>
            <a:r>
              <a:rPr lang="ru-RU" sz="27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МОДЕЛИ НАСТАВНИЧЕСТВА </a:t>
            </a:r>
            <a:r>
              <a:rPr lang="ru-RU" sz="27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ru-RU" sz="27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27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 </a:t>
            </a:r>
            <a:r>
              <a:rPr lang="ru-RU" sz="27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ОБРАЗОВАТЕЛЬНОМ </a:t>
            </a:r>
            <a:r>
              <a:rPr lang="ru-RU" sz="27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УЧРЕЖДЕНИИ</a:t>
            </a:r>
            <a:r>
              <a:rPr lang="ru-RU" sz="27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ru-RU" sz="2700" b="1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27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«СРЕДНЯЯ </a:t>
            </a:r>
            <a:r>
              <a:rPr lang="ru-RU" sz="27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ОБЩЕОБРАЗОВАТЕЛЬНАЯ ШКОЛА </a:t>
            </a:r>
            <a:r>
              <a:rPr lang="ru-RU" sz="27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№14 </a:t>
            </a:r>
            <a:br>
              <a:rPr lang="ru-RU" sz="27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27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	СЕЛА ОРЛОВКИ БУДЕННОВСКОГО РАЙОНА»</a:t>
            </a:r>
            <a:endParaRPr lang="ru-RU" sz="27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6043932" y="4639733"/>
            <a:ext cx="52068" cy="1601269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6146071" y="4489392"/>
            <a:ext cx="5874493" cy="1883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Наставник: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Чудненко Лариса Васильевна, заместитель директора по УВР МОУ СОШ № 14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с. Орловки Буденновского района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Ставропольского края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8824" y="0"/>
            <a:ext cx="3488397" cy="238374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1436" y="942107"/>
            <a:ext cx="405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5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https://disk.yandex.ru/i/3um6MRPbGnLhDA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Ссылка на </a:t>
            </a:r>
            <a:r>
              <a:rPr lang="ru-RU" dirty="0" err="1" smtClean="0"/>
              <a:t>яндекс</a:t>
            </a:r>
            <a:r>
              <a:rPr lang="ru-RU" dirty="0" smtClean="0"/>
              <a:t> диск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27891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</TotalTime>
  <Words>34</Words>
  <Application>Microsoft Office PowerPoint</Application>
  <PresentationFormat>Широкоэкранный</PresentationFormat>
  <Paragraphs>7</Paragraphs>
  <Slides>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Segoe UI Light</vt:lpstr>
      <vt:lpstr>Times New Roman</vt:lpstr>
      <vt:lpstr>Тема Office</vt:lpstr>
      <vt:lpstr>ЛУЧШАЯ ПРАКТИКА ВНЕДРЕНИЯ  ЦЕЛЕВОЙ МОДЕЛИ НАСТАВНИЧЕСТВА  В ОБРАЗОВАТЕЛЬНОМ УЧРЕЖДЕНИИ «СРЕДНЯЯ ОБЩЕОБРАЗОВАТЕЛЬНАЯ ШКОЛА №14   СЕЛА ОРЛОВКИ БУДЕННОВСКОГО РАЙОНА»</vt:lpstr>
      <vt:lpstr>https://disk.yandex.ru/i/3um6MRPbGnLhDA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ЛУЧШАЯ ПРАКТИКА ВНЕДРЕНИЯ ЦЕЛЕВОЙ МОДЕЛИ НАСТАВНИЧЕСТВА В ОБРАЗОВАТЕЛЬНОМ УЧРЕЖДЕНИИ «СРЕДНЯЯ ОБЩЕОБРАЗОВАТЕЛЬНАЯ ШКОЛА №34 ИМЕНИ АЛЕКСАНДРА ШОСТАКА» ГОРОДА СЕВАСТОПОЛЯ     Форма наставничества – педагог – педагог Вид наставничества – традиционное         Наставник: Заичко Елена Станиславовна Наставляемый: Салова Мария Николаевна</dc:title>
  <dc:creator>таня</dc:creator>
  <cp:lastModifiedBy>Admin</cp:lastModifiedBy>
  <cp:revision>80</cp:revision>
  <dcterms:created xsi:type="dcterms:W3CDTF">2023-03-05T18:56:51Z</dcterms:created>
  <dcterms:modified xsi:type="dcterms:W3CDTF">2025-06-27T05:44:33Z</dcterms:modified>
</cp:coreProperties>
</file>