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disk.yandex.ru/i/ZPESgHdGgzeOF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Детское бродяжничество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7105972" cy="474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151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Обращение к родителям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600200"/>
            <a:ext cx="7632848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/>
              <a:t>     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Наши 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дети взрослеют, становятся умнее, и нам с вами хотелось бы, чтобы проблем в общении с ними становилось меньше, но так не происходит. Почему?</a:t>
            </a:r>
          </a:p>
          <a:p>
            <a:endParaRPr lang="ru-RU" sz="45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     Сегодня 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в наше современное время мы заняты многими проблемами и уделяем не так уж много времени общению с детьми. Не здесь ли причина того, что появляются трудности в поведении детей? Ребенок, который всегда был хорошим, вдруг становится грубым, агрессивным, неуправляемым и как следствие уход ребёнка из дома. Данное явление называется </a:t>
            </a:r>
            <a:r>
              <a:rPr lang="ru-RU" sz="4500" b="1" dirty="0" err="1">
                <a:latin typeface="Times New Roman" pitchFamily="18" charset="0"/>
                <a:cs typeface="Times New Roman" pitchFamily="18" charset="0"/>
              </a:rPr>
              <a:t>Дромомания</a:t>
            </a:r>
            <a:r>
              <a:rPr lang="ru-RU" sz="4500" b="1" dirty="0">
                <a:latin typeface="Times New Roman" pitchFamily="18" charset="0"/>
                <a:cs typeface="Times New Roman" pitchFamily="18" charset="0"/>
              </a:rPr>
              <a:t> или бродяжничество.</a:t>
            </a:r>
          </a:p>
        </p:txBody>
      </p:sp>
    </p:spTree>
    <p:extLst>
      <p:ext uri="{BB962C8B-B14F-4D97-AF65-F5344CB8AC3E}">
        <p14:creationId xmlns:p14="http://schemas.microsoft.com/office/powerpoint/2010/main" val="172001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Бродяжничество/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дромомания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400" y="1268760"/>
            <a:ext cx="4038600" cy="2746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это состояние, когда у человека возникает непреодолимое желание сбежать из дома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либо из школы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не имея при этом никакого определенного маршрута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49080"/>
            <a:ext cx="4032448" cy="249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545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40930"/>
          </a:xfrm>
        </p:spPr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Причины бродяжничества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600200"/>
            <a:ext cx="763284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   </a:t>
            </a:r>
            <a:endParaRPr lang="ru-RU" sz="4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38536"/>
            <a:ext cx="2499418" cy="21225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755576" y="126876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Неблагополучие в семье - 32%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279" y="1738536"/>
            <a:ext cx="3014081" cy="2010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04048" y="1225296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Влияние сверстников - 32%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509120"/>
            <a:ext cx="3096344" cy="214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699792" y="4005064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Психическое заболевание - 37%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79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Этапность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формирования процесса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Первый этап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часто кратковременный, 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— начало уходов из дома.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Обычно является реакцией на внешний раздражитель и выражается в ситуационно обусловленных уходах.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4002129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154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Этапность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формирования процесса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067944" y="1556792"/>
            <a:ext cx="461885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Второй этап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характеризуется привычными, фиксированными уходами, мотивы которых не сразу понятны и психологически не всегда объяснимы. 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3313613" cy="4078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911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Этапность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формирования процесса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Значительно реже наступает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третий этап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когда уходы и бродяжничество становятся непреодолимыми, импульсивными, подросток не в силах им противостоять, что уже можно считать патологией. </a:t>
            </a:r>
          </a:p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Начало третьего этапа обычно характеризуется нарастанием количества и длительности уходов.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82800"/>
            <a:ext cx="4038600" cy="269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911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Типы уходов - побегов  у детей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Эмансипационные</a:t>
            </a: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Импульсивные</a:t>
            </a: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Демонстративные</a:t>
            </a:r>
          </a:p>
          <a:p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Дромоманические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84784"/>
            <a:ext cx="3456384" cy="5187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19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Эмансипационные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уходы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600200"/>
            <a:ext cx="7632848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 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Это наиболее частые побеги (45%). Они совершаются, чтобы избавиться от опеки и контроля родных или воспитателей, от наскучивших обязанностей и понуждений и отдаться «свободной», «веселой», «легкой» жизни.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Данные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побеги начинаются в основном в возрасте 12-15 лет. 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85% данным побегам предшествуют прогулы занятий, в 75% они сочетаются 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делинквентностью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в 32% – с алкоголизацией во время побега. Эмансипационный тип побегов наиболее свойственен детям с психопатиями и акцентуациями характера.</a:t>
            </a:r>
          </a:p>
          <a:p>
            <a:pPr marL="0" indent="0">
              <a:buNone/>
            </a:pPr>
            <a:endParaRPr lang="ru-RU" sz="4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12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Импульсивные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уходы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600200"/>
            <a:ext cx="763284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Составляют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26% побегов. Чаще всего первые побеги были следствием жестокого обращения, суровых наказаний, «расправ» со стороны родных или товарищей по интернату, детскому дому.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Возраст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импульсивных побегов от 7 до 15 лет. В более старшем возрасте вместо побега подросток выбирает переезд (например, в общежитие).</a:t>
            </a:r>
          </a:p>
          <a:p>
            <a:pPr marL="0" indent="0">
              <a:buNone/>
            </a:pPr>
            <a:r>
              <a:rPr lang="ru-RU" dirty="0" smtClean="0"/>
              <a:t>      </a:t>
            </a:r>
            <a:endParaRPr lang="ru-RU" sz="4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35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Демонстративные уходы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600200"/>
            <a:ext cx="748883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Являются следствием реакции оппозиции и наблюдаются в 20% случаев. Особенность данных побегов в том, чтобы привлечь к себе внимание, поэтому убегают недалеко и в те места, где их увидят, поймают и возвратят. Причина –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гипопротекция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уменьшение внимания со стороны  взрослых или необходимость получить какую-либо материальную выгоду или сформировать авторитет у сверстников. Возраст демонстративных побегов – 12-17 лет.</a:t>
            </a:r>
          </a:p>
          <a:p>
            <a:pPr marL="0" indent="0">
              <a:buNone/>
            </a:pPr>
            <a:r>
              <a:rPr lang="ru-RU" sz="2400" dirty="0" smtClean="0"/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58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Дромоманические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уходы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331640" y="1600200"/>
            <a:ext cx="705678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Редкий тип – 9% случаев. Данным побегам предшествует внезапно и беспричинно изменяющееся настроение («какая-то скука», «тоска»). Возникает немотивированная тяга к перемене обстановки. В побег пускаются в одиночку и только затем находят попутчиков. Внезапно возвращаются домой – измученные, притихшие, послушные. Стыдятся своего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поступка.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11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9728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Первый сигнал бродяжничества – пропуски уроков</a:t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0808"/>
            <a:ext cx="6264696" cy="4705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42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Поэтому необходимо выяснить: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Где бывают дети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 кем они проводят время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Чем занимаются, когда отсутствуют в школе?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1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0" y="2060848"/>
            <a:ext cx="3678560" cy="3678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194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Родители для ребенка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обязаны выступать: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Источником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эмоционального тепла и поддержки.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Образцом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примером для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подражания.</a:t>
            </a:r>
          </a:p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Другом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советчиком.</a:t>
            </a:r>
          </a:p>
          <a:p>
            <a:pPr marL="0" indent="0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4038600" cy="269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434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9728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Советы родителям</a:t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600200"/>
            <a:ext cx="7931224" cy="4525963"/>
          </a:xfrm>
        </p:spPr>
        <p:txBody>
          <a:bodyPr>
            <a:normAutofit fontScale="70000" lnSpcReduction="20000"/>
          </a:bodyPr>
          <a:lstStyle/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следите за собой, особенно под действием стресса, когда раздражены;</a:t>
            </a: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чаще обнимайте ребенка;</a:t>
            </a: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не уходите от разговора с ним;</a:t>
            </a: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не откладывайте совместные дела с ребенком (если это возможно);</a:t>
            </a: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избегайте резких движений по отношению к ребёнку;</a:t>
            </a: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не кричите на ребёнка;</a:t>
            </a: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если вы расстроены, то дети должны знать о вашем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состоянии; 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говорите детям прямо о своих чувствах, желаниях и потребностях, вместо того, чтобы срывать свое недовольство на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детях.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037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76" y="11424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Вывод: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980728"/>
            <a:ext cx="8363272" cy="5145435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Ребенок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попадает в социальное учреждение из привычной ему среды в совершенно незнакомую обстановку, где ему необходимо стать самостоятельным, наладить контакты, чтобы не быть одиноким в новом социальном окружении. </a:t>
            </a:r>
          </a:p>
          <a:p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Задача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взрослых – помочь ребенку адаптироваться, создать такой психологический климат в учреждении, который способствовал бы доброжелательному, равноправному и уважительному общению и помогал стать полноправным субъектом такого общения. Ребенок уже с первых минут должен почувствовать, что он здесь нужен, что его здесь ждут.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Путь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к взаимопониманию между детьми и взрослыми – это очень серьезный эмоциональный и интеллектуальный труд. И, прежде всего, труд взрослого, находящегося рядом, возможный только на основе совершенствования себя, своих качеств, демократизации общения с детьми и с коллегами. 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      ПОМНИТЕ!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Ваш ребенок не сможет самостоятельно преодолеть трудности без вашей ЛЮБВИ и ПОНИМАНИЯ!</a:t>
            </a:r>
          </a:p>
        </p:txBody>
      </p:sp>
    </p:spTree>
    <p:extLst>
      <p:ext uri="{BB962C8B-B14F-4D97-AF65-F5344CB8AC3E}">
        <p14:creationId xmlns:p14="http://schemas.microsoft.com/office/powerpoint/2010/main" val="130266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Пользователь\Desktop\0001-005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6" y="-29728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Посмотрите ролик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«Подростковое воровство и бродяжничество»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600200"/>
            <a:ext cx="7931224" cy="452596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r>
              <a:rPr lang="ru-RU" dirty="0" smtClean="0">
                <a:hlinkClick r:id="rId3"/>
              </a:rPr>
              <a:t>      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disk.yandex.ru/i/ZPESgHdGgzeOFg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бы тяжело вам ни было, не оставляйте подростка одного на этом участке жизненного пути, станьте его "проводником".</a:t>
            </a:r>
          </a:p>
        </p:txBody>
      </p:sp>
    </p:spTree>
    <p:extLst>
      <p:ext uri="{BB962C8B-B14F-4D97-AF65-F5344CB8AC3E}">
        <p14:creationId xmlns:p14="http://schemas.microsoft.com/office/powerpoint/2010/main" val="256573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788</Words>
  <Application>Microsoft Office PowerPoint</Application>
  <PresentationFormat>Экран (4:3)</PresentationFormat>
  <Paragraphs>71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Детское бродяжничество</vt:lpstr>
      <vt:lpstr> Обращение к родителям </vt:lpstr>
      <vt:lpstr> Бродяжничество/дромомания </vt:lpstr>
      <vt:lpstr> Причины бродяжничества </vt:lpstr>
      <vt:lpstr> Этапность формирования процесса </vt:lpstr>
      <vt:lpstr> Этапность формирования процесса </vt:lpstr>
      <vt:lpstr> Этапность формирования процесса </vt:lpstr>
      <vt:lpstr> Типы уходов - побегов  у детей </vt:lpstr>
      <vt:lpstr> Эмансипационные уходы </vt:lpstr>
      <vt:lpstr> Импульсивные уходы </vt:lpstr>
      <vt:lpstr> Демонстративные уходы </vt:lpstr>
      <vt:lpstr> Дромоманические уходы </vt:lpstr>
      <vt:lpstr> Первый сигнал бродяжничества – пропуски уроков </vt:lpstr>
      <vt:lpstr> Поэтому необходимо выяснить: </vt:lpstr>
      <vt:lpstr> Родители для ребенка  обязаны выступать: </vt:lpstr>
      <vt:lpstr> Советы родителям </vt:lpstr>
      <vt:lpstr> Вывод: </vt:lpstr>
      <vt:lpstr> Посмотрите ролик  «Подростковое воровство и бродяжничество»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Профилактика детского   бродяжничества  </dc:title>
  <dc:creator>Пользователь</dc:creator>
  <cp:lastModifiedBy>Пользователь</cp:lastModifiedBy>
  <cp:revision>22</cp:revision>
  <dcterms:created xsi:type="dcterms:W3CDTF">2021-11-14T03:00:56Z</dcterms:created>
  <dcterms:modified xsi:type="dcterms:W3CDTF">2022-04-15T14:42:01Z</dcterms:modified>
</cp:coreProperties>
</file>