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15DC8-B315-482B-A141-C883E03F7CDB}" type="datetimeFigureOut">
              <a:rPr lang="ru-RU" smtClean="0"/>
              <a:t>19.12.2024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16D65-E0FE-4227-A313-06A4AE33CC7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7148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Мастер-класс по созданию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новогодней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открытки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технике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скрапбукинг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5357826"/>
            <a:ext cx="6400800" cy="1181096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Выполнила: студентка ФГБОУ ВО НГПУ им. </a:t>
            </a:r>
            <a:r>
              <a:rPr lang="ru-RU" dirty="0" err="1" smtClean="0">
                <a:solidFill>
                  <a:schemeClr val="tx1"/>
                </a:solidFill>
              </a:rPr>
              <a:t>Козьмы</a:t>
            </a:r>
            <a:r>
              <a:rPr lang="ru-RU" dirty="0" smtClean="0">
                <a:solidFill>
                  <a:schemeClr val="tx1"/>
                </a:solidFill>
              </a:rPr>
              <a:t> Минина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Группы СДОМ -24-1</a:t>
            </a:r>
          </a:p>
          <a:p>
            <a:r>
              <a:rPr lang="ru-RU" dirty="0" err="1" smtClean="0">
                <a:solidFill>
                  <a:schemeClr val="tx1"/>
                </a:solidFill>
              </a:rPr>
              <a:t>Хонякевич</a:t>
            </a:r>
            <a:r>
              <a:rPr lang="ru-RU" dirty="0" smtClean="0">
                <a:solidFill>
                  <a:schemeClr val="tx1"/>
                </a:solidFill>
              </a:rPr>
              <a:t> Елена Станиславовна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srpc\Downloads\1734627950209.jpg"/>
          <p:cNvPicPr>
            <a:picLocks noChangeAspect="1" noChangeArrowheads="1"/>
          </p:cNvPicPr>
          <p:nvPr/>
        </p:nvPicPr>
        <p:blipFill>
          <a:blip r:embed="rId2"/>
          <a:srcRect t="23493"/>
          <a:stretch>
            <a:fillRect/>
          </a:stretch>
        </p:blipFill>
        <p:spPr bwMode="auto">
          <a:xfrm>
            <a:off x="2357422" y="2500306"/>
            <a:ext cx="4606471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Цель мастер-класса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4525963"/>
          </a:xfrm>
        </p:spPr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Научить участников создавать уникальные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новогодние открытки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технике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скрапбукинг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развивать творческие навыки и фантазию. </a:t>
            </a:r>
          </a:p>
          <a:p>
            <a:endParaRPr lang="ru-RU" dirty="0"/>
          </a:p>
        </p:txBody>
      </p:sp>
      <p:pic>
        <p:nvPicPr>
          <p:cNvPr id="2050" name="Picture 2" descr="C:\Users\usrpc\Downloads\17346289981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000372"/>
            <a:ext cx="4643470" cy="35513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Необходимые материалы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4186238" cy="5143536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Картон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(для основы открытки)</a:t>
            </a:r>
          </a:p>
          <a:p>
            <a:pPr lvl="0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Скрапбумага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(разных цветов и узоров)</a:t>
            </a: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Ножницы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Клей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Декоративные элементы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(стразы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пуговицы, высечки)</a:t>
            </a: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Штампы и чернила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(для создания узоров)</a:t>
            </a: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Фломастеры или ручки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(для написания поздравлений)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Декоративные элементы: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Пайетки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глиттер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Ленты и кружево.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Декоративные ленты помогут создать объемные элементы и добавить изысканности.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Пуговицы, фишки,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топсы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эти элементы могут стать интересным акцентом на вашей открытке.</a:t>
            </a:r>
          </a:p>
          <a:p>
            <a:endParaRPr lang="ru-RU" dirty="0"/>
          </a:p>
        </p:txBody>
      </p:sp>
      <p:pic>
        <p:nvPicPr>
          <p:cNvPr id="3075" name="Picture 3" descr="C:\Users\usrpc\Downloads\17346279501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214422"/>
            <a:ext cx="3643338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Шаг 1. Сложить пополам основу для открытки</a:t>
            </a:r>
            <a:endParaRPr lang="ru-RU" dirty="0"/>
          </a:p>
        </p:txBody>
      </p:sp>
      <p:pic>
        <p:nvPicPr>
          <p:cNvPr id="4" name="Содержимое 8" descr="IMG_20240301_1446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Шаг 2. Выбрать декор и </a:t>
            </a:r>
            <a:r>
              <a:rPr lang="ru-RU" dirty="0" err="1" smtClean="0"/>
              <a:t>скрапбумагу</a:t>
            </a:r>
            <a:r>
              <a:rPr lang="ru-RU" dirty="0" smtClean="0"/>
              <a:t> для открытки</a:t>
            </a:r>
            <a:endParaRPr lang="ru-RU" dirty="0"/>
          </a:p>
        </p:txBody>
      </p:sp>
      <p:pic>
        <p:nvPicPr>
          <p:cNvPr id="6" name="Picture 2" descr="C:\Users\usrpc\Downloads\17346304765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8553" t="5334" r="18702" b="5333"/>
          <a:stretch>
            <a:fillRect/>
          </a:stretch>
        </p:blipFill>
        <p:spPr bwMode="auto">
          <a:xfrm rot="5400000" flipV="1">
            <a:off x="2326394" y="1531205"/>
            <a:ext cx="4848406" cy="49292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Шаг 3. Приклеиваем </a:t>
            </a:r>
            <a:r>
              <a:rPr lang="ru-RU" dirty="0" err="1" smtClean="0"/>
              <a:t>скрапбумагу</a:t>
            </a:r>
            <a:r>
              <a:rPr lang="ru-RU" dirty="0" smtClean="0"/>
              <a:t> к основе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rpc\Downloads\1734630593922.jpg"/>
          <p:cNvPicPr>
            <a:picLocks noChangeAspect="1" noChangeArrowheads="1"/>
          </p:cNvPicPr>
          <p:nvPr/>
        </p:nvPicPr>
        <p:blipFill>
          <a:blip r:embed="rId2"/>
          <a:srcRect t="31780" b="20991"/>
          <a:stretch>
            <a:fillRect/>
          </a:stretch>
        </p:blipFill>
        <p:spPr bwMode="auto">
          <a:xfrm>
            <a:off x="1071538" y="1643050"/>
            <a:ext cx="6929454" cy="44150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dirty="0" smtClean="0"/>
              <a:t>Шаг 4. </a:t>
            </a:r>
            <a:r>
              <a:rPr lang="ru-RU" sz="3100" dirty="0"/>
              <a:t>Выбираем центральный элемент (например, вырезанную фигуру, вырубку или </a:t>
            </a:r>
            <a:r>
              <a:rPr lang="ru-RU" sz="3100" dirty="0" err="1"/>
              <a:t>чипборд</a:t>
            </a:r>
            <a:r>
              <a:rPr lang="ru-RU" sz="3100" dirty="0"/>
              <a:t>) и размещаем его на открытке.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C:\Users\usrpc\Downloads\IMG_20241219_213553_155.jpg"/>
          <p:cNvPicPr>
            <a:picLocks noChangeAspect="1" noChangeArrowheads="1"/>
          </p:cNvPicPr>
          <p:nvPr/>
        </p:nvPicPr>
        <p:blipFill>
          <a:blip r:embed="rId2"/>
          <a:srcRect l="1849" t="23542" r="3229"/>
          <a:stretch>
            <a:fillRect/>
          </a:stretch>
        </p:blipFill>
        <p:spPr bwMode="auto">
          <a:xfrm>
            <a:off x="714348" y="1643050"/>
            <a:ext cx="7929586" cy="4790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Шаг 5. Собираем композицию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usrpc\Downloads\1734631574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643050"/>
            <a:ext cx="7500990" cy="4853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Шаг 6. </a:t>
            </a:r>
            <a:r>
              <a:rPr lang="ru-RU" sz="3200" dirty="0"/>
              <a:t>Проверяем, чтобы все элементы были надежно </a:t>
            </a:r>
            <a:r>
              <a:rPr lang="ru-RU" sz="3200" dirty="0" smtClean="0"/>
              <a:t>приклеены. </a:t>
            </a:r>
            <a:r>
              <a:rPr lang="ru-RU" sz="3200" dirty="0"/>
              <a:t>При желании можно добавить </a:t>
            </a:r>
            <a:r>
              <a:rPr lang="ru-RU" sz="3200" dirty="0" err="1" smtClean="0"/>
              <a:t>глиттер</a:t>
            </a:r>
            <a:r>
              <a:rPr lang="ru-RU" sz="3200" dirty="0" smtClean="0"/>
              <a:t> </a:t>
            </a:r>
            <a:r>
              <a:rPr lang="ru-RU" sz="3200" dirty="0"/>
              <a:t>или другие акценты для завершения дизайна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12579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usrpc\Downloads\1734627950196.jpg"/>
          <p:cNvPicPr>
            <a:picLocks noChangeAspect="1" noChangeArrowheads="1"/>
          </p:cNvPicPr>
          <p:nvPr/>
        </p:nvPicPr>
        <p:blipFill>
          <a:blip r:embed="rId2"/>
          <a:srcRect t="7136" b="9265"/>
          <a:stretch>
            <a:fillRect/>
          </a:stretch>
        </p:blipFill>
        <p:spPr bwMode="auto">
          <a:xfrm>
            <a:off x="571472" y="2428868"/>
            <a:ext cx="3786214" cy="4220280"/>
          </a:xfrm>
          <a:prstGeom prst="rect">
            <a:avLst/>
          </a:prstGeom>
          <a:noFill/>
        </p:spPr>
      </p:pic>
      <p:pic>
        <p:nvPicPr>
          <p:cNvPr id="7171" name="Picture 3" descr="C:\Users\usrpc\Downloads\1734632078459.jpg"/>
          <p:cNvPicPr>
            <a:picLocks noChangeAspect="1" noChangeArrowheads="1"/>
          </p:cNvPicPr>
          <p:nvPr/>
        </p:nvPicPr>
        <p:blipFill>
          <a:blip r:embed="rId3" cstate="print"/>
          <a:srcRect t="6780" r="3813" b="5084"/>
          <a:stretch>
            <a:fillRect/>
          </a:stretch>
        </p:blipFill>
        <p:spPr bwMode="auto">
          <a:xfrm rot="5400000" flipV="1">
            <a:off x="4415216" y="2772126"/>
            <a:ext cx="4528411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Наша открытка готова.</a:t>
            </a:r>
            <a:br>
              <a:rPr lang="ru-RU" sz="3200" dirty="0" smtClean="0"/>
            </a:br>
            <a:r>
              <a:rPr lang="ru-RU" sz="3200" dirty="0" smtClean="0"/>
              <a:t>Поздравляем всех с наступающим Новым Годом!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usrpc\Downloads\1734632596042.jpg"/>
          <p:cNvPicPr>
            <a:picLocks noChangeAspect="1" noChangeArrowheads="1"/>
          </p:cNvPicPr>
          <p:nvPr/>
        </p:nvPicPr>
        <p:blipFill>
          <a:blip r:embed="rId2"/>
          <a:srcRect l="11289" t="29428" r="1992" b="14322"/>
          <a:stretch>
            <a:fillRect/>
          </a:stretch>
        </p:blipFill>
        <p:spPr bwMode="auto">
          <a:xfrm>
            <a:off x="142844" y="1785926"/>
            <a:ext cx="8663766" cy="4214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121</Words>
  <Application>Microsoft Office PowerPoint</Application>
  <PresentationFormat>Экран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Мастер-класс по созданию новогодней открытки  в технике скрапбукинг</vt:lpstr>
      <vt:lpstr>Цель мастер-класса </vt:lpstr>
      <vt:lpstr>Необходимые материалы </vt:lpstr>
      <vt:lpstr>Шаг 1. Сложить пополам основу для открытки</vt:lpstr>
      <vt:lpstr>Шаг 2. Выбрать декор и скрапбумагу для открытки</vt:lpstr>
      <vt:lpstr>Шаг 3. Приклеиваем скрапбумагу к основе</vt:lpstr>
      <vt:lpstr>Шаг 4. Выбираем центральный элемент (например, вырезанную фигуру, вырубку или чипборд) и размещаем его на открытке. </vt:lpstr>
      <vt:lpstr>Шаг 5. Собираем композицию</vt:lpstr>
      <vt:lpstr>Шаг 6. Проверяем, чтобы все элементы были надежно приклеены. При желании можно добавить глиттер или другие акценты для завершения дизайна</vt:lpstr>
      <vt:lpstr>Наша открытка готова. Поздравляем всех с наступающим Новым Годом!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по созданию новогодней открытки  в технике скрапбукинг</dc:title>
  <dc:creator>Пользователь Windows</dc:creator>
  <cp:lastModifiedBy>Пользователь Windows</cp:lastModifiedBy>
  <cp:revision>13</cp:revision>
  <dcterms:created xsi:type="dcterms:W3CDTF">2024-12-19T16:51:12Z</dcterms:created>
  <dcterms:modified xsi:type="dcterms:W3CDTF">2024-12-19T18:54:50Z</dcterms:modified>
</cp:coreProperties>
</file>