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9" r:id="rId11"/>
    <p:sldId id="267" r:id="rId12"/>
    <p:sldId id="268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3939" autoAdjust="0"/>
  </p:normalViewPr>
  <p:slideViewPr>
    <p:cSldViewPr>
      <p:cViewPr>
        <p:scale>
          <a:sx n="58" d="100"/>
          <a:sy n="58" d="100"/>
        </p:scale>
        <p:origin x="-950" y="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6400080" cy="1080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Филиал МБДОУ </a:t>
            </a:r>
            <a:r>
              <a:rPr lang="ru-RU" sz="20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д/с «Колокольчик» 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с.Тербуны  </a:t>
            </a:r>
            <a:r>
              <a:rPr lang="ru-RU" sz="20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с.Покровское - д/с </a:t>
            </a:r>
            <a:r>
              <a:rPr lang="ru-RU" sz="20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«Солнышко»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36830" y="2204865"/>
            <a:ext cx="7056783" cy="4176464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ru-RU" sz="7300" dirty="0" smtClean="0">
                <a:solidFill>
                  <a:srgbClr val="FF0000"/>
                </a:solidFill>
                <a:latin typeface="Times New Roman" pitchFamily="18" charset="0"/>
                <a:ea typeface="Dotum" pitchFamily="34" charset="-127"/>
                <a:cs typeface="Times New Roman" pitchFamily="18" charset="0"/>
              </a:rPr>
              <a:t>ПРОЕКТ</a:t>
            </a:r>
          </a:p>
          <a:p>
            <a:pPr algn="ctr"/>
            <a:r>
              <a:rPr lang="ru-RU" sz="9800" dirty="0" smtClean="0">
                <a:solidFill>
                  <a:srgbClr val="FF0000"/>
                </a:solidFill>
                <a:latin typeface="Times New Roman" pitchFamily="18" charset="0"/>
                <a:ea typeface="Dotum" pitchFamily="34" charset="-127"/>
                <a:cs typeface="Times New Roman" pitchFamily="18" charset="0"/>
              </a:rPr>
              <a:t>«Безопасное детство</a:t>
            </a:r>
            <a:r>
              <a:rPr lang="ru-RU" sz="9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endParaRPr lang="ru-RU" sz="5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>
              <a:buClr>
                <a:schemeClr val="hlink"/>
              </a:buClr>
              <a:buSzPct val="80000"/>
            </a:pPr>
            <a:endPara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>
              <a:buClr>
                <a:schemeClr val="hlink"/>
              </a:buClr>
              <a:buSzPct val="80000"/>
            </a:pPr>
            <a:endPara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>
              <a:buClr>
                <a:schemeClr val="hlink"/>
              </a:buClr>
              <a:buSzPct val="80000"/>
            </a:pPr>
            <a:endPara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>
              <a:buClr>
                <a:schemeClr val="hlink"/>
              </a:buClr>
              <a:buSzPct val="80000"/>
            </a:pPr>
            <a:endPara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>
              <a:buClr>
                <a:schemeClr val="hlink"/>
              </a:buClr>
              <a:buSzPct val="80000"/>
            </a:pPr>
            <a:endPara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>
              <a:buClr>
                <a:schemeClr val="hlink"/>
              </a:buClr>
              <a:buSzPct val="80000"/>
            </a:pP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 :</a:t>
            </a:r>
          </a:p>
          <a:p>
            <a:pPr marL="342900" indent="-342900" algn="r">
              <a:buClr>
                <a:schemeClr val="hlink"/>
              </a:buClr>
              <a:buSzPct val="80000"/>
            </a:pP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Старший воспитатель</a:t>
            </a:r>
          </a:p>
          <a:p>
            <a:pPr marL="342900" indent="-342900" algn="r">
              <a:buClr>
                <a:schemeClr val="hlink"/>
              </a:buClr>
              <a:buSzPct val="80000"/>
            </a:pP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Васютина Г.В. 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5400" dirty="0">
              <a:solidFill>
                <a:srgbClr val="FF0000"/>
              </a:solidFill>
              <a:latin typeface="Garamond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437112"/>
            <a:ext cx="2304256" cy="2033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5856" y="4437112"/>
            <a:ext cx="2123874" cy="2033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8264" y="260648"/>
            <a:ext cx="1945349" cy="1823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4251" y="1772815"/>
            <a:ext cx="1725461" cy="2209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552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2708920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Продолжительность: 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среднесрочный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(с 1 сентября 2020г.  -  по 30 октября 2020г.)</a:t>
            </a:r>
          </a:p>
          <a:p>
            <a:pPr marL="0" indent="0">
              <a:buNone/>
            </a:pP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Участники:  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дети разновозрастной группы  (3-6лет),</a:t>
            </a:r>
            <a:b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педагоги и родители.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Тип проекта: информационно-познавательный, образовательный</a:t>
            </a:r>
            <a:endParaRPr lang="ru-RU" sz="3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84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064896" cy="5184576"/>
          </a:xfrm>
        </p:spPr>
        <p:txBody>
          <a:bodyPr>
            <a:normAutofit/>
          </a:bodyPr>
          <a:lstStyle/>
          <a:p>
            <a:pPr lvl="0" algn="l">
              <a:spcBef>
                <a:spcPts val="600"/>
              </a:spcBef>
              <a:spcAft>
                <a:spcPts val="1200"/>
              </a:spcAft>
              <a:defRPr/>
            </a:pPr>
            <a:r>
              <a:rPr lang="ru-RU" sz="2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у детей осознанного выполнения правил поведения, обеспечивающих сохранность их жизни и здоровья в современных условиях улицы, транспорта, природы,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быта.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  <a:r>
              <a:rPr lang="ru-RU" sz="2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сформировать важнейшие алгоритмы  восприятия и действия, которые лежат в основе  безопасного поведения ребенка.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-научить детей ориентироваться в окружающей его обстановке и уметь оценивать отдельные элементы обстановки с точки зрения «опасно» - «не опасно»;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обогатить знания родителей о безопасности жизнедеятельности ребенка в различных ситуациях.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473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339752" y="2564904"/>
            <a:ext cx="5112568" cy="356125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370592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Гости группы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работники полиции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Беседы с детьми на темы:  «Вызови  помощь», «Когда я один дома, на улице», «Привлеки внимание»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664" y="2182274"/>
            <a:ext cx="6120680" cy="4199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12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" y="188640"/>
            <a:ext cx="8229600" cy="1578504"/>
          </a:xfrm>
        </p:spPr>
        <p:txBody>
          <a:bodyPr>
            <a:noAutofit/>
          </a:bodyPr>
          <a:lstStyle/>
          <a:p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 Дню солидарности.</a:t>
            </a:r>
            <a:b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Конкурс рисунков на асфальте «Мирное небо над головой»</a:t>
            </a:r>
            <a:endParaRPr lang="ru-RU" sz="3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Детсад\Downloads\Коллаж Фоторедактор_RRFL8g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7272808" cy="475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88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12" y="260648"/>
            <a:ext cx="8229600" cy="1512168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Запуск шаров ко Дню солидарности 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(как символа сопричастности с общим горем и консолидации усилий за мирное небо над головой</a:t>
            </a:r>
            <a:r>
              <a:rPr lang="ru-RU" sz="2800" dirty="0" smtClean="0">
                <a:solidFill>
                  <a:schemeClr val="tx1"/>
                </a:solidFill>
              </a:rPr>
              <a:t>)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Детсад\Downloads\IMG_20200903_12464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2060848"/>
            <a:ext cx="6408712" cy="458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129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02440"/>
          </a:xfrm>
        </p:spPr>
        <p:txBody>
          <a:bodyPr>
            <a:normAutofit/>
          </a:bodyPr>
          <a:lstStyle/>
          <a:p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Знакомство с дорожными знаками</a:t>
            </a:r>
            <a:endParaRPr lang="ru-RU" sz="3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Детсад\Downloads\Коллаж Фоторедактор_OxaRgE (2)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1628800"/>
            <a:ext cx="6984776" cy="4917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479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02440"/>
          </a:xfrm>
        </p:spPr>
        <p:txBody>
          <a:bodyPr>
            <a:normAutofit/>
          </a:bodyPr>
          <a:lstStyle/>
          <a:p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Неделя безопасности дорожного движения</a:t>
            </a:r>
            <a:endParaRPr lang="ru-RU" sz="3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 descr="C:\Users\Детсад\Downloads\Коллаж Фоторедактор_QxLr9K (1)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1844824"/>
            <a:ext cx="684076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93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653394"/>
          </a:xfrm>
        </p:spPr>
        <p:txBody>
          <a:bodyPr>
            <a:noAutofit/>
          </a:bodyPr>
          <a:lstStyle/>
          <a:p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Родительское собрание  по профилактике дорожно-транспортного травматизма.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Гость группы - Государственный инспектор дорожного надзора ОГИБДД МО МВД России «</a:t>
            </a:r>
            <a:r>
              <a:rPr lang="ru-RU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Тербунский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старший лейтенант полиции  В.В. </a:t>
            </a:r>
            <a:r>
              <a:rPr lang="ru-RU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Жиляков</a:t>
            </a:r>
            <a:endParaRPr lang="ru-RU" sz="2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Детсад\Downloads\IMG_20200908_17023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632" y="2132856"/>
            <a:ext cx="684076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563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722520"/>
          </a:xfrm>
        </p:spPr>
        <p:txBody>
          <a:bodyPr>
            <a:noAutofit/>
          </a:bodyPr>
          <a:lstStyle/>
          <a:p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 в родительских чатах.</a:t>
            </a:r>
            <a:b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Размещение информации по проблемам безопасности детей</a:t>
            </a:r>
            <a:endParaRPr lang="ru-RU" sz="3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Детсад\Downloads\c4b31ec991bda5de98c997de2264824c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2313133"/>
            <a:ext cx="3203849" cy="4356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Детсад\Downloads\p19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53336" y="2313133"/>
            <a:ext cx="2880320" cy="3963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9873" y="2492896"/>
            <a:ext cx="2592287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736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Просмотр мультфильмов на тему: «Опасные ситуации»</a:t>
            </a:r>
            <a:endParaRPr lang="ru-RU" sz="3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Детсад\Downloads\Коллаж Фоторедактор_TeZpXa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844824"/>
            <a:ext cx="7488832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148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Викторина «Знатоки дорожных правил»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Детсад\Downloads\Коллаж Фоторедактор_pI1xTW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913" y="1700808"/>
            <a:ext cx="763284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46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3508" y="188640"/>
            <a:ext cx="8229600" cy="1506496"/>
          </a:xfrm>
        </p:spPr>
        <p:txBody>
          <a:bodyPr>
            <a:normAutofit/>
          </a:bodyPr>
          <a:lstStyle/>
          <a:p>
            <a:r>
              <a:rPr lang="ru-RU" sz="3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Беседа </a:t>
            </a:r>
            <a:r>
              <a:rPr lang="ru-RU" sz="3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 пожарной безопасности «Берегись огня</a:t>
            </a:r>
            <a:r>
              <a:rPr lang="ru-RU" sz="3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632" y="2420888"/>
            <a:ext cx="6597352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30152" y="1844824"/>
            <a:ext cx="2012473" cy="182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408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Беседа </a:t>
            </a:r>
            <a:r>
              <a:rPr lang="ru-RU" sz="3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«Колющие и </a:t>
            </a: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режущие предметы</a:t>
            </a:r>
            <a:r>
              <a:rPr lang="ru-RU" sz="3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дома»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3915" y="1916832"/>
            <a:ext cx="7356477" cy="465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58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2428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 !</a:t>
            </a: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55041" y="404664"/>
            <a:ext cx="1720518" cy="1563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4135006"/>
            <a:ext cx="2339752" cy="2300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3372" y="404664"/>
            <a:ext cx="237626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4113" y="4149080"/>
            <a:ext cx="2234031" cy="2265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005064"/>
            <a:ext cx="2759968" cy="2409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784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307</TotalTime>
  <Words>120</Words>
  <Application>Microsoft Office PowerPoint</Application>
  <PresentationFormat>Экран (4:3)</PresentationFormat>
  <Paragraphs>30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Волна</vt:lpstr>
      <vt:lpstr>Филиал МБДОУ д/с «Колокольчик» с.Тербуны  в с.Покровское - д/с «Солнышко»</vt:lpstr>
      <vt:lpstr>Тип проекта: информационно-познавательный, образовательный</vt:lpstr>
      <vt:lpstr>Цель: - формирование у детей осознанного выполнения правил поведения, обеспечивающих сохранность их жизни и здоровья в современных условиях улицы, транспорта, природы, быта.  Задачи:  - сформировать важнейшие алгоритмы  восприятия и действия, которые лежат в основе  безопасного поведения ребенка. -научить детей ориентироваться в окружающей его обстановке и уметь оценивать отдельные элементы обстановки с точки зрения «опасно» - «не опасно»; - обогатить знания родителей о безопасности жизнедеятельности ребенка в различных ситуациях. </vt:lpstr>
      <vt:lpstr>Гости группы – работники полиции Беседы с детьми на темы:  «Вызови  помощь», «Когда я один дома, на улице», «Привлеки внимание»  </vt:lpstr>
      <vt:lpstr>Ко Дню солидарности. Конкурс рисунков на асфальте «Мирное небо над головой»</vt:lpstr>
      <vt:lpstr>Запуск шаров ко Дню солидарности  (как символа сопричастности с общим горем и консолидации усилий за мирное небо над головой)</vt:lpstr>
      <vt:lpstr>Знакомство с дорожными знаками</vt:lpstr>
      <vt:lpstr>Неделя безопасности дорожного движения</vt:lpstr>
      <vt:lpstr>Родительское собрание  по профилактике дорожно-транспортного травматизма.  Гость группы - Государственный инспектор дорожного надзора ОГИБДД МО МВД России «Тербунский» старший лейтенант полиции  В.В. Жиляков</vt:lpstr>
      <vt:lpstr>Работа в родительских чатах. Размещение информации по проблемам безопасности детей</vt:lpstr>
      <vt:lpstr>Просмотр мультфильмов на тему: «Опасные ситуации»</vt:lpstr>
      <vt:lpstr>Викторина «Знатоки дорожных правил»</vt:lpstr>
      <vt:lpstr>Беседа по пожарной безопасности «Берегись огня»</vt:lpstr>
      <vt:lpstr>Беседа «Колющие и режущие предметы дома»</vt:lpstr>
      <vt:lpstr> 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Филиал муниципального бюджетного дошкольного образовательного учреждения д/с «Колокольчик» с Тербуны  в с. Покровское-д/с «Солнышко»</dc:title>
  <dc:creator>Детсад</dc:creator>
  <cp:lastModifiedBy>Детсад</cp:lastModifiedBy>
  <cp:revision>26</cp:revision>
  <dcterms:created xsi:type="dcterms:W3CDTF">2020-10-30T06:24:34Z</dcterms:created>
  <dcterms:modified xsi:type="dcterms:W3CDTF">2021-01-31T09:49:04Z</dcterms:modified>
</cp:coreProperties>
</file>