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7"/>
  </p:notesMasterIdLst>
  <p:sldIdLst>
    <p:sldId id="256" r:id="rId2"/>
    <p:sldId id="282" r:id="rId3"/>
    <p:sldId id="283" r:id="rId4"/>
    <p:sldId id="286" r:id="rId5"/>
    <p:sldId id="287" r:id="rId6"/>
    <p:sldId id="284" r:id="rId7"/>
    <p:sldId id="290" r:id="rId8"/>
    <p:sldId id="323" r:id="rId9"/>
    <p:sldId id="293" r:id="rId10"/>
    <p:sldId id="324" r:id="rId11"/>
    <p:sldId id="325" r:id="rId12"/>
    <p:sldId id="327" r:id="rId13"/>
    <p:sldId id="328" r:id="rId14"/>
    <p:sldId id="329" r:id="rId15"/>
    <p:sldId id="295" r:id="rId16"/>
    <p:sldId id="330" r:id="rId17"/>
    <p:sldId id="296" r:id="rId18"/>
    <p:sldId id="262" r:id="rId19"/>
    <p:sldId id="302" r:id="rId20"/>
    <p:sldId id="331" r:id="rId21"/>
    <p:sldId id="304" r:id="rId22"/>
    <p:sldId id="332" r:id="rId23"/>
    <p:sldId id="333" r:id="rId24"/>
    <p:sldId id="306" r:id="rId25"/>
    <p:sldId id="334" r:id="rId26"/>
    <p:sldId id="312" r:id="rId27"/>
    <p:sldId id="268" r:id="rId28"/>
    <p:sldId id="273" r:id="rId29"/>
    <p:sldId id="281" r:id="rId30"/>
    <p:sldId id="276" r:id="rId31"/>
    <p:sldId id="316" r:id="rId32"/>
    <p:sldId id="317" r:id="rId33"/>
    <p:sldId id="320" r:id="rId34"/>
    <p:sldId id="321" r:id="rId35"/>
    <p:sldId id="322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1798638-FB01-4EA5-8830-8042430C4BF7}">
          <p14:sldIdLst>
            <p14:sldId id="256"/>
            <p14:sldId id="282"/>
            <p14:sldId id="283"/>
            <p14:sldId id="286"/>
            <p14:sldId id="287"/>
            <p14:sldId id="284"/>
            <p14:sldId id="290"/>
            <p14:sldId id="323"/>
            <p14:sldId id="293"/>
            <p14:sldId id="324"/>
            <p14:sldId id="325"/>
            <p14:sldId id="327"/>
            <p14:sldId id="328"/>
            <p14:sldId id="329"/>
            <p14:sldId id="295"/>
            <p14:sldId id="330"/>
            <p14:sldId id="296"/>
            <p14:sldId id="262"/>
            <p14:sldId id="302"/>
            <p14:sldId id="331"/>
            <p14:sldId id="304"/>
            <p14:sldId id="332"/>
            <p14:sldId id="333"/>
            <p14:sldId id="306"/>
            <p14:sldId id="334"/>
            <p14:sldId id="312"/>
            <p14:sldId id="268"/>
            <p14:sldId id="273"/>
            <p14:sldId id="281"/>
            <p14:sldId id="276"/>
            <p14:sldId id="316"/>
            <p14:sldId id="317"/>
            <p14:sldId id="320"/>
            <p14:sldId id="321"/>
          </p14:sldIdLst>
        </p14:section>
        <p14:section name="Раздел без заголовка" id="{0138AE39-AE35-421E-A64F-510D39BECF47}">
          <p14:sldIdLst>
            <p14:sldId id="32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663300"/>
    <a:srgbClr val="FF6699"/>
    <a:srgbClr val="FF3399"/>
    <a:srgbClr val="A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405" autoAdjust="0"/>
    <p:restoredTop sz="94645" autoAdjust="0"/>
  </p:normalViewPr>
  <p:slideViewPr>
    <p:cSldViewPr>
      <p:cViewPr varScale="1">
        <p:scale>
          <a:sx n="56" d="100"/>
          <a:sy n="56" d="100"/>
        </p:scale>
        <p:origin x="1204" y="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9C12C-2F2A-4315-8296-BBC015FD919C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D495A-7A41-4EA7-BD3B-6572639EE9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290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D495A-7A41-4EA7-BD3B-6572639EE93B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814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89F1FD06-7640-466E-8D45-473AF7CD01DE}" type="datetimeFigureOut">
              <a:rPr lang="en-US" smtClean="0"/>
              <a:pPr>
                <a:defRPr/>
              </a:pPr>
              <a:t>12/22/2023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378A6992-D63A-4B49-8A99-4E69C97C2F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Елена\Desktop\ФОН\всякое\ancient-books-spine-vector-material_15-8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838200"/>
            <a:ext cx="5029200" cy="572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Елена\Desktop\ФОН\всякое\пер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7200"/>
            <a:ext cx="5105400" cy="5375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8534400" cy="3200400"/>
          </a:xfrm>
        </p:spPr>
        <p:txBody>
          <a:bodyPr/>
          <a:lstStyle/>
          <a:p>
            <a:pPr algn="ctr">
              <a:buNone/>
            </a:pPr>
            <a:r>
              <a:rPr lang="ru-RU" sz="6600" i="1">
                <a:solidFill>
                  <a:srgbClr val="A80000"/>
                </a:solidFill>
                <a:latin typeface="Bookman Old Style" pitchFamily="18" charset="0"/>
              </a:rPr>
              <a:t>Всемирный день поэзии</a:t>
            </a:r>
            <a:endParaRPr lang="ru-RU" sz="6600" i="1" dirty="0">
              <a:solidFill>
                <a:srgbClr val="A8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609600"/>
            <a:ext cx="84582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472532"/>
            <a:ext cx="4343400" cy="3547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00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685800"/>
            <a:ext cx="7442679" cy="4655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828800"/>
            <a:ext cx="44196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37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100072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/>
                <a:ea typeface="Calibri"/>
              </a:rPr>
              <a:t>Всемирный день поэзии отмечают 21 марта. Этот день был объявлен по решению Международной организации ЮНЕСКО в 1999 году, и в </a:t>
            </a:r>
            <a:r>
              <a:rPr lang="ru-RU" sz="2000">
                <a:latin typeface="Times New Roman"/>
                <a:ea typeface="Calibri"/>
              </a:rPr>
              <a:t>этом 2023, </a:t>
            </a:r>
            <a:r>
              <a:rPr lang="ru-RU" sz="2000" dirty="0">
                <a:latin typeface="Times New Roman"/>
                <a:ea typeface="Calibri"/>
              </a:rPr>
              <a:t>празднуется </a:t>
            </a:r>
            <a:r>
              <a:rPr lang="ru-RU" sz="2000">
                <a:latin typeface="Times New Roman"/>
                <a:ea typeface="Calibri"/>
              </a:rPr>
              <a:t>в 24-й </a:t>
            </a:r>
            <a:r>
              <a:rPr lang="ru-RU" sz="2000" dirty="0">
                <a:latin typeface="Times New Roman"/>
                <a:ea typeface="Calibri"/>
              </a:rPr>
              <a:t>раз. Этот день призван стать праздником для всех поэтов, своего рода днем рождения поэзии.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401" y="2286000"/>
            <a:ext cx="80010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1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1793289" y="5515168"/>
            <a:ext cx="45719" cy="474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09600" y="685800"/>
            <a:ext cx="2895600" cy="49530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Настоящий же день рождения поэзии неизвестен, но одно можно сказать точно ― этот день был очень и очень давно. Учеными найдены стихи, датируемые XXIII веком до нашей эры, написаны они были дочерью аккадского царя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Саргона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звали ее Эн-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хеду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ана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838200"/>
            <a:ext cx="4953000" cy="5486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288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600200"/>
          </a:xfrm>
        </p:spPr>
        <p:txBody>
          <a:bodyPr>
            <a:normAutofit fontScale="90000"/>
          </a:bodyPr>
          <a:lstStyle/>
          <a:p>
            <a:r>
              <a:rPr lang="ru-RU" sz="2800"/>
              <a:t>Поэзия прошла длиннейший путь, примерно в тридцать веков, у разных народов земли. На пяти континентах Земли существовала и существует поэзия. И поэзия вечна, вечна, как сама жизнь, нет и не будет конца поэзии, пока жив на земле человек. В стихах человек выражал все, чем жил и дышал, он в ней воспевал природу, любовь, гамму человеческих чувств, которые не меняются со временем.</a:t>
            </a:r>
            <a:br>
              <a:rPr lang="ru-RU" sz="2800"/>
            </a:br>
            <a:r>
              <a:rPr lang="ru-RU" sz="2800"/>
              <a:t>                       </a:t>
            </a:r>
            <a:endParaRPr lang="ru-RU" sz="2000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800" y="1447800"/>
            <a:ext cx="5234781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701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85917" y="4286256"/>
            <a:ext cx="6357983" cy="196214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381000" y="381000"/>
            <a:ext cx="8305800" cy="2667000"/>
          </a:xfrm>
        </p:spPr>
        <p:txBody>
          <a:bodyPr>
            <a:normAutofit fontScale="85000" lnSpcReduction="20000"/>
          </a:bodyPr>
          <a:lstStyle/>
          <a:p>
            <a:r>
              <a:rPr lang="ru-RU" sz="2400" b="1" dirty="0">
                <a:latin typeface="Times New Roman"/>
                <a:ea typeface="Calibri"/>
              </a:rPr>
              <a:t>Поэзия</a:t>
            </a:r>
            <a:r>
              <a:rPr lang="ru-RU" sz="2400" dirty="0">
                <a:latin typeface="Times New Roman"/>
                <a:ea typeface="Calibri"/>
              </a:rPr>
              <a:t> – это то, что создано человеком, его мыслью, чувством, воображением. Древние греки называли поэзией искусство человеческой речи вообще, имея в виду прозу и стихи, театральную декламацию, философский спор или поздравление другу</a:t>
            </a:r>
            <a:r>
              <a:rPr lang="ru-RU" sz="2400">
                <a:latin typeface="Times New Roman" pitchFamily="18" charset="0"/>
                <a:ea typeface="Calibri"/>
                <a:cs typeface="Times New Roman" pitchFamily="18" charset="0"/>
              </a:rPr>
              <a:t>.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В наше время сложилось представление о поэзии как о чем-то возвышенном, красивом, необычном. В самом деле: любить, читать, писать стихи может лишь тот, в чьей душе живет поэтическое начало, умение понимать условный, воображаемый мир поэтических образов. Или, наоборот, поэзия помогает рассказать о самой, казалось бы, обыденной ситуации в жизни.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2928934"/>
            <a:ext cx="7677176" cy="3554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43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6512511" cy="1428728"/>
          </a:xfrm>
        </p:spPr>
        <p:txBody>
          <a:bodyPr/>
          <a:lstStyle/>
          <a:p>
            <a:pPr algn="ctr"/>
            <a:r>
              <a:rPr lang="ru-RU"/>
              <a:t>Смирнов Ярослав СВ-211п </a:t>
            </a:r>
            <a:br>
              <a:rPr lang="ru-RU"/>
            </a:br>
            <a:r>
              <a:rPr lang="ru-RU"/>
              <a:t>Эдуард Асадов «Трусиха»</a:t>
            </a:r>
            <a:br>
              <a:rPr lang="ru-RU"/>
            </a:br>
            <a:br>
              <a:rPr lang="ru-RU"/>
            </a:br>
            <a:endParaRPr lang="ru-RU"/>
          </a:p>
        </p:txBody>
      </p:sp>
      <p:pic>
        <p:nvPicPr>
          <p:cNvPr id="1026" name="Picture 2" descr="C:\Users\Юлия\Desktop\Конкурсы-2021-2022уч.г\Трусих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024487"/>
            <a:ext cx="6815134" cy="38335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3" y="2285992"/>
            <a:ext cx="7377138" cy="4572008"/>
          </a:xfrm>
        </p:spPr>
        <p:txBody>
          <a:bodyPr/>
          <a:lstStyle/>
          <a:p>
            <a:pPr algn="l"/>
            <a:r>
              <a:rPr lang="ru-RU" sz="1400"/>
              <a:t>В день поэзии всемирный</a:t>
            </a:r>
            <a:br>
              <a:rPr lang="ru-RU" sz="1400"/>
            </a:br>
            <a:r>
              <a:rPr lang="ru-RU" sz="1400"/>
              <a:t>Почтим мы гениев своих,</a:t>
            </a:r>
            <a:br>
              <a:rPr lang="ru-RU" sz="1400"/>
            </a:br>
            <a:r>
              <a:rPr lang="ru-RU" sz="1400"/>
              <a:t>Поэтов, кто пером и лирой</a:t>
            </a:r>
            <a:br>
              <a:rPr lang="ru-RU" sz="1400"/>
            </a:br>
            <a:r>
              <a:rPr lang="ru-RU" sz="1400"/>
              <a:t>Язык наш русский восхвалил.</a:t>
            </a:r>
            <a:br>
              <a:rPr lang="ru-RU" sz="1400"/>
            </a:br>
            <a:r>
              <a:rPr lang="ru-RU" sz="1400"/>
              <a:t>Кто воспевал красу природы,</a:t>
            </a:r>
            <a:br>
              <a:rPr lang="ru-RU" sz="1400"/>
            </a:br>
            <a:r>
              <a:rPr lang="ru-RU" sz="1400"/>
              <a:t>И прелести прекрасных дам,</a:t>
            </a:r>
            <a:br>
              <a:rPr lang="ru-RU" sz="1400"/>
            </a:br>
            <a:r>
              <a:rPr lang="ru-RU" sz="1400"/>
              <a:t>Надеемся и в наши годы,</a:t>
            </a:r>
            <a:br>
              <a:rPr lang="ru-RU" sz="1400"/>
            </a:br>
            <a:r>
              <a:rPr lang="ru-RU" sz="1400"/>
              <a:t>Народ явит поэта нам:</a:t>
            </a:r>
            <a:br>
              <a:rPr lang="ru-RU" sz="1400"/>
            </a:br>
            <a:r>
              <a:rPr lang="ru-RU" sz="1400"/>
              <a:t>Чей гений с Пушкиным сравнится,</a:t>
            </a:r>
            <a:br>
              <a:rPr lang="ru-RU" sz="1400"/>
            </a:br>
            <a:r>
              <a:rPr lang="ru-RU" sz="1400"/>
              <a:t>России славу принесет.</a:t>
            </a:r>
            <a:br>
              <a:rPr lang="ru-RU" sz="1400"/>
            </a:br>
            <a:r>
              <a:rPr lang="ru-RU" sz="1400"/>
              <a:t>Иль новый Лермонтов родится,</a:t>
            </a:r>
            <a:br>
              <a:rPr lang="ru-RU" sz="1400"/>
            </a:br>
            <a:r>
              <a:rPr lang="ru-RU" sz="1400"/>
              <a:t>И воспоет он свой народ.</a:t>
            </a:r>
            <a:br>
              <a:rPr lang="ru-RU" sz="1400"/>
            </a:br>
            <a:r>
              <a:rPr lang="ru-RU" sz="1400"/>
              <a:t>В чём волшебство поэзии?</a:t>
            </a:r>
            <a:br>
              <a:rPr lang="ru-RU" sz="1400"/>
            </a:br>
            <a:r>
              <a:rPr lang="ru-RU" sz="1400"/>
              <a:t>Возможно, в обнаженье чувств?</a:t>
            </a:r>
            <a:br>
              <a:rPr lang="ru-RU" sz="1400"/>
            </a:br>
            <a:r>
              <a:rPr lang="ru-RU" sz="1400"/>
              <a:t>В способности затронуть сердца струны?</a:t>
            </a:r>
            <a:br>
              <a:rPr lang="ru-RU" sz="1400"/>
            </a:br>
            <a:r>
              <a:rPr lang="ru-RU" sz="1400"/>
              <a:t>Ведь могут же слова, слетающие с уст,</a:t>
            </a:r>
            <a:br>
              <a:rPr lang="ru-RU" sz="1400"/>
            </a:br>
            <a:r>
              <a:rPr lang="ru-RU" sz="1400"/>
              <a:t>Счастливым сделать день угрюмый.</a:t>
            </a:r>
            <a:br>
              <a:rPr lang="ru-RU" sz="1400"/>
            </a:br>
            <a:r>
              <a:rPr lang="ru-RU" sz="1400"/>
              <a:t>А может, это просто наважденье?</a:t>
            </a:r>
            <a:br>
              <a:rPr lang="ru-RU" sz="1400"/>
            </a:br>
            <a:r>
              <a:rPr lang="ru-RU" sz="1400"/>
              <a:t>И всё ж, покуда существует свет,</a:t>
            </a:r>
            <a:br>
              <a:rPr lang="ru-RU" sz="1400"/>
            </a:br>
            <a:r>
              <a:rPr lang="ru-RU" sz="1400"/>
              <a:t>За строчкой строчку, словно ожерелье,</a:t>
            </a:r>
            <a:br>
              <a:rPr lang="ru-RU" sz="1400"/>
            </a:br>
            <a:r>
              <a:rPr lang="ru-RU" sz="1400"/>
              <a:t>Нанизывает медленно слова… поэт.</a:t>
            </a:r>
            <a:br>
              <a:rPr lang="ru-RU" sz="1400"/>
            </a:br>
            <a:endParaRPr lang="ru-RU" sz="1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0"/>
            <a:ext cx="4927157" cy="2143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5356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428604"/>
            <a:ext cx="6512511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Picture 2" descr="W:\Картинки\378822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6106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0"/>
            <a:ext cx="6512511" cy="1143000"/>
          </a:xfrm>
        </p:spPr>
        <p:txBody>
          <a:bodyPr/>
          <a:lstStyle/>
          <a:p>
            <a:pPr algn="ctr"/>
            <a:r>
              <a:rPr lang="ru-RU" sz="3600"/>
              <a:t>Анисин Илья ОС-211с </a:t>
            </a:r>
            <a:br>
              <a:rPr lang="ru-RU" sz="3600"/>
            </a:br>
            <a:r>
              <a:rPr lang="ru-RU" sz="3600"/>
              <a:t>Осип Мандельштам </a:t>
            </a:r>
            <a:br>
              <a:rPr lang="ru-RU" sz="3600"/>
            </a:br>
            <a:r>
              <a:rPr lang="ru-RU" sz="3600"/>
              <a:t>«Я наравне с другими хочу тебе служить»</a:t>
            </a:r>
            <a:br>
              <a:rPr lang="ru-RU" sz="4400"/>
            </a:br>
            <a:br>
              <a:rPr lang="ru-RU" sz="4400"/>
            </a:br>
            <a:endParaRPr lang="ru-RU" sz="4400"/>
          </a:p>
        </p:txBody>
      </p:sp>
      <p:pic>
        <p:nvPicPr>
          <p:cNvPr id="2050" name="Picture 2" descr="C:\Users\Юлия\Desktop\Конкурсы-2021-2022уч.г\Стих Мандельштам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05050"/>
            <a:ext cx="6096000" cy="4552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428604"/>
            <a:ext cx="6512511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Picture 2" descr="W:\Картинки\378822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6106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071538" y="1357298"/>
            <a:ext cx="807246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Есенин, Пушкин, Блок и Фет,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Ахматова, Барто, Твардовский…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 России, если ты поэт –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Ты должен ярким быть и броским.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Знать, словом должен зажигать,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И душу вылечить словами.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Тебе ли этого не знать,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Поэт, живущий рядом с нами?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Поэзия – великий дар!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Кто оседлать сумел Пегаса,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Тот никогда не будет стар,</a:t>
            </a:r>
            <a:b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Рифмуя мысли ежечасно.</a:t>
            </a:r>
            <a:endParaRPr kumimoji="0" lang="ru-RU" sz="2000" b="0" i="0" u="none" strike="noStrike" cap="none" normalizeH="0" baseline="0">
              <a:ln>
                <a:noFill/>
              </a:ln>
              <a:solidFill>
                <a:schemeClr val="accent6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6512511" cy="1143000"/>
          </a:xfrm>
        </p:spPr>
        <p:txBody>
          <a:bodyPr/>
          <a:lstStyle/>
          <a:p>
            <a:pPr algn="ctr"/>
            <a:r>
              <a:rPr lang="ru-RU" sz="3600"/>
              <a:t>Девятова Мария </a:t>
            </a:r>
            <a:br>
              <a:rPr lang="ru-RU" sz="3600"/>
            </a:br>
            <a:r>
              <a:rPr lang="ru-RU" sz="3600"/>
              <a:t>СД-211с </a:t>
            </a:r>
            <a:br>
              <a:rPr lang="ru-RU" sz="3600"/>
            </a:br>
            <a:r>
              <a:rPr lang="ru-RU" sz="3600"/>
              <a:t>Агния Барто «В театре»</a:t>
            </a:r>
            <a:br>
              <a:rPr lang="ru-RU" sz="3600"/>
            </a:br>
            <a:endParaRPr lang="ru-RU" sz="3600"/>
          </a:p>
        </p:txBody>
      </p:sp>
      <p:pic>
        <p:nvPicPr>
          <p:cNvPr id="51202" name="Picture 2" descr="C:\Users\Юлия\Desktop\Конкурсы-2021-2022уч.г\Бале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000761" cy="45005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6512511" cy="1143000"/>
          </a:xfrm>
        </p:spPr>
        <p:txBody>
          <a:bodyPr/>
          <a:lstStyle/>
          <a:p>
            <a:pPr algn="ctr"/>
            <a:r>
              <a:rPr lang="ru-RU" sz="4400"/>
              <a:t>Репникова Анна </a:t>
            </a:r>
            <a:br>
              <a:rPr lang="ru-RU" sz="4400"/>
            </a:br>
            <a:r>
              <a:rPr lang="ru-RU" sz="4400"/>
              <a:t>СД-211с </a:t>
            </a:r>
            <a:br>
              <a:rPr lang="ru-RU" sz="4400"/>
            </a:br>
            <a:r>
              <a:rPr lang="ru-RU" sz="4400"/>
              <a:t>Мальвина Матросова «Девочке три…»</a:t>
            </a:r>
            <a:br>
              <a:rPr lang="ru-RU" sz="4400"/>
            </a:br>
            <a:br>
              <a:rPr lang="ru-RU"/>
            </a:br>
            <a:endParaRPr lang="ru-RU"/>
          </a:p>
        </p:txBody>
      </p:sp>
      <p:pic>
        <p:nvPicPr>
          <p:cNvPr id="52226" name="Picture 2" descr="C:\Users\Юлия\Desktop\Конкурсы-2021-2022уч.г\Девочке три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419" y="3714728"/>
            <a:ext cx="5003581" cy="3143272"/>
          </a:xfrm>
          <a:prstGeom prst="rect">
            <a:avLst/>
          </a:prstGeom>
          <a:noFill/>
        </p:spPr>
      </p:pic>
      <p:pic>
        <p:nvPicPr>
          <p:cNvPr id="52227" name="Picture 3" descr="C:\Users\Юлия\Desktop\Конкурсы-2021-2022уч.г\Девочке тр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28934"/>
            <a:ext cx="5357818" cy="3500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"/>
            <a:ext cx="75438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283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6512511" cy="1143000"/>
          </a:xfrm>
        </p:spPr>
        <p:txBody>
          <a:bodyPr/>
          <a:lstStyle/>
          <a:p>
            <a:pPr algn="ctr"/>
            <a:r>
              <a:rPr lang="ru-RU" sz="3600"/>
              <a:t>Верхоглядов Андрей </a:t>
            </a:r>
            <a:br>
              <a:rPr lang="ru-RU" sz="3600"/>
            </a:br>
            <a:r>
              <a:rPr lang="ru-RU" sz="3600"/>
              <a:t>МЛ-211п </a:t>
            </a:r>
            <a:br>
              <a:rPr lang="ru-RU" sz="3600"/>
            </a:br>
            <a:r>
              <a:rPr lang="ru-RU" sz="3600"/>
              <a:t>Ф.Тютчев «Она сидела на полу»</a:t>
            </a:r>
            <a:br>
              <a:rPr lang="ru-RU" sz="4400"/>
            </a:br>
            <a:br>
              <a:rPr lang="ru-RU" sz="4400"/>
            </a:br>
            <a:endParaRPr lang="ru-RU" sz="4400"/>
          </a:p>
        </p:txBody>
      </p:sp>
      <p:pic>
        <p:nvPicPr>
          <p:cNvPr id="53251" name="Picture 3" descr="C:\Users\Юлия\Desktop\Конкурсы-2021-2022уч.г\Она сидела на полу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428868"/>
            <a:ext cx="4429132" cy="4429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"/>
            <a:ext cx="9115697" cy="716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798" y="381000"/>
            <a:ext cx="3962401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9345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Елена\Desktop\ФОН\всякое\alam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1263" y="0"/>
            <a:ext cx="5392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1000100" y="0"/>
            <a:ext cx="6400800" cy="2857496"/>
          </a:xfrm>
        </p:spPr>
        <p:txBody>
          <a:bodyPr/>
          <a:lstStyle/>
          <a:p>
            <a:pPr algn="ctr"/>
            <a:r>
              <a:rPr lang="ru-RU" sz="3600" b="1"/>
              <a:t>Рудаков Владислав </a:t>
            </a:r>
          </a:p>
          <a:p>
            <a:pPr algn="ctr"/>
            <a:r>
              <a:rPr lang="ru-RU" sz="3600" b="1"/>
              <a:t>МЛ-202к </a:t>
            </a:r>
          </a:p>
          <a:p>
            <a:r>
              <a:rPr lang="ru-RU" sz="3600" b="1"/>
              <a:t>Александр Пушкин «Признание»</a:t>
            </a:r>
            <a:endParaRPr lang="ru-RU" sz="3600"/>
          </a:p>
          <a:p>
            <a:endParaRPr lang="ru-RU"/>
          </a:p>
        </p:txBody>
      </p:sp>
      <p:pic>
        <p:nvPicPr>
          <p:cNvPr id="24577" name="Picture 1" descr="C:\Users\Юлия\Desktop\Конкурсы-2021-2022уч.г\Признани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571744"/>
            <a:ext cx="2878935" cy="4286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9176807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3278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6512511" cy="1143000"/>
          </a:xfrm>
        </p:spPr>
        <p:txBody>
          <a:bodyPr/>
          <a:lstStyle/>
          <a:p>
            <a:pPr algn="ctr"/>
            <a:r>
              <a:rPr lang="ru-RU" sz="3600"/>
              <a:t>Тарелкин Егор </a:t>
            </a:r>
            <a:br>
              <a:rPr lang="ru-RU" sz="3600"/>
            </a:br>
            <a:r>
              <a:rPr lang="ru-RU" sz="3600"/>
              <a:t>МЛ-211п </a:t>
            </a:r>
            <a:br>
              <a:rPr lang="ru-RU" sz="3600"/>
            </a:br>
            <a:r>
              <a:rPr lang="ru-RU" sz="3600"/>
              <a:t>Анна Ахматова «Песня последней встречи»</a:t>
            </a:r>
            <a:br>
              <a:rPr lang="ru-RU" sz="3600"/>
            </a:br>
            <a:br>
              <a:rPr lang="ru-RU" sz="3600"/>
            </a:br>
            <a:endParaRPr lang="ru-RU" sz="3600"/>
          </a:p>
        </p:txBody>
      </p:sp>
      <p:pic>
        <p:nvPicPr>
          <p:cNvPr id="54274" name="Picture 2" descr="C:\Users\Юлия\Desktop\Конкурсы-2021-2022уч.г\Песня последней встреч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500306"/>
            <a:ext cx="5681749" cy="4166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99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42852"/>
            <a:ext cx="6512511" cy="1143000"/>
          </a:xfrm>
        </p:spPr>
        <p:txBody>
          <a:bodyPr/>
          <a:lstStyle/>
          <a:p>
            <a:pPr algn="l"/>
            <a:r>
              <a:rPr lang="ru-RU" sz="3200"/>
              <a:t>Подрезов Константин </a:t>
            </a:r>
            <a:br>
              <a:rPr lang="ru-RU" sz="3200"/>
            </a:br>
            <a:r>
              <a:rPr lang="ru-RU" sz="3200"/>
              <a:t>МЛ-202к  </a:t>
            </a:r>
            <a:br>
              <a:rPr lang="ru-RU" sz="3200"/>
            </a:br>
            <a:r>
              <a:rPr lang="ru-RU" sz="3200"/>
              <a:t>Сергей Есенин «В том краю, где желтая крапива»</a:t>
            </a:r>
            <a:br>
              <a:rPr lang="ru-RU" sz="3600"/>
            </a:br>
            <a:br>
              <a:rPr lang="ru-RU" sz="3600"/>
            </a:br>
            <a:endParaRPr lang="ru-RU" sz="3600"/>
          </a:p>
        </p:txBody>
      </p:sp>
      <p:pic>
        <p:nvPicPr>
          <p:cNvPr id="55298" name="Picture 2" descr="C:\Users\Юлия\Desktop\Конкурсы-2021-2022уч.г\Есени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4672" y="2651750"/>
            <a:ext cx="7069328" cy="420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0"/>
            <a:ext cx="6512511" cy="1143000"/>
          </a:xfrm>
        </p:spPr>
        <p:txBody>
          <a:bodyPr/>
          <a:lstStyle/>
          <a:p>
            <a:pPr algn="ctr"/>
            <a:r>
              <a:rPr lang="ru-RU" sz="3600"/>
              <a:t>Пугаев Кирилл ПД-201с Сергей Есенин «Гой ты, Русь, моя родная…»</a:t>
            </a:r>
            <a:br>
              <a:rPr lang="ru-RU"/>
            </a:br>
            <a:endParaRPr lang="ru-RU"/>
          </a:p>
        </p:txBody>
      </p:sp>
      <p:pic>
        <p:nvPicPr>
          <p:cNvPr id="56322" name="Picture 2" descr="C:\Users\Юлия\Desktop\Конкурсы-2021-2022уч.г\Гой ты Русь моя родна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976" y="2005608"/>
            <a:ext cx="3429024" cy="4852392"/>
          </a:xfrm>
          <a:prstGeom prst="rect">
            <a:avLst/>
          </a:prstGeom>
          <a:noFill/>
        </p:spPr>
      </p:pic>
      <p:pic>
        <p:nvPicPr>
          <p:cNvPr id="56323" name="Picture 3" descr="C:\Users\Юлия\Desktop\Конкурсы-2021-2022уч.г\Есенин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928802"/>
            <a:ext cx="5402833" cy="32146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 descr="C:\Users\Франциск\Desktop\f53f174eb624e9b74b2bb7f3fa60ffb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828800"/>
            <a:ext cx="3962400" cy="493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619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type="title"/>
          </p:nvPr>
        </p:nvSpPr>
        <p:spPr>
          <a:xfrm>
            <a:off x="1500188" y="0"/>
            <a:ext cx="6511925" cy="1143000"/>
          </a:xfrm>
        </p:spPr>
        <p:txBody>
          <a:bodyPr/>
          <a:lstStyle/>
          <a:p>
            <a:pPr algn="ctr"/>
            <a:r>
              <a:rPr lang="ru-RU" sz="3200" dirty="0"/>
              <a:t>Пищулина Валерия </a:t>
            </a:r>
            <a:br>
              <a:rPr lang="ru-RU" sz="3200" dirty="0"/>
            </a:br>
            <a:r>
              <a:rPr lang="ru-RU" sz="3200" dirty="0"/>
              <a:t>СД-211п Вероника Тушнова «Мне говорят, нету такой любви»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Мне говорят: нету такой любви!">
            <a:extLst>
              <a:ext uri="{FF2B5EF4-FFF2-40B4-BE49-F238E27FC236}">
                <a16:creationId xmlns:a16="http://schemas.microsoft.com/office/drawing/2014/main" id="{36CF3A26-CB9E-2841-C808-973C504AF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73" y="2132856"/>
            <a:ext cx="6043960" cy="4636581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67636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Елена\Desktop\ФОН\всякое\26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>
            <a:spLocks noGrp="1"/>
          </p:cNvSpPr>
          <p:nvPr>
            <p:ph sz="quarter" idx="13"/>
          </p:nvPr>
        </p:nvSpPr>
        <p:spPr>
          <a:xfrm>
            <a:off x="457200" y="0"/>
            <a:ext cx="8229600" cy="61261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800" b="1" dirty="0">
                <a:solidFill>
                  <a:schemeClr val="bg1"/>
                </a:solidFill>
              </a:rPr>
              <a:t>                   </a:t>
            </a:r>
            <a:r>
              <a:rPr lang="ru-RU" sz="2800" b="1" dirty="0">
                <a:solidFill>
                  <a:srgbClr val="FF6699"/>
                </a:solidFill>
              </a:rPr>
              <a:t>М. Цветаева</a:t>
            </a:r>
          </a:p>
          <a:p>
            <a:pPr>
              <a:buNone/>
            </a:pPr>
            <a:r>
              <a:rPr lang="en-US" sz="2800" b="1" dirty="0">
                <a:solidFill>
                  <a:srgbClr val="FF6699"/>
                </a:solidFill>
              </a:rPr>
              <a:t>     </a:t>
            </a:r>
            <a:r>
              <a:rPr lang="ru-RU" sz="2800" b="1" dirty="0">
                <a:solidFill>
                  <a:srgbClr val="FF6699"/>
                </a:solidFill>
              </a:rPr>
              <a:t>Моим стихам, написанным так рано,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Что и не знала я, что я - поэт,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Сорвавшимся, как брызги из фонтана,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Как искры из ракет,</a:t>
            </a:r>
            <a:br>
              <a:rPr lang="ru-RU" sz="2800" b="1" dirty="0">
                <a:solidFill>
                  <a:srgbClr val="FF6699"/>
                </a:solidFill>
              </a:rPr>
            </a:b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Ворвавшимся, как маленькие черти,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В святилище, где сон и фимиам,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Моим стихам о юности и смерти,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- Нечитанным стихам! -</a:t>
            </a:r>
            <a:br>
              <a:rPr lang="ru-RU" sz="2800" b="1" dirty="0">
                <a:solidFill>
                  <a:srgbClr val="FF6699"/>
                </a:solidFill>
              </a:rPr>
            </a:b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Разбросанным в пыли по магазинам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(Где их никто не брал и не берет!),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Моим стихам, как драгоценным винам,</a:t>
            </a:r>
            <a:br>
              <a:rPr lang="ru-RU" sz="2800" b="1" dirty="0">
                <a:solidFill>
                  <a:srgbClr val="FF6699"/>
                </a:solidFill>
              </a:rPr>
            </a:br>
            <a:r>
              <a:rPr lang="ru-RU" sz="2800" b="1" dirty="0">
                <a:solidFill>
                  <a:srgbClr val="FF6699"/>
                </a:solidFill>
              </a:rPr>
              <a:t>Настанет свой черед.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0"/>
            <a:ext cx="8229600" cy="6126163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                         </a:t>
            </a:r>
            <a:endParaRPr lang="ru-RU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7391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33800" y="990600"/>
            <a:ext cx="5181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Поэты советской поры.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40"/>
          <a:stretch/>
        </p:blipFill>
        <p:spPr bwMode="auto">
          <a:xfrm>
            <a:off x="0" y="1"/>
            <a:ext cx="4495799" cy="418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5" t="650"/>
          <a:stretch/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9" r="52038" b="24735"/>
          <a:stretch/>
        </p:blipFill>
        <p:spPr bwMode="auto">
          <a:xfrm>
            <a:off x="6705600" y="3566160"/>
            <a:ext cx="2438400" cy="3291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507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8991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72" t="29394" b="23535"/>
          <a:stretch/>
        </p:blipFill>
        <p:spPr bwMode="auto">
          <a:xfrm>
            <a:off x="4362994" y="2209801"/>
            <a:ext cx="4781006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9" t="9479" r="45235" b="8265"/>
          <a:stretch/>
        </p:blipFill>
        <p:spPr bwMode="auto">
          <a:xfrm>
            <a:off x="6477000" y="4419601"/>
            <a:ext cx="2743200" cy="2433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7460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3999" cy="670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4600"/>
            <a:ext cx="33528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172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9261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9" name="Прямоугольник 8"/>
          <p:cNvSpPr/>
          <p:nvPr/>
        </p:nvSpPr>
        <p:spPr>
          <a:xfrm>
            <a:off x="2286001" y="3244334"/>
            <a:ext cx="6781800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44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Алмазный век поэзии???</a:t>
            </a:r>
          </a:p>
        </p:txBody>
      </p:sp>
    </p:spTree>
    <p:extLst>
      <p:ext uri="{BB962C8B-B14F-4D97-AF65-F5344CB8AC3E}">
        <p14:creationId xmlns:p14="http://schemas.microsoft.com/office/powerpoint/2010/main" val="155185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3465</TotalTime>
  <Words>750</Words>
  <Application>Microsoft Office PowerPoint</Application>
  <PresentationFormat>Экран (4:3)</PresentationFormat>
  <Paragraphs>25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3" baseType="lpstr">
      <vt:lpstr>Arial</vt:lpstr>
      <vt:lpstr>Arial Black</vt:lpstr>
      <vt:lpstr>Bookman Old Style</vt:lpstr>
      <vt:lpstr>Calibri</vt:lpstr>
      <vt:lpstr>Georgia</vt:lpstr>
      <vt:lpstr>Times New Roman</vt:lpstr>
      <vt:lpstr>Trebuchet MS</vt:lpstr>
      <vt:lpstr>Воздушный поток</vt:lpstr>
      <vt:lpstr>Всемирный день поэзии</vt:lpstr>
      <vt:lpstr>Презентация PowerPoint</vt:lpstr>
      <vt:lpstr>Презентация PowerPoint</vt:lpstr>
      <vt:lpstr>Всемирный день поэзии отмечают 21 марта. Этот день был объявлен по решению Международной организации ЮНЕСКО в 1999 году, и в этом 2023, празднуется в 24-й раз. Этот день призван стать праздником для всех поэтов, своего рода днем рождения поэзии. </vt:lpstr>
      <vt:lpstr>Презентация PowerPoint</vt:lpstr>
      <vt:lpstr>Поэзия прошла длиннейший путь, примерно в тридцать веков, у разных народов земли. На пяти континентах Земли существовала и существует поэзия. И поэзия вечна, вечна, как сама жизнь, нет и не будет конца поэзии, пока жив на земле человек. В стихах человек выражал все, чем жил и дышал, он в ней воспевал природу, любовь, гамму человеческих чувств, которые не меняются со временем.                        </vt:lpstr>
      <vt:lpstr>Презентация PowerPoint</vt:lpstr>
      <vt:lpstr>Смирнов Ярослав СВ-211п  Эдуард Асадов «Трусиха»  </vt:lpstr>
      <vt:lpstr>В день поэзии всемирный Почтим мы гениев своих, Поэтов, кто пером и лирой Язык наш русский восхвалил. Кто воспевал красу природы, И прелести прекрасных дам, Надеемся и в наши годы, Народ явит поэта нам: Чей гений с Пушкиным сравнится, России славу принесет. Иль новый Лермонтов родится, И воспоет он свой народ. В чём волшебство поэзии? Возможно, в обнаженье чувств? В способности затронуть сердца струны? Ведь могут же слова, слетающие с уст, Счастливым сделать день угрюмый. А может, это просто наважденье? И всё ж, покуда существует свет, За строчкой строчку, словно ожерелье, Нанизывает медленно слова… поэт. </vt:lpstr>
      <vt:lpstr>Презентация PowerPoint</vt:lpstr>
      <vt:lpstr>Анисин Илья ОС-211с  Осип Мандельштам  «Я наравне с другими хочу тебе служить»  </vt:lpstr>
      <vt:lpstr>Презентация PowerPoint</vt:lpstr>
      <vt:lpstr>Девятова Мария  СД-211с  Агния Барто «В театре» </vt:lpstr>
      <vt:lpstr>Репникова Анна  СД-211с  Мальвина Матросова «Девочке три…»  </vt:lpstr>
      <vt:lpstr>Презентация PowerPoint</vt:lpstr>
      <vt:lpstr>Верхоглядов Андрей  МЛ-211п  Ф.Тютчев «Она сидела на полу»  </vt:lpstr>
      <vt:lpstr>Презентация PowerPoint</vt:lpstr>
      <vt:lpstr>Презентация PowerPoint</vt:lpstr>
      <vt:lpstr>Презентация PowerPoint</vt:lpstr>
      <vt:lpstr>Тарелкин Егор  МЛ-211п  Анна Ахматова «Песня последней встречи»  </vt:lpstr>
      <vt:lpstr>Презентация PowerPoint</vt:lpstr>
      <vt:lpstr>Подрезов Константин  МЛ-202к   Сергей Есенин «В том краю, где желтая крапива»  </vt:lpstr>
      <vt:lpstr>Пугаев Кирилл ПД-201с Сергей Есенин «Гой ты, Русь, моя родная…» </vt:lpstr>
      <vt:lpstr>Презентация PowerPoint</vt:lpstr>
      <vt:lpstr>Пищулина Валерия  СД-211п Вероника Тушнова «Мне говорят, нету такой любви»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КОНКУРС ЧТЕЦОВ АНГЛИЙСКОЙ ПОЭЗИИ</dc:title>
  <dc:creator>Елена</dc:creator>
  <cp:lastModifiedBy>matushka</cp:lastModifiedBy>
  <cp:revision>162</cp:revision>
  <dcterms:created xsi:type="dcterms:W3CDTF">2013-09-13T11:43:47Z</dcterms:created>
  <dcterms:modified xsi:type="dcterms:W3CDTF">2023-12-22T10:22:46Z</dcterms:modified>
</cp:coreProperties>
</file>