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64" r:id="rId5"/>
    <p:sldId id="270" r:id="rId6"/>
    <p:sldId id="267" r:id="rId7"/>
    <p:sldId id="265" r:id="rId8"/>
    <p:sldId id="266" r:id="rId9"/>
    <p:sldId id="26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794A3-5156-4B78-AEF0-8B0AD6BD05E6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814A7-ABEF-4B9F-8830-BC3CD838E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A0311-ED19-43AD-8F06-98F81E8FBE81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5B020-5894-493A-9180-0A886B36F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90761-F0B2-4E07-A7FA-C115F5E72865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052AB-B171-45E4-B70E-0FFA0ACE7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9DC5D-4C68-43A6-8945-999332AC1AD1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F883-EEF7-4C89-A2AA-727FBD11B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63242-31E7-4075-8EBC-BD79CAE4C79F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70523-3518-40A6-9C80-7529596F6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A27E8-BB31-4E7E-91E6-C10457EB4119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9C8DE-719B-44EB-B757-9630411B7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AE382-933D-4076-B8C7-919B46684405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EDA0F-0DBB-4CC2-82CC-DD41C46EB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0516F-EB85-4E78-95DD-DB8A86777DE7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4FC64-CD8B-49E9-ACBE-173D6C924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4709B-4EFD-4CC1-8DAF-C838A1E6CC4F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67FB7-62D6-4DDA-B0B6-A3C8324ED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55491-8BC6-483C-AFED-62DC488CF84C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1ACE-914C-47B9-9573-7FCF5933D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C201-BEFA-4EA5-A788-31DAD7C89738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75F27-B667-4B60-997E-8637688FE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FD2545-5B10-4F2A-ACFA-3A5A8F5AEB67}" type="datetimeFigureOut">
              <a:rPr lang="ru-RU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204F17-7512-4701-9979-8A836F134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3"/>
          </p:nvPr>
        </p:nvGraphicFramePr>
        <p:xfrm>
          <a:off x="1143000" y="731838"/>
          <a:ext cx="6400800" cy="371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0100"/>
                <a:gridCol w="800100"/>
                <a:gridCol w="800100"/>
                <a:gridCol w="800100"/>
                <a:gridCol w="800100"/>
                <a:gridCol w="800100"/>
                <a:gridCol w="800100"/>
                <a:gridCol w="8001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1120" marR="71120"/>
                </a:tc>
              </a:tr>
            </a:tbl>
          </a:graphicData>
        </a:graphic>
      </p:graphicFrame>
      <p:pic>
        <p:nvPicPr>
          <p:cNvPr id="133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-111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113" y="549275"/>
            <a:ext cx="8281987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829146" y="515469"/>
            <a:ext cx="67518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51608" y="942840"/>
            <a:ext cx="67518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7676" y="1437455"/>
            <a:ext cx="67518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-108521" y="1953838"/>
            <a:ext cx="690829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4.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35666" y="2438006"/>
            <a:ext cx="67518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2444" y="2937138"/>
            <a:ext cx="67518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07513" y="3504181"/>
            <a:ext cx="67518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79925" y="2967038"/>
            <a:ext cx="184150" cy="7699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48" name="Прямоугольник 2047"/>
          <p:cNvSpPr/>
          <p:nvPr/>
        </p:nvSpPr>
        <p:spPr>
          <a:xfrm>
            <a:off x="3248025" y="2647950"/>
            <a:ext cx="4060825" cy="76993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49" name="Прямоугольник 2048"/>
          <p:cNvSpPr/>
          <p:nvPr/>
        </p:nvSpPr>
        <p:spPr>
          <a:xfrm>
            <a:off x="1208463" y="3145892"/>
            <a:ext cx="545176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 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55" name="Прямоугольник 2054"/>
          <p:cNvSpPr/>
          <p:nvPr/>
        </p:nvSpPr>
        <p:spPr>
          <a:xfrm>
            <a:off x="2492855" y="453914"/>
            <a:ext cx="547838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К  О 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Е  Р  Н  И  К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056" name="Прямоугольник 2055"/>
          <p:cNvSpPr/>
          <p:nvPr/>
        </p:nvSpPr>
        <p:spPr>
          <a:xfrm>
            <a:off x="1829146" y="912062"/>
            <a:ext cx="583919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  С  Т 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О  Н  О М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057" name="Прямоугольник 2056"/>
          <p:cNvSpPr/>
          <p:nvPr/>
        </p:nvSpPr>
        <p:spPr>
          <a:xfrm>
            <a:off x="1151608" y="1455610"/>
            <a:ext cx="412677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  О  С  </a:t>
            </a: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И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Я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058" name="Прямоугольник 2057"/>
          <p:cNvSpPr/>
          <p:nvPr/>
        </p:nvSpPr>
        <p:spPr>
          <a:xfrm>
            <a:off x="392443" y="1892282"/>
            <a:ext cx="757879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  Е  М  П  Е 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А  Т  У  Р  А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059" name="Прямоугольник 2058"/>
          <p:cNvSpPr/>
          <p:nvPr/>
        </p:nvSpPr>
        <p:spPr>
          <a:xfrm>
            <a:off x="3210851" y="2438006"/>
            <a:ext cx="409745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 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О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Л  Н  Ц Е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060" name="Прямоугольник 2059"/>
          <p:cNvSpPr/>
          <p:nvPr/>
        </p:nvSpPr>
        <p:spPr>
          <a:xfrm>
            <a:off x="1151608" y="2937138"/>
            <a:ext cx="550862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Х  О  Л  О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Д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Н  Ы Е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061" name="Прямоугольник 2060"/>
          <p:cNvSpPr/>
          <p:nvPr/>
        </p:nvSpPr>
        <p:spPr>
          <a:xfrm>
            <a:off x="1877235" y="3442626"/>
            <a:ext cx="319882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Л  У  Н </a:t>
            </a:r>
            <a:r>
              <a:rPr lang="ru-RU" sz="4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</a:t>
            </a:r>
            <a:endParaRPr lang="ru-RU" sz="44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14338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865680" y="476672"/>
            <a:ext cx="539282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ПРИРОДА</a:t>
            </a:r>
            <a:endParaRPr lang="ru-RU" sz="8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057400" y="1922463"/>
            <a:ext cx="1219200" cy="1001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508625" y="1922463"/>
            <a:ext cx="1150938" cy="8588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18961" y="3235201"/>
            <a:ext cx="315503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ЖИВАЯ</a:t>
            </a:r>
            <a:endParaRPr lang="ru-RU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527" y="3212976"/>
            <a:ext cx="422102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НЕЖИВАЯ</a:t>
            </a:r>
            <a:endParaRPr lang="ru-RU" sz="6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78046" y="260648"/>
            <a:ext cx="6109366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 некотором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царстве…</a:t>
            </a:r>
            <a:endParaRPr lang="ru-RU" sz="7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16386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59474" y="188640"/>
            <a:ext cx="4833374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Бактерии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346200"/>
            <a:ext cx="30495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1314450"/>
            <a:ext cx="30654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6225" y="4000500"/>
            <a:ext cx="3038475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465308"/>
            <a:ext cx="408637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Шарообразной формы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35441" y="3465308"/>
            <a:ext cx="46009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Палочкообразной формы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6197095"/>
            <a:ext cx="664476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Винтообразно-изогнутой формы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17410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19093" y="548680"/>
            <a:ext cx="36824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Животные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967335"/>
            <a:ext cx="327205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Растения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8470" y="5517232"/>
            <a:ext cx="23086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Грибы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2967335"/>
            <a:ext cx="33233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Бактерии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1843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-3492500" y="476250"/>
            <a:ext cx="15697200" cy="5473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1506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763"/>
            <a:ext cx="9144000" cy="6746876"/>
          </a:xfrm>
        </p:spPr>
      </p:pic>
      <p:sp>
        <p:nvSpPr>
          <p:cNvPr id="4" name="Прямоугольник 3"/>
          <p:cNvSpPr/>
          <p:nvPr/>
        </p:nvSpPr>
        <p:spPr>
          <a:xfrm>
            <a:off x="6189554" y="4950117"/>
            <a:ext cx="214674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  <a:cs typeface="+mn-cs"/>
              </a:rPr>
              <a:t>(полезные и вредные)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266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</dc:creator>
  <cp:lastModifiedBy>user</cp:lastModifiedBy>
  <cp:revision>34</cp:revision>
  <cp:lastPrinted>2017-01-31T19:06:19Z</cp:lastPrinted>
  <dcterms:created xsi:type="dcterms:W3CDTF">2015-10-26T19:01:32Z</dcterms:created>
  <dcterms:modified xsi:type="dcterms:W3CDTF">2017-02-10T11:44:49Z</dcterms:modified>
</cp:coreProperties>
</file>