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4" r:id="rId4"/>
    <p:sldId id="265" r:id="rId5"/>
    <p:sldId id="266" r:id="rId6"/>
    <p:sldId id="259" r:id="rId7"/>
    <p:sldId id="267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579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383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690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664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379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199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49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932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716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356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28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A14C9-1104-4380-BA72-02284D2AE82C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267B4-FEF8-4AF4-B40B-38EA9C354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5320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9632" y="1340768"/>
            <a:ext cx="7884367" cy="324036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250662" y="304892"/>
            <a:ext cx="7884367" cy="4598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" y="0"/>
            <a:ext cx="9143999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59832" y="404664"/>
            <a:ext cx="52565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100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59832" y="1700808"/>
            <a:ext cx="52565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1000" dirty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2525995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 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060" y="3441194"/>
            <a:ext cx="33241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1000" dirty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4552" y="1988840"/>
            <a:ext cx="52565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011A07-BE74-4401-A521-2372401CA7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1760" y="1756099"/>
            <a:ext cx="6046440" cy="1844352"/>
          </a:xfrm>
        </p:spPr>
        <p:txBody>
          <a:bodyPr/>
          <a:lstStyle/>
          <a:p>
            <a:r>
              <a:rPr lang="ru-RU" dirty="0"/>
              <a:t>«Наш класс за безопасное движение»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7E86B5A-7569-4191-8E04-DCBB66CED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07904" y="3742036"/>
            <a:ext cx="3036096" cy="1130026"/>
          </a:xfrm>
        </p:spPr>
        <p:txBody>
          <a:bodyPr>
            <a:normAutofit fontScale="92500"/>
          </a:bodyPr>
          <a:lstStyle/>
          <a:p>
            <a:r>
              <a:rPr lang="ru-RU" dirty="0"/>
              <a:t>Ученики 2 класса</a:t>
            </a:r>
          </a:p>
          <a:p>
            <a:r>
              <a:rPr lang="ru-RU" dirty="0"/>
              <a:t>МБОУСОШ № 18</a:t>
            </a:r>
          </a:p>
        </p:txBody>
      </p:sp>
    </p:spTree>
    <p:extLst>
      <p:ext uri="{BB962C8B-B14F-4D97-AF65-F5344CB8AC3E}">
        <p14:creationId xmlns:p14="http://schemas.microsoft.com/office/powerpoint/2010/main" val="155598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1340768"/>
            <a:ext cx="7884367" cy="475252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50662" y="304892"/>
            <a:ext cx="7884367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573523" y="864001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 </a:t>
            </a:r>
            <a:endParaRPr lang="ru-RU" sz="14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2627784" y="404664"/>
            <a:ext cx="5256584" cy="246221"/>
            <a:chOff x="3059832" y="404664"/>
            <a:chExt cx="5256584" cy="246221"/>
          </a:xfrm>
        </p:grpSpPr>
        <p:sp>
          <p:nvSpPr>
            <p:cNvPr id="5" name="TextBox 4"/>
            <p:cNvSpPr txBox="1"/>
            <p:nvPr/>
          </p:nvSpPr>
          <p:spPr>
            <a:xfrm>
              <a:off x="3059832" y="404664"/>
              <a:ext cx="525658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00" dirty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  <a:cs typeface="Arial" pitchFamily="34" charset="0"/>
                </a:rPr>
                <a:t>  </a:t>
              </a:r>
              <a:endParaRPr lang="ru-RU" sz="10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4726842" y="500582"/>
              <a:ext cx="54006" cy="540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6595400" y="501094"/>
              <a:ext cx="54006" cy="540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26" name="Picture 2" descr="M:\КОНКУРСЫ 2014-2015\КОНКУРС ШАБЛОНОВ ПРЕЗЕНТАЦИЙ\0_831d2_e5e750b1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4769864"/>
            <a:ext cx="1979430" cy="1885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672332" y="1770620"/>
            <a:ext cx="31319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E0B4790-AF93-400A-899A-2921F5EE7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1066130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Конкурс рисунков «Безопасная дорога глазами детей»</a:t>
            </a:r>
          </a:p>
        </p:txBody>
      </p:sp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341A4579-5B03-4BE9-BC0F-6F74EB0C9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9"/>
          <a:stretch/>
        </p:blipFill>
        <p:spPr>
          <a:xfrm>
            <a:off x="2339752" y="1436686"/>
            <a:ext cx="5057951" cy="34608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332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1340768"/>
            <a:ext cx="7884367" cy="475252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50662" y="304892"/>
            <a:ext cx="7884367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 descr="M:\КОНКУРСЫ 2014-2015\КОНКУРС ШАБЛОНОВ ПРЕЗЕНТАЦИЙ\0_831d2_e5e750b1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4769864"/>
            <a:ext cx="1979430" cy="1885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1547665" y="404664"/>
            <a:ext cx="5904656" cy="1221636"/>
            <a:chOff x="2991565" y="404664"/>
            <a:chExt cx="5324851" cy="150436"/>
          </a:xfrm>
        </p:grpSpPr>
        <p:sp>
          <p:nvSpPr>
            <p:cNvPr id="15" name="TextBox 14"/>
            <p:cNvSpPr txBox="1"/>
            <p:nvPr/>
          </p:nvSpPr>
          <p:spPr>
            <a:xfrm>
              <a:off x="2991565" y="404664"/>
              <a:ext cx="5324851" cy="1174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ru-RU" sz="2800" b="1" spc="50" dirty="0">
                  <a:ln w="0"/>
                  <a:solidFill>
                    <a:srgbClr val="FF0000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Пейте дети молоко, будете здоровыми</a:t>
              </a:r>
              <a:endPara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Овал 15"/>
            <p:cNvSpPr/>
            <p:nvPr/>
          </p:nvSpPr>
          <p:spPr>
            <a:xfrm>
              <a:off x="4726842" y="500582"/>
              <a:ext cx="54006" cy="540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6595400" y="501094"/>
              <a:ext cx="54006" cy="540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CB980A-EC5F-429D-BCC0-7BE56C48B4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7"/>
          <a:stretch/>
        </p:blipFill>
        <p:spPr>
          <a:xfrm rot="4952640">
            <a:off x="2117416" y="2158337"/>
            <a:ext cx="2845665" cy="24847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C9E21DD-8C84-4119-ADC5-C67382BF8C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0933">
            <a:off x="5195032" y="1438987"/>
            <a:ext cx="3663026" cy="27472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61453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340768"/>
            <a:ext cx="9143999" cy="388843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" y="-9107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-8970" y="304892"/>
            <a:ext cx="9143999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979712" y="908720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 </a:t>
            </a:r>
            <a:endParaRPr lang="ru-RU" sz="14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646722" y="500582"/>
            <a:ext cx="1922564" cy="54518"/>
            <a:chOff x="4726842" y="500582"/>
            <a:chExt cx="1922564" cy="54518"/>
          </a:xfrm>
        </p:grpSpPr>
        <p:sp>
          <p:nvSpPr>
            <p:cNvPr id="8" name="Овал 7"/>
            <p:cNvSpPr/>
            <p:nvPr/>
          </p:nvSpPr>
          <p:spPr>
            <a:xfrm>
              <a:off x="4726842" y="500582"/>
              <a:ext cx="54006" cy="540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6595400" y="501094"/>
              <a:ext cx="54006" cy="540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Объект 15">
            <a:extLst>
              <a:ext uri="{FF2B5EF4-FFF2-40B4-BE49-F238E27FC236}">
                <a16:creationId xmlns:a16="http://schemas.microsoft.com/office/drawing/2014/main" id="{A9AC874B-2E7F-44C2-8115-3B40EC26668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59761" y="224644"/>
            <a:ext cx="6537920" cy="136815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Изучаем безопасный путь </a:t>
            </a:r>
          </a:p>
          <a:p>
            <a:pPr marL="0" indent="0">
              <a:buNone/>
            </a:pPr>
            <a:r>
              <a:rPr lang="ru-RU" dirty="0"/>
              <a:t>в школу и из школы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ACC9DF8-9125-4E46-8BED-E60369EBD2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44497">
            <a:off x="1798505" y="1988894"/>
            <a:ext cx="3456240" cy="25921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DD89FA2-364C-4BBA-A0B2-E164085188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3236">
            <a:off x="5105599" y="893887"/>
            <a:ext cx="3158784" cy="236908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1701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2B2505-2852-43EA-AFDB-7FD607D54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3" y="-99392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B33DF7-D405-4314-A7B4-6017E9806E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92">
            <a:off x="3995936" y="413284"/>
            <a:ext cx="4752528" cy="35643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Объект 6">
            <a:extLst>
              <a:ext uri="{FF2B5EF4-FFF2-40B4-BE49-F238E27FC236}">
                <a16:creationId xmlns:a16="http://schemas.microsoft.com/office/drawing/2014/main" id="{3321CCCA-07F6-408E-987C-B10766D8E33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79512" y="1600200"/>
            <a:ext cx="8050088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Наш класс участвует </a:t>
            </a:r>
          </a:p>
          <a:p>
            <a:pPr marL="0" indent="0">
              <a:buNone/>
            </a:pPr>
            <a:r>
              <a:rPr lang="ru-RU" dirty="0"/>
              <a:t>в флешмобе </a:t>
            </a:r>
          </a:p>
          <a:p>
            <a:pPr marL="0" indent="0">
              <a:buNone/>
            </a:pPr>
            <a:r>
              <a:rPr lang="ru-RU" dirty="0"/>
              <a:t>«День рождения </a:t>
            </a:r>
          </a:p>
          <a:p>
            <a:pPr marL="0" indent="0">
              <a:buNone/>
            </a:pPr>
            <a:r>
              <a:rPr lang="ru-RU" dirty="0"/>
              <a:t>      ЮИДД»</a:t>
            </a:r>
          </a:p>
        </p:txBody>
      </p:sp>
    </p:spTree>
    <p:extLst>
      <p:ext uri="{BB962C8B-B14F-4D97-AF65-F5344CB8AC3E}">
        <p14:creationId xmlns:p14="http://schemas.microsoft.com/office/powerpoint/2010/main" val="2000941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53" y="6029672"/>
            <a:ext cx="9143999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259632" y="1196752"/>
            <a:ext cx="6984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8970" y="304892"/>
            <a:ext cx="9143999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452320" y="332656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  <a:cs typeface="Arial" pitchFamily="34" charset="0"/>
              </a:rPr>
              <a:t> </a:t>
            </a:r>
            <a:endParaRPr lang="ru-RU" sz="20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6118393"/>
            <a:ext cx="52565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100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0F9E7B6-DB09-4313-A8D7-DEDD45DCA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DB24EB4-1A1D-4ED0-84F9-36EC6E43F7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2735">
            <a:off x="4930527" y="1009334"/>
            <a:ext cx="3804576" cy="21419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2" name="Объект 11">
            <a:extLst>
              <a:ext uri="{FF2B5EF4-FFF2-40B4-BE49-F238E27FC236}">
                <a16:creationId xmlns:a16="http://schemas.microsoft.com/office/drawing/2014/main" id="{D7660F8C-0C82-4D81-A2CE-CE57B236F72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7504" y="728556"/>
            <a:ext cx="8122096" cy="539760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Ученики из кружка ЮИД</a:t>
            </a:r>
          </a:p>
          <a:p>
            <a:pPr marL="0" indent="0">
              <a:buNone/>
            </a:pPr>
            <a:r>
              <a:rPr lang="ru-RU" dirty="0"/>
              <a:t>проводят мероприятие</a:t>
            </a:r>
          </a:p>
          <a:p>
            <a:pPr marL="0" indent="0">
              <a:buNone/>
            </a:pPr>
            <a:r>
              <a:rPr lang="ru-RU" dirty="0"/>
              <a:t>«Изучай Правила </a:t>
            </a:r>
          </a:p>
          <a:p>
            <a:pPr marL="0" indent="0">
              <a:buNone/>
            </a:pPr>
            <a:r>
              <a:rPr lang="ru-RU" dirty="0"/>
              <a:t>Дорожного движения»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BA5E4D2-0647-4FA1-B5D0-A1EE3020CF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01"/>
          <a:stretch/>
        </p:blipFill>
        <p:spPr>
          <a:xfrm rot="20987341">
            <a:off x="3048361" y="3082122"/>
            <a:ext cx="1908698" cy="24783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078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5F4A9D-C469-4E54-97D0-880D62E16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0BED20-70B2-417A-B565-24BC1924F4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996952"/>
            <a:ext cx="3790405" cy="2133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23F876D-807B-492E-810A-9F1491FDDC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50680" y="745720"/>
            <a:ext cx="2902016" cy="2176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D2E185A-11AD-43B6-935A-C025384488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4190389" cy="2359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4CC6B400-4340-4849-8CB5-8808A6C2E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547764"/>
            <a:ext cx="6173880" cy="382968"/>
          </a:xfrm>
        </p:spPr>
        <p:txBody>
          <a:bodyPr>
            <a:noAutofit/>
          </a:bodyPr>
          <a:lstStyle/>
          <a:p>
            <a:r>
              <a:rPr lang="ru-RU" sz="2800" dirty="0"/>
              <a:t>Вручение светоотражающих знаков </a:t>
            </a:r>
          </a:p>
        </p:txBody>
      </p:sp>
    </p:spTree>
    <p:extLst>
      <p:ext uri="{BB962C8B-B14F-4D97-AF65-F5344CB8AC3E}">
        <p14:creationId xmlns:p14="http://schemas.microsoft.com/office/powerpoint/2010/main" val="2200613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C9B7F5-2E3D-4A4E-AF6C-52DEB396A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DE4DE127-47FC-4C9A-ACDD-5607E043574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043608" y="548680"/>
            <a:ext cx="6872808" cy="938535"/>
          </a:xfrm>
        </p:spPr>
        <p:txBody>
          <a:bodyPr/>
          <a:lstStyle/>
          <a:p>
            <a:r>
              <a:rPr lang="ru-RU" dirty="0"/>
              <a:t>Классный уголок</a:t>
            </a:r>
          </a:p>
        </p:txBody>
      </p:sp>
    </p:spTree>
    <p:extLst>
      <p:ext uri="{BB962C8B-B14F-4D97-AF65-F5344CB8AC3E}">
        <p14:creationId xmlns:p14="http://schemas.microsoft.com/office/powerpoint/2010/main" val="33339331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76</Words>
  <Application>Microsoft Office PowerPoint</Application>
  <PresentationFormat>Экран (4:3)</PresentationFormat>
  <Paragraphs>29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Mistral</vt:lpstr>
      <vt:lpstr>Times New Roman</vt:lpstr>
      <vt:lpstr>Тема Office</vt:lpstr>
      <vt:lpstr>«Наш класс за безопасное движение»</vt:lpstr>
      <vt:lpstr>Конкурс рисунков «Безопасная дорога глазами детей»</vt:lpstr>
      <vt:lpstr>Презентация PowerPoint</vt:lpstr>
      <vt:lpstr>Презентация PowerPoint</vt:lpstr>
      <vt:lpstr>Презентация PowerPoint</vt:lpstr>
      <vt:lpstr>Презентация PowerPoint</vt:lpstr>
      <vt:lpstr>Вручение светоотражающих знаков </vt:lpstr>
      <vt:lpstr>Классный уголок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Ирина Данчина</cp:lastModifiedBy>
  <cp:revision>114</cp:revision>
  <dcterms:created xsi:type="dcterms:W3CDTF">2014-07-15T15:51:57Z</dcterms:created>
  <dcterms:modified xsi:type="dcterms:W3CDTF">2020-09-22T11:42:56Z</dcterms:modified>
</cp:coreProperties>
</file>