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1BA99F9-6367-4B88-9C0D-8F86482F10AE}" type="datetimeFigureOut">
              <a:rPr lang="ru-RU" smtClean="0"/>
              <a:t>12.02.2026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86756E6-4D04-4030-B75D-46E36E8B4AE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3386160"/>
          </a:xfrm>
        </p:spPr>
        <p:txBody>
          <a:bodyPr>
            <a:norm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«Детский сад №108 «Сказка» города Чебоксары Чувашской Республики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(МБДОУ «Детский сад № 108» г. Чебоксары)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b="1" dirty="0"/>
              <a:t> 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b="1" dirty="0"/>
              <a:t> 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b="1" dirty="0"/>
              <a:t> 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b="1" dirty="0"/>
              <a:t> 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b="1" dirty="0"/>
              <a:t> 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b="1" dirty="0"/>
              <a:t> 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b="1" dirty="0"/>
              <a:t> 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Проект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«Источник духовности: храмы г. Чебоксары»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86380" y="4143380"/>
            <a:ext cx="3500462" cy="2257444"/>
          </a:xfrm>
        </p:spPr>
        <p:txBody>
          <a:bodyPr>
            <a:normAutofit/>
          </a:bodyPr>
          <a:lstStyle/>
          <a:p>
            <a:pPr algn="l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ПОДГОТОВИЛИ: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Заведующий ДОУ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Кириллова Марина Евгеньевна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старшей группы №5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Дюймовочка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l"/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Ялманова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Альбина Владимировна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214414" y="3571876"/>
            <a:ext cx="2709545" cy="2709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6580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Цели и задачи проекта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429684" cy="45005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Ознакомление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 храмами г. Чебоксары как средством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духовно-нравственного  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  воспитания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дошкольников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Дать элементарные представления о храме как об особом, красивом и спокойном месте, куда люди приходят для молитвы, чтобы стать добрее, помолиться о близких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Учить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различать основные элементы храма: купол, крест, колокольня, икона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Объяснить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символическое значение куполов (форма, цвет) и креста. Познакомить с понятиями: «святыня», «икона», «колокол», «звонница», «благодать», «добро», «милосердие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Развивать интерес к истории и культуре своего родного города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Развивать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зрительное восприятие, внимание и память через рассматривание фотографий, альбомов, видеоматериалов с видами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храмов. Активизировать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словарный запас по теме проекта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Развивать эстетический вкус, умение видеть и ценить красоту архитектурных форм и внутреннего убранства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Развивать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эмоциональную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сферу. Развивать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умение видеть и передавать в беседах и творчестве чувство спокойствия, умиротворения, восхищения, которые вызывает вид храма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Воспитывать уважение к православной культуре, традициям и святыням своего народа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Воспитывать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чувство патриотизма и любви к малой Родине – городу Чебоксары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Способствовать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формированию таких качеств, как доброта, отзывчивость, честность, щедрость, умение прощать и помогать ближнему (на примере евангельских притч и житий святых, адаптированных для детей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). Воспитывать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культуру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поведения 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храме (спокойствие, уважительное отношение к иконам, к другим людям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Обогащать опыт сотрудничества со сверстниками и взрослыми в процессе бесед, совместных игр и творческой деятельности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Поощрять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стремление делиться своими впечатлениями, задавать вопросы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Формировать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умение доброжелательно оценивать работы сверстников.</a:t>
            </a:r>
          </a:p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18388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183880" cy="4214842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Сохранение культурного наследия. Храмы являются важными архитектурными и культурными объектами, отражающими историю и духовную жизнь города. Проект способствует сохранению этого наследия для будущих поколений.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Развитие туризма. Информация о храмах может привлечь туристов, интересующихся историей и культурой региона. Это способствует развитию туристической индустрии и повышению узнаваемости города.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Духовное обогащение. Проект может способствовать духовному развитию и обогащению жителей и гостей города через знакомство с религиозными и культурными традициями.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Образовательная ценность. Проект может быть использован в образовательных целях, например, в школах и университетах, для изучения истории и культуры региона.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Поддержка религиозной идентичности. Для верующих жителей города проект может стать ресурсом для изучения местных храмов, их истории и значимости.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положительного имиджа. Проект может способствовать формированию положительного имиджа города как места с богатой историей и культурой, что может быть важно для развития городской среды и привлечения инвестиций.</a:t>
            </a:r>
          </a:p>
          <a:p>
            <a:pPr algn="just">
              <a:buNone/>
            </a:pP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 проекта обусловлена также растущим интересом к духовным и культурным </a:t>
            </a:r>
            <a:endParaRPr lang="ru-RU" sz="14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ценностям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современном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обществе.</a:t>
            </a:r>
          </a:p>
          <a:p>
            <a:pPr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100013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Виды </a:t>
            </a:r>
            <a:r>
              <a:rPr lang="ru-RU" sz="3200" dirty="0" smtClean="0"/>
              <a:t>деятельности для решения </a:t>
            </a:r>
            <a:r>
              <a:rPr lang="ru-RU" sz="3200" dirty="0" smtClean="0"/>
              <a:t>задач: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183880" cy="418795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Беседы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«Что такое храм?», «Зачем люди ходят в церковь?», «Почему храм такой красивый?».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Рассматривание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фотоальбомов, открыток, презентаций «Храмы нашего города».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Слушание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аудиозаписей колокольного звона и духовной музыки.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Чтение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детской Библии, адаптированных житий святых, стихов и рассказов о добре и милосердии.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Художественное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творчество: рисование «Светлый храм на холме», аппликация «Золотые купола», лепка «Колокол».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Экскурсия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(заочная или реальная, с согласия родителей) к одному из храмов (например, к Введенскому собору).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Сюжетно-ролевая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игра «Мы идем в храм» (проигрывание правил поведения).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Взаимодействие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семьей :предложить родителям посетить с ребенком храм в праздничный день, создать альбом «Наша семейная экскурсия».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18388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План реализации проекта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428604"/>
          <a:ext cx="8183565" cy="54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6713"/>
                <a:gridCol w="1636713"/>
                <a:gridCol w="1636713"/>
                <a:gridCol w="1636713"/>
                <a:gridCol w="1636713"/>
              </a:tblGrid>
              <a:tr h="254981">
                <a:tc rowSpan="2"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Месяц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Формы организации работы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9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 детьми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 педагогами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 родителями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 социумом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5341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Экскурсия в Церковь Рождества Иоанна Предтечи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альбома «Наша семейная экскурсия»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973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Экскурсия в Свято-Троицкий мужской монастырь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473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Экскурсия в Введенский собор</a:t>
                      </a:r>
                      <a:endParaRPr lang="ru-RU" sz="11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 dirty="0">
                          <a:latin typeface="Times New Roman"/>
                          <a:ea typeface="Calibri"/>
                          <a:cs typeface="Times New Roman"/>
                        </a:rPr>
                        <a:t>Беседа: «Зачем люди ходят в церковь?»</a:t>
                      </a:r>
                      <a:endParaRPr lang="ru-RU" sz="11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6944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Экскурсия в Собор Введения во Храм Пресвятой Богородицы</a:t>
                      </a:r>
                      <a:endParaRPr lang="ru-RU" sz="11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100" kern="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 dirty="0">
                          <a:latin typeface="Times New Roman"/>
                          <a:ea typeface="Calibri"/>
                          <a:cs typeface="Times New Roman"/>
                        </a:rPr>
                        <a:t>Рассматривание фотоальбомов, открыток, презентаций «Храмы нашего города».</a:t>
                      </a:r>
                      <a:endParaRPr lang="ru-RU" sz="11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1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36680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Экскурсия в Храм Новомучеников и Исповедников России</a:t>
                      </a:r>
                      <a:endParaRPr lang="ru-RU" sz="11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Оформление уголков краеведения в группах</a:t>
                      </a:r>
                      <a:endParaRPr lang="ru-RU" sz="110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100" kern="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 dirty="0">
                          <a:latin typeface="Times New Roman"/>
                          <a:ea typeface="Calibri"/>
                          <a:cs typeface="Times New Roman"/>
                        </a:rPr>
                        <a:t>Чтение детской Библии, адаптированных житий святых, стихов и рассказов о добре и милосердии.</a:t>
                      </a:r>
                      <a:endParaRPr lang="ru-RU" sz="110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7208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Экскурсия в Храм Рождества Христова</a:t>
                      </a:r>
                      <a:endParaRPr lang="ru-RU" sz="105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050" kern="10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 dirty="0">
                          <a:latin typeface="Times New Roman"/>
                          <a:ea typeface="Calibri"/>
                          <a:cs typeface="Times New Roman"/>
                        </a:rPr>
                        <a:t>Посещение с ребенком храма в праздничный день</a:t>
                      </a:r>
                      <a:endParaRPr lang="ru-RU" sz="105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473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Март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Март</a:t>
                      </a:r>
                      <a:endParaRPr lang="ru-RU" sz="105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Экскурсия в Храм Петра и Павла</a:t>
                      </a:r>
                      <a:endParaRPr lang="ru-RU" sz="105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 dirty="0">
                          <a:latin typeface="Times New Roman"/>
                          <a:ea typeface="Calibri"/>
                          <a:cs typeface="Times New Roman"/>
                        </a:rPr>
                        <a:t>Чувашский народный праздник «Масленица»</a:t>
                      </a:r>
                      <a:endParaRPr lang="ru-RU" sz="105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973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Экскурсия в Храм Михаила Архангела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7208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11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>
                          <a:latin typeface="Times New Roman"/>
                          <a:ea typeface="Calibri"/>
                          <a:cs typeface="Times New Roman"/>
                        </a:rPr>
                        <a:t>Экскурсия Церковь Воскресения Христова</a:t>
                      </a:r>
                      <a:endParaRPr lang="ru-RU" sz="1050" kern="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00" dirty="0">
                          <a:latin typeface="Times New Roman"/>
                          <a:ea typeface="Calibri"/>
                          <a:cs typeface="Times New Roman"/>
                        </a:rPr>
                        <a:t>Изготовление чувашского оберега – подвески.</a:t>
                      </a:r>
                      <a:endParaRPr lang="ru-RU" sz="1050" kern="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Ожидаемые результаты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183880" cy="4857784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Ожидаемые результаты проекта «Источник духовности: храмы г. Чебоксары» в старшей группе детского сада могут включать: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Расширение знаний детей о культурных и духовных традициях родного города.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у детей уважительного отношения к религиозным и культурным ценностям.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интереса к истории и культуре своего народа.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Воспитание чувства патриотизма и любви к родному городу.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Обогащение словарного запаса детей специальными терминами и понятиями, связанными с религией и культурой.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творческих способностей детей через участие в тематических занятиях, беседах, подготовке рассказов о храмах.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Укрепление связи между детским садом и семьями воспитанников через совместные мероприятия и обсуждения, связанные с проектом.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позитивного и уважительного отношения к различиям в религиозных и культурных традициях.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умения слушать и понимать рассказы воспитателя и других детей о храмах и духовных ценностях.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Подготовка детей к более глубокому изучению культурных и религиозных аспектов в будущем.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183880" cy="1051560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Фотоотчёт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реализации проекта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71472" y="1357298"/>
            <a:ext cx="8001056" cy="792162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Прогулка к Храму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Новомученников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исповедников Российских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8529638" y="1357298"/>
            <a:ext cx="45719" cy="79216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Содержимое 7" descr="храм новомученников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229122" y="2286000"/>
            <a:ext cx="2616994" cy="3489325"/>
          </a:xfrm>
        </p:spPr>
      </p:pic>
      <p:pic>
        <p:nvPicPr>
          <p:cNvPr id="9" name="Содержимое 8" descr="792586ad-b5fd-4170-b9fe-4b8489758fa3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43438" y="2556073"/>
            <a:ext cx="3932237" cy="294917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183880" cy="1051560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Фотоотчёт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реализации проекта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71472" y="1357298"/>
            <a:ext cx="8001056" cy="792162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Экскурсия в Церковь </a:t>
            </a: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Рождества Иоанна Предтечи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8529638" y="1357298"/>
            <a:ext cx="45719" cy="79216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" name="Содержимое 10" descr="3ff39f52-a0a2-4ce5-8e29-90915dcadbb5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8596" y="1928801"/>
            <a:ext cx="2714644" cy="2035983"/>
          </a:xfrm>
        </p:spPr>
      </p:pic>
      <p:pic>
        <p:nvPicPr>
          <p:cNvPr id="12" name="Содержимое 11" descr="89813bd9-4b19-4ad7-a6d2-843716c6591e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786446" y="1928802"/>
            <a:ext cx="2762268" cy="2071702"/>
          </a:xfrm>
        </p:spPr>
      </p:pic>
      <p:pic>
        <p:nvPicPr>
          <p:cNvPr id="14" name="Рисунок 13" descr="070f27b0-7f20-497b-a1bf-34cd46293e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3143248"/>
            <a:ext cx="1928808" cy="25717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183880" cy="1051560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Фотоотчёт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реализации проекта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71472" y="1357298"/>
            <a:ext cx="8001056" cy="792162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Экскурсия в Свято-Троицкий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мужской монастырь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8529638" y="1357298"/>
            <a:ext cx="45719" cy="79216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" name="Содержимое 10" descr="4404836e-5058-49d2-b039-83aa910ef8a2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00034" y="2000241"/>
            <a:ext cx="2786082" cy="2089562"/>
          </a:xfrm>
        </p:spPr>
      </p:pic>
      <p:pic>
        <p:nvPicPr>
          <p:cNvPr id="12" name="Содержимое 11" descr="532b1deb-2f59-44ad-8774-f2e9a5e92d4e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428992" y="3929066"/>
            <a:ext cx="2643206" cy="1982405"/>
          </a:xfrm>
        </p:spPr>
      </p:pic>
      <p:pic>
        <p:nvPicPr>
          <p:cNvPr id="13" name="Рисунок 12" descr="dfa62e7a-84a2-4a02-a28a-63d066ddc8d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1928802"/>
            <a:ext cx="2571768" cy="192882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183880" cy="1051560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Фотоотчёт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реализации проекта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0034" y="1142984"/>
            <a:ext cx="8001056" cy="792162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Экскурсия в Церковь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Успения Пресвятой Богородицы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8529638" y="1357298"/>
            <a:ext cx="45719" cy="79216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" name="Содержимое 10" descr="4c71c5f7-e5bc-4ac4-bc8d-301df06b26d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00034" y="1714488"/>
            <a:ext cx="2661712" cy="1996284"/>
          </a:xfrm>
        </p:spPr>
      </p:pic>
      <p:pic>
        <p:nvPicPr>
          <p:cNvPr id="12" name="Содержимое 11" descr="21bd150a-9a12-41f5-8396-ca05497c173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072198" y="1714488"/>
            <a:ext cx="2654291" cy="1990719"/>
          </a:xfrm>
        </p:spPr>
      </p:pic>
      <p:pic>
        <p:nvPicPr>
          <p:cNvPr id="13" name="Рисунок 12" descr="537780a9-26b4-4faa-8943-fa7772895fd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2643182"/>
            <a:ext cx="2214546" cy="1660910"/>
          </a:xfrm>
          <a:prstGeom prst="rect">
            <a:avLst/>
          </a:prstGeom>
        </p:spPr>
      </p:pic>
      <p:pic>
        <p:nvPicPr>
          <p:cNvPr id="14" name="Рисунок 13" descr="398d809f-2b3d-46bd-a7d7-cb1a97b39f3f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388" y="3857628"/>
            <a:ext cx="1857388" cy="2476518"/>
          </a:xfrm>
          <a:prstGeom prst="rect">
            <a:avLst/>
          </a:prstGeom>
        </p:spPr>
      </p:pic>
      <p:pic>
        <p:nvPicPr>
          <p:cNvPr id="15" name="Рисунок 14" descr="6e511dd6-3ad0-403e-86da-5b582f6240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57224" y="3786190"/>
            <a:ext cx="1875247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183880" cy="1051560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Фотоотчёт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реализации проекта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71472" y="1357298"/>
            <a:ext cx="8001056" cy="792162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Поездка в Дивеево (сотрудники детского сада)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8529638" y="1357298"/>
            <a:ext cx="45719" cy="79216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" name="Содержимое 10" descr="bad262a0-911b-40c0-9c1e-201b514b759a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714612" y="2143116"/>
            <a:ext cx="3333773" cy="2500330"/>
          </a:xfrm>
        </p:spPr>
      </p:pic>
      <p:pic>
        <p:nvPicPr>
          <p:cNvPr id="12" name="Содержимое 11" descr="31f7611e-2b9a-4bd0-8eaa-488fab4f8a6c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43636" y="2643182"/>
            <a:ext cx="2402680" cy="3203573"/>
          </a:xfrm>
        </p:spPr>
      </p:pic>
      <p:pic>
        <p:nvPicPr>
          <p:cNvPr id="13" name="Рисунок 12" descr="f6e10ef1-82f9-4ce2-b469-c51cc3fbd0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3071810"/>
            <a:ext cx="2089544" cy="278605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14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Фотоотчёт</a:t>
            </a:r>
            <a:r>
              <a:rPr lang="ru-RU" dirty="0" smtClean="0"/>
              <a:t> реализации проекта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2910" y="1142984"/>
            <a:ext cx="8001056" cy="792162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Родительское собрание с целью ознакомления с проектом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 flipH="1">
            <a:off x="8429652" y="1785926"/>
            <a:ext cx="357190" cy="577848"/>
          </a:xfrm>
        </p:spPr>
        <p:txBody>
          <a:bodyPr/>
          <a:lstStyle/>
          <a:p>
            <a:r>
              <a:rPr lang="ru-RU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7" name="Содержимое 6" descr="c92e50bb-4e85-4c8c-90be-8883f2f23bb5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714348" y="2143116"/>
            <a:ext cx="7786742" cy="343711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Первые достижения и результаты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00034" y="1714488"/>
            <a:ext cx="8183880" cy="4187952"/>
          </a:xfrm>
        </p:spPr>
        <p:txBody>
          <a:bodyPr>
            <a:no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Интеграция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тематических занятий: в образовательную программу группы были включены занятия, на которых детям рассказывали о культуре и религии через знакомство с историей храмов города Чебоксары.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Чтение книг и рассматривание иллюстраций: детям прочитали познавательные книги и показали иллюстрированные материалы о храмах, их архитектуре и значении.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Экскурсии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мы с детьми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совершили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прогулки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храмам города,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ходе которых они узнали много нового об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их особенностях и истории.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Обсуждение и вопросы: после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каждой экскурсии детям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было предложено обсудить увиденное и услышанное, задать вопросы, что способствовало лучшему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усвоению информации 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развитию коммуникативных навыков.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Сотрудничество с родителями: воспитатели провели встречи с родителями, рассказав им о проекте и поделившись информацией, которую дети узнали о храмах. Родители также могли принять участие в обсуждениях и поделиться своими знаниями.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Создание мини-выставки в группе: воспитатели оформили в группе небольшую выставку с фотографиями и иллюстрациями храмов, чтобы дети могли в любое время посмотреть материалы и вспомнить полученные знания.</a:t>
            </a: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Эти достижения способствуют не только повышению осведомлённости детей о культуре и 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религии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но и развитию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их интереса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 истории родного города.</a:t>
            </a:r>
          </a:p>
          <a:p>
            <a:pPr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227</TotalTime>
  <Words>1172</Words>
  <Application>Microsoft Office PowerPoint</Application>
  <PresentationFormat>Экран (4:3)</PresentationFormat>
  <Paragraphs>112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Муниципальное бюджетное дошкольное образовательное учреждение «Детский сад №108 «Сказка» города Чебоксары Чувашской Республики (МБДОУ «Детский сад № 108» г. Чебоксары)               Проект   «Источник духовности: храмы г. Чебоксары»</vt:lpstr>
      <vt:lpstr>Цели и задачи проекта</vt:lpstr>
      <vt:lpstr>Актуальность</vt:lpstr>
      <vt:lpstr>Виды деятельности для решения задач:</vt:lpstr>
      <vt:lpstr>План реализации проекта </vt:lpstr>
      <vt:lpstr>Ожидаемые результаты </vt:lpstr>
      <vt:lpstr>Фотоотчёт реализации проекта </vt:lpstr>
      <vt:lpstr>Фотоотчёт реализации проекта </vt:lpstr>
      <vt:lpstr>Фотоотчёт реализации проекта </vt:lpstr>
      <vt:lpstr>Фотоотчёт реализации проекта </vt:lpstr>
      <vt:lpstr>Фотоотчёт реализации проекта </vt:lpstr>
      <vt:lpstr>Фотоотчёт реализации проекта</vt:lpstr>
      <vt:lpstr>Первые достижения и результаты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№108 «Сказка» города Чебоксары Чувашской Республики (МБДОУ «Детский сад № 108» г. Чебоксары)               Проект   «Источник духовности: храмы г. Чебоксары»</dc:title>
  <dc:creator>Марина</dc:creator>
  <cp:lastModifiedBy>Марина</cp:lastModifiedBy>
  <cp:revision>14</cp:revision>
  <dcterms:created xsi:type="dcterms:W3CDTF">2026-02-12T10:12:05Z</dcterms:created>
  <dcterms:modified xsi:type="dcterms:W3CDTF">2026-02-12T14:00:01Z</dcterms:modified>
</cp:coreProperties>
</file>