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3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0473" autoAdjust="0"/>
  </p:normalViewPr>
  <p:slideViewPr>
    <p:cSldViewPr>
      <p:cViewPr varScale="1">
        <p:scale>
          <a:sx n="90" d="100"/>
          <a:sy n="90" d="100"/>
        </p:scale>
        <p:origin x="-160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diagrams/_rels/drawing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D33B4A-9CC8-41C4-A940-B4F9476F800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97C33D-1B46-4187-A162-F3C0C33EF808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5400000" scaled="1"/>
          <a:tileRect/>
        </a:gradFill>
      </dgm:spPr>
      <dgm:t>
        <a:bodyPr/>
        <a:lstStyle/>
        <a:p>
          <a:pPr algn="ctr"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Кабинет немецкого языка как ландшафт страны изучаемого языка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43B38FDD-7F1D-4C5A-9F66-0831235ADA61}" type="parTrans" cxnId="{3D20FB7E-A005-4D45-A79B-93902B2C98C2}">
      <dgm:prSet/>
      <dgm:spPr/>
      <dgm:t>
        <a:bodyPr/>
        <a:lstStyle/>
        <a:p>
          <a:endParaRPr lang="ru-RU"/>
        </a:p>
      </dgm:t>
    </dgm:pt>
    <dgm:pt modelId="{A87BF179-0FF2-4785-AFA1-139E9B57DCBF}" type="sibTrans" cxnId="{3D20FB7E-A005-4D45-A79B-93902B2C98C2}">
      <dgm:prSet/>
      <dgm:spPr/>
      <dgm:t>
        <a:bodyPr/>
        <a:lstStyle/>
        <a:p>
          <a:endParaRPr lang="ru-RU"/>
        </a:p>
      </dgm:t>
    </dgm:pt>
    <dgm:pt modelId="{292864CB-AD75-4692-9949-85F9F566F5C2}" type="pres">
      <dgm:prSet presAssocID="{20D33B4A-9CC8-41C4-A940-B4F9476F800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0855C7-2AEA-4B3B-AB70-CEB834409C2B}" type="pres">
      <dgm:prSet presAssocID="{EF97C33D-1B46-4187-A162-F3C0C33EF808}" presName="parentText" presStyleLbl="node1" presStyleIdx="0" presStyleCnt="1" custScaleY="37568" custLinFactNeighborX="-353" custLinFactNeighborY="-32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186655-7454-413F-B108-4F31C28315A7}" type="presOf" srcId="{20D33B4A-9CC8-41C4-A940-B4F9476F8000}" destId="{292864CB-AD75-4692-9949-85F9F566F5C2}" srcOrd="0" destOrd="0" presId="urn:microsoft.com/office/officeart/2005/8/layout/vList2"/>
    <dgm:cxn modelId="{93A0813D-E55A-4C90-86F2-4412328D0183}" type="presOf" srcId="{EF97C33D-1B46-4187-A162-F3C0C33EF808}" destId="{9B0855C7-2AEA-4B3B-AB70-CEB834409C2B}" srcOrd="0" destOrd="0" presId="urn:microsoft.com/office/officeart/2005/8/layout/vList2"/>
    <dgm:cxn modelId="{3D20FB7E-A005-4D45-A79B-93902B2C98C2}" srcId="{20D33B4A-9CC8-41C4-A940-B4F9476F8000}" destId="{EF97C33D-1B46-4187-A162-F3C0C33EF808}" srcOrd="0" destOrd="0" parTransId="{43B38FDD-7F1D-4C5A-9F66-0831235ADA61}" sibTransId="{A87BF179-0FF2-4785-AFA1-139E9B57DCBF}"/>
    <dgm:cxn modelId="{214DB6B2-E15A-46FF-A026-9396B50AD48B}" type="presParOf" srcId="{292864CB-AD75-4692-9949-85F9F566F5C2}" destId="{9B0855C7-2AEA-4B3B-AB70-CEB834409C2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5BFBAC-24E0-4A8E-AF1D-436AAF117FB3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491C6DF-64A6-4B09-AAAD-5BFDB28A3365}">
      <dgm:prSet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Пространство кабинета как ландшафт страны изучаемого языка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CD7DBA5D-D503-4B9D-9835-9184A90E3D37}" type="parTrans" cxnId="{F0AE2077-CC3F-4D2B-A7B1-19CC3F709DB4}">
      <dgm:prSet/>
      <dgm:spPr/>
      <dgm:t>
        <a:bodyPr/>
        <a:lstStyle/>
        <a:p>
          <a:endParaRPr lang="ru-RU"/>
        </a:p>
      </dgm:t>
    </dgm:pt>
    <dgm:pt modelId="{06C31F5A-D40C-40B7-A540-6A8DF6976696}" type="sibTrans" cxnId="{F0AE2077-CC3F-4D2B-A7B1-19CC3F709DB4}">
      <dgm:prSet/>
      <dgm:spPr/>
      <dgm:t>
        <a:bodyPr/>
        <a:lstStyle/>
        <a:p>
          <a:endParaRPr lang="ru-RU"/>
        </a:p>
      </dgm:t>
    </dgm:pt>
    <dgm:pt modelId="{FCBF7180-1CDE-4B4D-9F84-7639E3ACCE2E}" type="pres">
      <dgm:prSet presAssocID="{9D5BFBAC-24E0-4A8E-AF1D-436AAF117FB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5DCA13-E763-4F4D-AEDD-ED9FD6CB3CC7}" type="pres">
      <dgm:prSet presAssocID="{C491C6DF-64A6-4B09-AAAD-5BFDB28A3365}" presName="parentText" presStyleLbl="node1" presStyleIdx="0" presStyleCnt="1" custScaleX="87808" custScaleY="1153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9516D-92CA-40AB-BFBD-95CFB120A3D5}" type="presOf" srcId="{9D5BFBAC-24E0-4A8E-AF1D-436AAF117FB3}" destId="{FCBF7180-1CDE-4B4D-9F84-7639E3ACCE2E}" srcOrd="0" destOrd="0" presId="urn:microsoft.com/office/officeart/2005/8/layout/vList2"/>
    <dgm:cxn modelId="{F0AE2077-CC3F-4D2B-A7B1-19CC3F709DB4}" srcId="{9D5BFBAC-24E0-4A8E-AF1D-436AAF117FB3}" destId="{C491C6DF-64A6-4B09-AAAD-5BFDB28A3365}" srcOrd="0" destOrd="0" parTransId="{CD7DBA5D-D503-4B9D-9835-9184A90E3D37}" sibTransId="{06C31F5A-D40C-40B7-A540-6A8DF6976696}"/>
    <dgm:cxn modelId="{9F229DEB-1025-42C7-80D4-3A876C5211C2}" type="presOf" srcId="{C491C6DF-64A6-4B09-AAAD-5BFDB28A3365}" destId="{205DCA13-E763-4F4D-AEDD-ED9FD6CB3CC7}" srcOrd="0" destOrd="0" presId="urn:microsoft.com/office/officeart/2005/8/layout/vList2"/>
    <dgm:cxn modelId="{6338A897-4602-4A4E-A737-FD6F7DC8F38E}" type="presParOf" srcId="{FCBF7180-1CDE-4B4D-9F84-7639E3ACCE2E}" destId="{205DCA13-E763-4F4D-AEDD-ED9FD6CB3CC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9D74FB-F35F-4E45-81DA-AFCFCDB7FFA1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3B86D6C-1090-484C-B4E9-A2D2221FDC1E}">
      <dgm:prSet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-передает аутентичную информацию о Германии  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4C85A589-1692-4482-9BCA-705B8420806C}" type="parTrans" cxnId="{9C46BDBE-8F46-4C59-96DB-B75B97DEFC3D}">
      <dgm:prSet/>
      <dgm:spPr/>
      <dgm:t>
        <a:bodyPr/>
        <a:lstStyle/>
        <a:p>
          <a:endParaRPr lang="ru-RU"/>
        </a:p>
      </dgm:t>
    </dgm:pt>
    <dgm:pt modelId="{BD8675A2-6A93-4BE0-8CF9-D9329BFDF1F3}" type="sibTrans" cxnId="{9C46BDBE-8F46-4C59-96DB-B75B97DEFC3D}">
      <dgm:prSet/>
      <dgm:spPr/>
      <dgm:t>
        <a:bodyPr/>
        <a:lstStyle/>
        <a:p>
          <a:endParaRPr lang="ru-RU"/>
        </a:p>
      </dgm:t>
    </dgm:pt>
    <dgm:pt modelId="{B3CAA22B-F857-4B8C-B449-B034C22CB96C}" type="pres">
      <dgm:prSet presAssocID="{FB9D74FB-F35F-4E45-81DA-AFCFCDB7FFA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D1C36C-C33E-4322-9654-AFB8374E1C6E}" type="pres">
      <dgm:prSet presAssocID="{E3B86D6C-1090-484C-B4E9-A2D2221FDC1E}" presName="parentText" presStyleLbl="node1" presStyleIdx="0" presStyleCnt="1" custScaleX="59195" custLinFactNeighborX="-19495" custLinFactNeighborY="-26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46BDBE-8F46-4C59-96DB-B75B97DEFC3D}" srcId="{FB9D74FB-F35F-4E45-81DA-AFCFCDB7FFA1}" destId="{E3B86D6C-1090-484C-B4E9-A2D2221FDC1E}" srcOrd="0" destOrd="0" parTransId="{4C85A589-1692-4482-9BCA-705B8420806C}" sibTransId="{BD8675A2-6A93-4BE0-8CF9-D9329BFDF1F3}"/>
    <dgm:cxn modelId="{BDFDC8D2-9650-4BF9-A54E-E00D688436BE}" type="presOf" srcId="{FB9D74FB-F35F-4E45-81DA-AFCFCDB7FFA1}" destId="{B3CAA22B-F857-4B8C-B449-B034C22CB96C}" srcOrd="0" destOrd="0" presId="urn:microsoft.com/office/officeart/2005/8/layout/vList2"/>
    <dgm:cxn modelId="{CA9030C0-D165-40C7-8991-218FB4D6DEF3}" type="presOf" srcId="{E3B86D6C-1090-484C-B4E9-A2D2221FDC1E}" destId="{64D1C36C-C33E-4322-9654-AFB8374E1C6E}" srcOrd="0" destOrd="0" presId="urn:microsoft.com/office/officeart/2005/8/layout/vList2"/>
    <dgm:cxn modelId="{D31E5AAA-DE4F-4207-8ADC-61927DD1C9B8}" type="presParOf" srcId="{B3CAA22B-F857-4B8C-B449-B034C22CB96C}" destId="{64D1C36C-C33E-4322-9654-AFB8374E1C6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3E3D6F-B5EE-42AE-ABDC-ABB3C6FF22D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0598EFD-1288-41A6-9E0D-076E5F7B9594}">
      <dgm:prSet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sz="1800" dirty="0" smtClean="0">
              <a:solidFill>
                <a:schemeClr val="accent3">
                  <a:lumMod val="50000"/>
                </a:schemeClr>
              </a:solidFill>
            </a:rPr>
            <a:t>-</a:t>
          </a:r>
          <a:r>
            <a:rPr lang="ru-RU" sz="1600" dirty="0" smtClean="0">
              <a:solidFill>
                <a:schemeClr val="accent3">
                  <a:lumMod val="50000"/>
                </a:schemeClr>
              </a:solidFill>
            </a:rPr>
            <a:t>отражает педагогические и социальные   цели</a:t>
          </a:r>
          <a:endParaRPr lang="ru-RU" sz="1600" dirty="0">
            <a:solidFill>
              <a:schemeClr val="accent3">
                <a:lumMod val="50000"/>
              </a:schemeClr>
            </a:solidFill>
          </a:endParaRPr>
        </a:p>
      </dgm:t>
    </dgm:pt>
    <dgm:pt modelId="{490318AA-8CBA-4716-8E21-48ABC20EB87C}" type="parTrans" cxnId="{3D2AA85B-773E-4B84-9BAD-FA4BB83DF954}">
      <dgm:prSet/>
      <dgm:spPr/>
      <dgm:t>
        <a:bodyPr/>
        <a:lstStyle/>
        <a:p>
          <a:endParaRPr lang="ru-RU"/>
        </a:p>
      </dgm:t>
    </dgm:pt>
    <dgm:pt modelId="{BA89D282-D09F-4EEE-A1E9-245E88451B59}" type="sibTrans" cxnId="{3D2AA85B-773E-4B84-9BAD-FA4BB83DF954}">
      <dgm:prSet/>
      <dgm:spPr/>
      <dgm:t>
        <a:bodyPr/>
        <a:lstStyle/>
        <a:p>
          <a:endParaRPr lang="ru-RU"/>
        </a:p>
      </dgm:t>
    </dgm:pt>
    <dgm:pt modelId="{BCAB9337-6888-44CF-AC71-8C5A4F605909}" type="pres">
      <dgm:prSet presAssocID="{353E3D6F-B5EE-42AE-ABDC-ABB3C6FF22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DBF9C1-5EF1-49A4-BED1-730DB4AF32FA}" type="pres">
      <dgm:prSet presAssocID="{90598EFD-1288-41A6-9E0D-076E5F7B9594}" presName="parentText" presStyleLbl="node1" presStyleIdx="0" presStyleCnt="1" custAng="10800000" custFlipVert="1" custScaleX="100000" custScaleY="53947" custLinFactNeighborX="4731" custLinFactNeighborY="107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E8E84C-EA72-42DB-BA20-EFE66F072CAD}" type="presOf" srcId="{353E3D6F-B5EE-42AE-ABDC-ABB3C6FF22DA}" destId="{BCAB9337-6888-44CF-AC71-8C5A4F605909}" srcOrd="0" destOrd="0" presId="urn:microsoft.com/office/officeart/2005/8/layout/vList2"/>
    <dgm:cxn modelId="{3D2AA85B-773E-4B84-9BAD-FA4BB83DF954}" srcId="{353E3D6F-B5EE-42AE-ABDC-ABB3C6FF22DA}" destId="{90598EFD-1288-41A6-9E0D-076E5F7B9594}" srcOrd="0" destOrd="0" parTransId="{490318AA-8CBA-4716-8E21-48ABC20EB87C}" sibTransId="{BA89D282-D09F-4EEE-A1E9-245E88451B59}"/>
    <dgm:cxn modelId="{CAC5888C-8537-4848-8063-392AF1EE71A1}" type="presOf" srcId="{90598EFD-1288-41A6-9E0D-076E5F7B9594}" destId="{9CDBF9C1-5EF1-49A4-BED1-730DB4AF32FA}" srcOrd="0" destOrd="0" presId="urn:microsoft.com/office/officeart/2005/8/layout/vList2"/>
    <dgm:cxn modelId="{33E938FC-DA64-4C9C-944B-D0DF938B189E}" type="presParOf" srcId="{BCAB9337-6888-44CF-AC71-8C5A4F605909}" destId="{9CDBF9C1-5EF1-49A4-BED1-730DB4AF32F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F23857-D79D-4780-8959-2045F78399C3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3BFF7AF-9755-47FB-B9D2-DAD5E2FB8A43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-делает возможным развивать языковую, духовную и социальную активность обучающихся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AD2D6840-3D3C-46BE-B01D-870C28754E8C}" type="parTrans" cxnId="{27F613BA-EE2C-4DC6-B796-32B7068AE697}">
      <dgm:prSet/>
      <dgm:spPr/>
      <dgm:t>
        <a:bodyPr/>
        <a:lstStyle/>
        <a:p>
          <a:endParaRPr lang="ru-RU"/>
        </a:p>
      </dgm:t>
    </dgm:pt>
    <dgm:pt modelId="{CA2F9560-6433-442B-BFB2-71E439BB92A6}" type="sibTrans" cxnId="{27F613BA-EE2C-4DC6-B796-32B7068AE697}">
      <dgm:prSet/>
      <dgm:spPr/>
      <dgm:t>
        <a:bodyPr/>
        <a:lstStyle/>
        <a:p>
          <a:endParaRPr lang="ru-RU"/>
        </a:p>
      </dgm:t>
    </dgm:pt>
    <dgm:pt modelId="{8ECDF797-47CC-4509-A9B4-2DEF4F30FA9A}" type="pres">
      <dgm:prSet presAssocID="{8DF23857-D79D-4780-8959-2045F78399C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EC005D6-112C-4F9C-9646-B88EDE8CAA59}" type="pres">
      <dgm:prSet presAssocID="{53BFF7AF-9755-47FB-B9D2-DAD5E2FB8A43}" presName="parentText" presStyleLbl="node1" presStyleIdx="0" presStyleCnt="1" custScaleY="112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E6A59F-8A31-4D7E-B33F-2996266B42E0}" type="presOf" srcId="{53BFF7AF-9755-47FB-B9D2-DAD5E2FB8A43}" destId="{0EC005D6-112C-4F9C-9646-B88EDE8CAA59}" srcOrd="0" destOrd="0" presId="urn:microsoft.com/office/officeart/2005/8/layout/vList2"/>
    <dgm:cxn modelId="{88D58027-6A3A-4E53-A7EF-973CE47203C0}" type="presOf" srcId="{8DF23857-D79D-4780-8959-2045F78399C3}" destId="{8ECDF797-47CC-4509-A9B4-2DEF4F30FA9A}" srcOrd="0" destOrd="0" presId="urn:microsoft.com/office/officeart/2005/8/layout/vList2"/>
    <dgm:cxn modelId="{27F613BA-EE2C-4DC6-B796-32B7068AE697}" srcId="{8DF23857-D79D-4780-8959-2045F78399C3}" destId="{53BFF7AF-9755-47FB-B9D2-DAD5E2FB8A43}" srcOrd="0" destOrd="0" parTransId="{AD2D6840-3D3C-46BE-B01D-870C28754E8C}" sibTransId="{CA2F9560-6433-442B-BFB2-71E439BB92A6}"/>
    <dgm:cxn modelId="{5E7B2748-3DF7-4357-A45D-6759120EB30B}" type="presParOf" srcId="{8ECDF797-47CC-4509-A9B4-2DEF4F30FA9A}" destId="{0EC005D6-112C-4F9C-9646-B88EDE8CAA5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BDA67D-7273-47F7-A521-4DB8C59A5B04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E2D3F3D-78FC-4925-8180-060871BE2B88}">
      <dgm:prSet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-создает условия для проведения разнообразных по форме уроков немецкого языка  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EFBC4FAF-16D6-41B3-B773-38B9A76C1D34}" type="parTrans" cxnId="{68B0ADD6-0B5D-4947-8425-85EE084CA533}">
      <dgm:prSet/>
      <dgm:spPr/>
      <dgm:t>
        <a:bodyPr/>
        <a:lstStyle/>
        <a:p>
          <a:endParaRPr lang="ru-RU"/>
        </a:p>
      </dgm:t>
    </dgm:pt>
    <dgm:pt modelId="{19CBED02-CF9A-4E19-81C0-CF864D04516B}" type="sibTrans" cxnId="{68B0ADD6-0B5D-4947-8425-85EE084CA533}">
      <dgm:prSet/>
      <dgm:spPr/>
      <dgm:t>
        <a:bodyPr/>
        <a:lstStyle/>
        <a:p>
          <a:endParaRPr lang="ru-RU"/>
        </a:p>
      </dgm:t>
    </dgm:pt>
    <dgm:pt modelId="{985AFE64-AA9E-4378-AEEA-200338EFE168}" type="pres">
      <dgm:prSet presAssocID="{95BDA67D-7273-47F7-A521-4DB8C59A5B0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EEF344-8B28-4EDD-9C89-35A1D116820B}" type="pres">
      <dgm:prSet presAssocID="{DE2D3F3D-78FC-4925-8180-060871BE2B88}" presName="parentText" presStyleLbl="node1" presStyleIdx="0" presStyleCnt="1" custLinFactNeighborX="749" custLinFactNeighborY="-672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70D69C-54ED-4214-A9CA-723A2316BD93}" type="presOf" srcId="{95BDA67D-7273-47F7-A521-4DB8C59A5B04}" destId="{985AFE64-AA9E-4378-AEEA-200338EFE168}" srcOrd="0" destOrd="0" presId="urn:microsoft.com/office/officeart/2005/8/layout/vList2"/>
    <dgm:cxn modelId="{68B0ADD6-0B5D-4947-8425-85EE084CA533}" srcId="{95BDA67D-7273-47F7-A521-4DB8C59A5B04}" destId="{DE2D3F3D-78FC-4925-8180-060871BE2B88}" srcOrd="0" destOrd="0" parTransId="{EFBC4FAF-16D6-41B3-B773-38B9A76C1D34}" sibTransId="{19CBED02-CF9A-4E19-81C0-CF864D04516B}"/>
    <dgm:cxn modelId="{89E0537C-FCAA-4709-BF4A-3CB515B2E2B7}" type="presOf" srcId="{DE2D3F3D-78FC-4925-8180-060871BE2B88}" destId="{B9EEF344-8B28-4EDD-9C89-35A1D116820B}" srcOrd="0" destOrd="0" presId="urn:microsoft.com/office/officeart/2005/8/layout/vList2"/>
    <dgm:cxn modelId="{3B7A7CD6-4C55-4426-8B1F-C43703AD2F10}" type="presParOf" srcId="{985AFE64-AA9E-4378-AEEA-200338EFE168}" destId="{B9EEF344-8B28-4EDD-9C89-35A1D116820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4DB3CF5-B099-452B-9F87-67EB1964E9B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24C9E4-6DAF-4B0D-B951-46A60BB0C309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Паспорт кабинета немецкого языка МБОУ ЦО №16</a:t>
          </a:r>
          <a:br>
            <a:rPr lang="ru-RU" dirty="0" smtClean="0">
              <a:solidFill>
                <a:schemeClr val="accent3">
                  <a:lumMod val="50000"/>
                </a:schemeClr>
              </a:solidFill>
            </a:rPr>
          </a:b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7EBD2CED-9AF2-4BDE-AC89-661B1DB71A38}" type="parTrans" cxnId="{588DA910-E78F-4648-8249-57AA16C2A275}">
      <dgm:prSet/>
      <dgm:spPr/>
      <dgm:t>
        <a:bodyPr/>
        <a:lstStyle/>
        <a:p>
          <a:endParaRPr lang="ru-RU"/>
        </a:p>
      </dgm:t>
    </dgm:pt>
    <dgm:pt modelId="{E34DB3EC-B026-4727-91C9-074D1EAE37C4}" type="sibTrans" cxnId="{588DA910-E78F-4648-8249-57AA16C2A275}">
      <dgm:prSet/>
      <dgm:spPr/>
      <dgm:t>
        <a:bodyPr/>
        <a:lstStyle/>
        <a:p>
          <a:endParaRPr lang="ru-RU"/>
        </a:p>
      </dgm:t>
    </dgm:pt>
    <dgm:pt modelId="{680CB8D8-8F0F-4EC0-86DC-CBAA99277CF0}" type="pres">
      <dgm:prSet presAssocID="{24DB3CF5-B099-452B-9F87-67EB1964E9B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27A0731-E7CD-4FD2-83A9-0CCDC6FC73FC}" type="pres">
      <dgm:prSet presAssocID="{1924C9E4-6DAF-4B0D-B951-46A60BB0C309}" presName="parentText" presStyleLbl="node1" presStyleIdx="0" presStyleCnt="1" custScaleY="557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558B1F-FC36-47E3-8622-5BA496EE3717}" type="presOf" srcId="{1924C9E4-6DAF-4B0D-B951-46A60BB0C309}" destId="{827A0731-E7CD-4FD2-83A9-0CCDC6FC73FC}" srcOrd="0" destOrd="0" presId="urn:microsoft.com/office/officeart/2005/8/layout/vList2"/>
    <dgm:cxn modelId="{588DA910-E78F-4648-8249-57AA16C2A275}" srcId="{24DB3CF5-B099-452B-9F87-67EB1964E9B1}" destId="{1924C9E4-6DAF-4B0D-B951-46A60BB0C309}" srcOrd="0" destOrd="0" parTransId="{7EBD2CED-9AF2-4BDE-AC89-661B1DB71A38}" sibTransId="{E34DB3EC-B026-4727-91C9-074D1EAE37C4}"/>
    <dgm:cxn modelId="{5B3827BA-3BC7-4FE6-ADD9-1498FD90CE07}" type="presOf" srcId="{24DB3CF5-B099-452B-9F87-67EB1964E9B1}" destId="{680CB8D8-8F0F-4EC0-86DC-CBAA99277CF0}" srcOrd="0" destOrd="0" presId="urn:microsoft.com/office/officeart/2005/8/layout/vList2"/>
    <dgm:cxn modelId="{C5FFED0F-EEA9-43ED-84D2-CF6C9EB83B6F}" type="presParOf" srcId="{680CB8D8-8F0F-4EC0-86DC-CBAA99277CF0}" destId="{827A0731-E7CD-4FD2-83A9-0CCDC6FC73F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946482-2203-4756-9951-1E24ABB45DD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0B856B-6A78-4BD1-8ACF-486F99026666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3200" dirty="0" smtClean="0">
              <a:solidFill>
                <a:schemeClr val="accent3">
                  <a:lumMod val="50000"/>
                </a:schemeClr>
              </a:solidFill>
            </a:rPr>
            <a:t>Технические средства обучения:</a:t>
          </a:r>
          <a:br>
            <a:rPr lang="ru-RU" sz="3200" dirty="0" smtClean="0">
              <a:solidFill>
                <a:schemeClr val="accent3">
                  <a:lumMod val="50000"/>
                </a:schemeClr>
              </a:solidFill>
            </a:rPr>
          </a:br>
          <a:r>
            <a:rPr lang="ru-RU" sz="3200" dirty="0" smtClean="0">
              <a:solidFill>
                <a:schemeClr val="accent3">
                  <a:lumMod val="50000"/>
                </a:schemeClr>
              </a:solidFill>
            </a:rPr>
            <a:t>аналоговые и цифровые</a:t>
          </a:r>
          <a:endParaRPr lang="ru-RU" sz="3200" dirty="0">
            <a:solidFill>
              <a:schemeClr val="accent3">
                <a:lumMod val="50000"/>
              </a:schemeClr>
            </a:solidFill>
          </a:endParaRPr>
        </a:p>
      </dgm:t>
    </dgm:pt>
    <dgm:pt modelId="{B007B527-3BF5-40DE-AB22-90D6F3EB41D8}" type="parTrans" cxnId="{5B7F10B4-42D9-4AA5-AE09-DAF1345698E9}">
      <dgm:prSet/>
      <dgm:spPr/>
      <dgm:t>
        <a:bodyPr/>
        <a:lstStyle/>
        <a:p>
          <a:endParaRPr lang="ru-RU"/>
        </a:p>
      </dgm:t>
    </dgm:pt>
    <dgm:pt modelId="{9E9C04C5-B5CB-4FF3-8BB1-E7699324A6A1}" type="sibTrans" cxnId="{5B7F10B4-42D9-4AA5-AE09-DAF1345698E9}">
      <dgm:prSet/>
      <dgm:spPr/>
      <dgm:t>
        <a:bodyPr/>
        <a:lstStyle/>
        <a:p>
          <a:endParaRPr lang="ru-RU"/>
        </a:p>
      </dgm:t>
    </dgm:pt>
    <dgm:pt modelId="{49361B79-9BD5-452C-8E6E-72079F234C33}" type="pres">
      <dgm:prSet presAssocID="{F8946482-2203-4756-9951-1E24ABB45D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E7FD047-4895-4212-8806-BB4C38269EAB}" type="pres">
      <dgm:prSet presAssocID="{740B856B-6A78-4BD1-8ACF-486F99026666}" presName="parentText" presStyleLbl="node1" presStyleIdx="0" presStyleCnt="1" custScaleY="90752" custLinFactNeighborY="-1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7F10B4-42D9-4AA5-AE09-DAF1345698E9}" srcId="{F8946482-2203-4756-9951-1E24ABB45DD2}" destId="{740B856B-6A78-4BD1-8ACF-486F99026666}" srcOrd="0" destOrd="0" parTransId="{B007B527-3BF5-40DE-AB22-90D6F3EB41D8}" sibTransId="{9E9C04C5-B5CB-4FF3-8BB1-E7699324A6A1}"/>
    <dgm:cxn modelId="{D7215BD3-B084-4F36-BFC4-F8D6BD653705}" type="presOf" srcId="{740B856B-6A78-4BD1-8ACF-486F99026666}" destId="{8E7FD047-4895-4212-8806-BB4C38269EAB}" srcOrd="0" destOrd="0" presId="urn:microsoft.com/office/officeart/2005/8/layout/vList2"/>
    <dgm:cxn modelId="{EA68DAA8-8E26-41D3-B346-3BA13D44F364}" type="presOf" srcId="{F8946482-2203-4756-9951-1E24ABB45DD2}" destId="{49361B79-9BD5-452C-8E6E-72079F234C33}" srcOrd="0" destOrd="0" presId="urn:microsoft.com/office/officeart/2005/8/layout/vList2"/>
    <dgm:cxn modelId="{7C37D493-0606-476A-B669-08FFD3E9FA94}" type="presParOf" srcId="{49361B79-9BD5-452C-8E6E-72079F234C33}" destId="{8E7FD047-4895-4212-8806-BB4C38269EA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3E76AB-4533-42D7-BDA2-8C6F64A4C0A6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B8B7B7-A589-48DC-BE1F-CB3D45ADF87F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sz="1050" dirty="0" smtClean="0">
              <a:solidFill>
                <a:schemeClr val="accent3">
                  <a:lumMod val="50000"/>
                </a:schemeClr>
              </a:solidFill>
            </a:rPr>
            <a:t>Компьютер</a:t>
          </a:r>
          <a:endParaRPr lang="ru-RU" sz="1050" dirty="0">
            <a:solidFill>
              <a:schemeClr val="accent3">
                <a:lumMod val="50000"/>
              </a:schemeClr>
            </a:solidFill>
          </a:endParaRPr>
        </a:p>
      </dgm:t>
    </dgm:pt>
    <dgm:pt modelId="{EA4ADE16-7216-4E21-A2FD-118EA75672C4}" type="parTrans" cxnId="{C71E9CBC-9115-4A60-8A2C-161EA8CE57BF}">
      <dgm:prSet/>
      <dgm:spPr/>
      <dgm:t>
        <a:bodyPr/>
        <a:lstStyle/>
        <a:p>
          <a:endParaRPr lang="ru-RU"/>
        </a:p>
      </dgm:t>
    </dgm:pt>
    <dgm:pt modelId="{89D450BD-E194-42F6-BF15-B82B64B55500}" type="sibTrans" cxnId="{C71E9CBC-9115-4A60-8A2C-161EA8CE57BF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01909A03-E1B6-4A1F-AE05-F1D81D092B34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sz="900" dirty="0" smtClean="0">
              <a:solidFill>
                <a:schemeClr val="accent3">
                  <a:lumMod val="50000"/>
                </a:schemeClr>
              </a:solidFill>
            </a:rPr>
            <a:t>Проектор с комплектами материалов (10 к.)</a:t>
          </a:r>
          <a:endParaRPr lang="ru-RU" sz="900" dirty="0">
            <a:solidFill>
              <a:schemeClr val="accent3">
                <a:lumMod val="50000"/>
              </a:schemeClr>
            </a:solidFill>
          </a:endParaRPr>
        </a:p>
      </dgm:t>
    </dgm:pt>
    <dgm:pt modelId="{97A40A56-6BE9-4BBC-BACD-AA41061E30DE}" type="parTrans" cxnId="{6D48631F-EEAE-4941-83C8-3ED73E457135}">
      <dgm:prSet/>
      <dgm:spPr/>
      <dgm:t>
        <a:bodyPr/>
        <a:lstStyle/>
        <a:p>
          <a:endParaRPr lang="ru-RU"/>
        </a:p>
      </dgm:t>
    </dgm:pt>
    <dgm:pt modelId="{40F037F9-1ACE-4DA4-9C9F-A4F59EF1C0D8}" type="sibTrans" cxnId="{6D48631F-EEAE-4941-83C8-3ED73E457135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479AD421-6154-4FC9-AC32-FC8E02E9E196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sz="900" dirty="0" smtClean="0">
              <a:solidFill>
                <a:schemeClr val="accent3">
                  <a:lumMod val="50000"/>
                </a:schemeClr>
              </a:solidFill>
            </a:rPr>
            <a:t>Магнитофон</a:t>
          </a:r>
          <a:endParaRPr lang="ru-RU" sz="900" dirty="0">
            <a:solidFill>
              <a:schemeClr val="accent3">
                <a:lumMod val="50000"/>
              </a:schemeClr>
            </a:solidFill>
          </a:endParaRPr>
        </a:p>
      </dgm:t>
    </dgm:pt>
    <dgm:pt modelId="{0B58F46C-0973-4A7B-AABC-FD6E3D56F0D0}" type="parTrans" cxnId="{FC03CC0E-A579-456F-A4FE-9B0BEBACD6E5}">
      <dgm:prSet/>
      <dgm:spPr/>
      <dgm:t>
        <a:bodyPr/>
        <a:lstStyle/>
        <a:p>
          <a:endParaRPr lang="ru-RU"/>
        </a:p>
      </dgm:t>
    </dgm:pt>
    <dgm:pt modelId="{9CA14820-ED09-4373-B37F-E94C1BC7C5BE}" type="sibTrans" cxnId="{FC03CC0E-A579-456F-A4FE-9B0BEBACD6E5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72E0DE5B-A058-44DB-B07E-149E3E1339A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Телевизор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7B639AF9-9E06-4832-BEC1-78A6170F9538}" type="parTrans" cxnId="{35E3A546-9206-49B0-BB54-1B3D08F4510F}">
      <dgm:prSet/>
      <dgm:spPr/>
      <dgm:t>
        <a:bodyPr/>
        <a:lstStyle/>
        <a:p>
          <a:endParaRPr lang="ru-RU"/>
        </a:p>
      </dgm:t>
    </dgm:pt>
    <dgm:pt modelId="{6EF51D9C-F579-4266-9187-A464D310423B}" type="sibTrans" cxnId="{35E3A546-9206-49B0-BB54-1B3D08F4510F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27CDE1FA-433A-4E74-80EA-9EAE1CD42613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accent3">
                  <a:lumMod val="50000"/>
                </a:schemeClr>
              </a:solidFill>
            </a:rPr>
            <a:t>CDs</a:t>
          </a:r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 (54)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1CA388E4-F655-48D4-B695-6F4C9FB1C2E9}" type="parTrans" cxnId="{5BE3283F-7ED3-4E33-AEEF-2EF2E43C3139}">
      <dgm:prSet/>
      <dgm:spPr/>
      <dgm:t>
        <a:bodyPr/>
        <a:lstStyle/>
        <a:p>
          <a:endParaRPr lang="ru-RU"/>
        </a:p>
      </dgm:t>
    </dgm:pt>
    <dgm:pt modelId="{59D4908A-2CCE-4EB7-95BE-99A37B69F150}" type="sibTrans" cxnId="{5BE3283F-7ED3-4E33-AEEF-2EF2E43C3139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DC6B5EB9-6977-4A13-8E2B-851369BC6FEC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en-US" dirty="0" smtClean="0">
              <a:solidFill>
                <a:schemeClr val="accent3">
                  <a:lumMod val="50000"/>
                </a:schemeClr>
              </a:solidFill>
            </a:rPr>
            <a:t>DVDs </a:t>
          </a:r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(36)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325D1EAD-0C3A-4A25-96E4-32910DA57154}" type="parTrans" cxnId="{6556DA53-F051-40D2-AB69-9E5A5B8E102B}">
      <dgm:prSet/>
      <dgm:spPr/>
      <dgm:t>
        <a:bodyPr/>
        <a:lstStyle/>
        <a:p>
          <a:endParaRPr lang="ru-RU"/>
        </a:p>
      </dgm:t>
    </dgm:pt>
    <dgm:pt modelId="{1875DB63-F0EA-4325-952B-EF8B621611FA}" type="sibTrans" cxnId="{6556DA53-F051-40D2-AB69-9E5A5B8E102B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6FE40833-7CB7-447E-90B7-2AFA49A8B624}">
      <dgm:prSet custT="1"/>
      <dgm:spPr>
        <a:solidFill>
          <a:schemeClr val="accent3">
            <a:lumMod val="75000"/>
          </a:schemeClr>
        </a:solidFill>
      </dgm:spPr>
      <dgm:t>
        <a:bodyPr/>
        <a:lstStyle/>
        <a:p>
          <a:pPr rtl="0"/>
          <a:r>
            <a:rPr lang="ru-RU" sz="900" dirty="0" smtClean="0">
              <a:solidFill>
                <a:schemeClr val="accent3">
                  <a:lumMod val="50000"/>
                </a:schemeClr>
              </a:solidFill>
            </a:rPr>
            <a:t>Электронные учебники (6)</a:t>
          </a:r>
          <a:endParaRPr lang="ru-RU" sz="900" dirty="0">
            <a:solidFill>
              <a:schemeClr val="accent3">
                <a:lumMod val="50000"/>
              </a:schemeClr>
            </a:solidFill>
          </a:endParaRPr>
        </a:p>
      </dgm:t>
    </dgm:pt>
    <dgm:pt modelId="{05C4C6F4-415A-4993-8886-1AD5A597DE5E}" type="parTrans" cxnId="{C98708F3-4832-4B61-B8F7-269DC9E4FEA8}">
      <dgm:prSet/>
      <dgm:spPr/>
      <dgm:t>
        <a:bodyPr/>
        <a:lstStyle/>
        <a:p>
          <a:endParaRPr lang="ru-RU"/>
        </a:p>
      </dgm:t>
    </dgm:pt>
    <dgm:pt modelId="{5DEA04A8-64B8-4DB9-8560-BFE45F9FE603}" type="sibTrans" cxnId="{C98708F3-4832-4B61-B8F7-269DC9E4FEA8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endParaRPr lang="ru-RU"/>
        </a:p>
      </dgm:t>
    </dgm:pt>
    <dgm:pt modelId="{C5CC2578-5310-4734-A903-7DA48278CD38}" type="pres">
      <dgm:prSet presAssocID="{163E76AB-4533-42D7-BDA2-8C6F64A4C0A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8754F3-B10A-4209-A1EE-B274C89173B3}" type="pres">
      <dgm:prSet presAssocID="{B4B8B7B7-A589-48DC-BE1F-CB3D45ADF87F}" presName="node" presStyleLbl="node1" presStyleIdx="0" presStyleCnt="7" custScaleY="88615" custRadScaleRad="105547" custRadScaleInc="-45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E2C12-074F-4711-90A9-F09DE7849059}" type="pres">
      <dgm:prSet presAssocID="{89D450BD-E194-42F6-BF15-B82B64B55500}" presName="sibTrans" presStyleLbl="sibTrans2D1" presStyleIdx="0" presStyleCnt="7" custScaleX="36985"/>
      <dgm:spPr/>
      <dgm:t>
        <a:bodyPr/>
        <a:lstStyle/>
        <a:p>
          <a:endParaRPr lang="ru-RU"/>
        </a:p>
      </dgm:t>
    </dgm:pt>
    <dgm:pt modelId="{02052AB2-1FEF-45E4-A495-61B2C476ACFD}" type="pres">
      <dgm:prSet presAssocID="{89D450BD-E194-42F6-BF15-B82B64B55500}" presName="connectorText" presStyleLbl="sibTrans2D1" presStyleIdx="0" presStyleCnt="7"/>
      <dgm:spPr/>
      <dgm:t>
        <a:bodyPr/>
        <a:lstStyle/>
        <a:p>
          <a:endParaRPr lang="ru-RU"/>
        </a:p>
      </dgm:t>
    </dgm:pt>
    <dgm:pt modelId="{3579B669-5D45-4B89-8BC6-248D11CED4D7}" type="pres">
      <dgm:prSet presAssocID="{01909A03-E1B6-4A1F-AE05-F1D81D092B34}" presName="node" presStyleLbl="node1" presStyleIdx="1" presStyleCnt="7" custRadScaleRad="137985" custRadScaleInc="187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756420-EC9D-4EAC-83E9-6DD2CC19C657}" type="pres">
      <dgm:prSet presAssocID="{40F037F9-1ACE-4DA4-9C9F-A4F59EF1C0D8}" presName="sibTrans" presStyleLbl="sibTrans2D1" presStyleIdx="1" presStyleCnt="7" custScaleX="42101" custLinFactNeighborX="405" custLinFactNeighborY="28197"/>
      <dgm:spPr/>
      <dgm:t>
        <a:bodyPr/>
        <a:lstStyle/>
        <a:p>
          <a:endParaRPr lang="ru-RU"/>
        </a:p>
      </dgm:t>
    </dgm:pt>
    <dgm:pt modelId="{3EB8476F-97A5-4B6C-AD99-547BE06C37A6}" type="pres">
      <dgm:prSet presAssocID="{40F037F9-1ACE-4DA4-9C9F-A4F59EF1C0D8}" presName="connectorText" presStyleLbl="sibTrans2D1" presStyleIdx="1" presStyleCnt="7"/>
      <dgm:spPr/>
      <dgm:t>
        <a:bodyPr/>
        <a:lstStyle/>
        <a:p>
          <a:endParaRPr lang="ru-RU"/>
        </a:p>
      </dgm:t>
    </dgm:pt>
    <dgm:pt modelId="{AF76265E-C6B4-44DC-9BF0-BC385B5C76E9}" type="pres">
      <dgm:prSet presAssocID="{479AD421-6154-4FC9-AC32-FC8E02E9E196}" presName="node" presStyleLbl="node1" presStyleIdx="2" presStyleCnt="7" custRadScaleRad="136661" custRadScaleInc="367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C5926A-48B6-4731-AF30-52F2A9FFB725}" type="pres">
      <dgm:prSet presAssocID="{9CA14820-ED09-4373-B37F-E94C1BC7C5BE}" presName="sibTrans" presStyleLbl="sibTrans2D1" presStyleIdx="2" presStyleCnt="7"/>
      <dgm:spPr/>
      <dgm:t>
        <a:bodyPr/>
        <a:lstStyle/>
        <a:p>
          <a:endParaRPr lang="ru-RU"/>
        </a:p>
      </dgm:t>
    </dgm:pt>
    <dgm:pt modelId="{5C6052DA-3D4B-4D61-91BC-87C31E00D173}" type="pres">
      <dgm:prSet presAssocID="{9CA14820-ED09-4373-B37F-E94C1BC7C5BE}" presName="connectorText" presStyleLbl="sibTrans2D1" presStyleIdx="2" presStyleCnt="7"/>
      <dgm:spPr/>
      <dgm:t>
        <a:bodyPr/>
        <a:lstStyle/>
        <a:p>
          <a:endParaRPr lang="ru-RU"/>
        </a:p>
      </dgm:t>
    </dgm:pt>
    <dgm:pt modelId="{549DDE88-6D6E-49F2-AA9F-3F675DBD8F29}" type="pres">
      <dgm:prSet presAssocID="{72E0DE5B-A058-44DB-B07E-149E3E1339AA}" presName="node" presStyleLbl="node1" presStyleIdx="3" presStyleCnt="7" custRadScaleRad="100463" custRadScaleInc="-2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F3BA25-2D82-4AF4-BE17-CBDEFE82ADA3}" type="pres">
      <dgm:prSet presAssocID="{6EF51D9C-F579-4266-9187-A464D310423B}" presName="sibTrans" presStyleLbl="sibTrans2D1" presStyleIdx="3" presStyleCnt="7"/>
      <dgm:spPr/>
      <dgm:t>
        <a:bodyPr/>
        <a:lstStyle/>
        <a:p>
          <a:endParaRPr lang="ru-RU"/>
        </a:p>
      </dgm:t>
    </dgm:pt>
    <dgm:pt modelId="{81B70789-3911-4BEE-A8E7-E7B302757B39}" type="pres">
      <dgm:prSet presAssocID="{6EF51D9C-F579-4266-9187-A464D310423B}" presName="connectorText" presStyleLbl="sibTrans2D1" presStyleIdx="3" presStyleCnt="7"/>
      <dgm:spPr/>
      <dgm:t>
        <a:bodyPr/>
        <a:lstStyle/>
        <a:p>
          <a:endParaRPr lang="ru-RU"/>
        </a:p>
      </dgm:t>
    </dgm:pt>
    <dgm:pt modelId="{A5E2F377-7254-4562-9556-3265C468EDC7}" type="pres">
      <dgm:prSet presAssocID="{27CDE1FA-433A-4E74-80EA-9EAE1CD42613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963FD0-7044-4BE9-8CC5-596BDA3FA0C3}" type="pres">
      <dgm:prSet presAssocID="{59D4908A-2CCE-4EB7-95BE-99A37B69F150}" presName="sibTrans" presStyleLbl="sibTrans2D1" presStyleIdx="4" presStyleCnt="7"/>
      <dgm:spPr/>
      <dgm:t>
        <a:bodyPr/>
        <a:lstStyle/>
        <a:p>
          <a:endParaRPr lang="ru-RU"/>
        </a:p>
      </dgm:t>
    </dgm:pt>
    <dgm:pt modelId="{F21E8BBE-3992-42FA-BF89-15DB637FA783}" type="pres">
      <dgm:prSet presAssocID="{59D4908A-2CCE-4EB7-95BE-99A37B69F150}" presName="connectorText" presStyleLbl="sibTrans2D1" presStyleIdx="4" presStyleCnt="7"/>
      <dgm:spPr/>
      <dgm:t>
        <a:bodyPr/>
        <a:lstStyle/>
        <a:p>
          <a:endParaRPr lang="ru-RU"/>
        </a:p>
      </dgm:t>
    </dgm:pt>
    <dgm:pt modelId="{B654DF16-725F-4B68-9156-B60DB5CF88FA}" type="pres">
      <dgm:prSet presAssocID="{DC6B5EB9-6977-4A13-8E2B-851369BC6FEC}" presName="node" presStyleLbl="node1" presStyleIdx="5" presStyleCnt="7" custScaleY="91810" custRadScaleRad="139745" custRadScaleInc="-30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4F55A-F463-4FF8-9F29-EF524DB9AE7C}" type="pres">
      <dgm:prSet presAssocID="{1875DB63-F0EA-4325-952B-EF8B621611FA}" presName="sibTrans" presStyleLbl="sibTrans2D1" presStyleIdx="5" presStyleCnt="7" custScaleX="56301" custLinFactNeighborX="-6175" custLinFactNeighborY="41009"/>
      <dgm:spPr/>
      <dgm:t>
        <a:bodyPr/>
        <a:lstStyle/>
        <a:p>
          <a:endParaRPr lang="ru-RU"/>
        </a:p>
      </dgm:t>
    </dgm:pt>
    <dgm:pt modelId="{3A367EFF-6B45-4AEE-9075-77E759A8AAEC}" type="pres">
      <dgm:prSet presAssocID="{1875DB63-F0EA-4325-952B-EF8B621611FA}" presName="connectorText" presStyleLbl="sibTrans2D1" presStyleIdx="5" presStyleCnt="7"/>
      <dgm:spPr/>
      <dgm:t>
        <a:bodyPr/>
        <a:lstStyle/>
        <a:p>
          <a:endParaRPr lang="ru-RU"/>
        </a:p>
      </dgm:t>
    </dgm:pt>
    <dgm:pt modelId="{B0E45F2F-3406-407D-93BA-7883D75A5DC2}" type="pres">
      <dgm:prSet presAssocID="{6FE40833-7CB7-447E-90B7-2AFA49A8B624}" presName="node" presStyleLbl="node1" presStyleIdx="6" presStyleCnt="7" custRadScaleRad="135055" custRadScaleInc="-155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1E4A33-8AE5-495B-A639-D9246367B44E}" type="pres">
      <dgm:prSet presAssocID="{5DEA04A8-64B8-4DB9-8560-BFE45F9FE603}" presName="sibTrans" presStyleLbl="sibTrans2D1" presStyleIdx="6" presStyleCnt="7"/>
      <dgm:spPr/>
      <dgm:t>
        <a:bodyPr/>
        <a:lstStyle/>
        <a:p>
          <a:endParaRPr lang="ru-RU"/>
        </a:p>
      </dgm:t>
    </dgm:pt>
    <dgm:pt modelId="{7D3712FD-731B-466A-81BB-613611CB6E8D}" type="pres">
      <dgm:prSet presAssocID="{5DEA04A8-64B8-4DB9-8560-BFE45F9FE603}" presName="connectorText" presStyleLbl="sibTrans2D1" presStyleIdx="6" presStyleCnt="7"/>
      <dgm:spPr/>
      <dgm:t>
        <a:bodyPr/>
        <a:lstStyle/>
        <a:p>
          <a:endParaRPr lang="ru-RU"/>
        </a:p>
      </dgm:t>
    </dgm:pt>
  </dgm:ptLst>
  <dgm:cxnLst>
    <dgm:cxn modelId="{11FF25D2-41DB-409E-9B5E-1338B129A620}" type="presOf" srcId="{89D450BD-E194-42F6-BF15-B82B64B55500}" destId="{02052AB2-1FEF-45E4-A495-61B2C476ACFD}" srcOrd="1" destOrd="0" presId="urn:microsoft.com/office/officeart/2005/8/layout/cycle2"/>
    <dgm:cxn modelId="{5BE3283F-7ED3-4E33-AEEF-2EF2E43C3139}" srcId="{163E76AB-4533-42D7-BDA2-8C6F64A4C0A6}" destId="{27CDE1FA-433A-4E74-80EA-9EAE1CD42613}" srcOrd="4" destOrd="0" parTransId="{1CA388E4-F655-48D4-B695-6F4C9FB1C2E9}" sibTransId="{59D4908A-2CCE-4EB7-95BE-99A37B69F150}"/>
    <dgm:cxn modelId="{C569BDE6-7E95-4E96-B720-C8EBF096A1E3}" type="presOf" srcId="{72E0DE5B-A058-44DB-B07E-149E3E1339AA}" destId="{549DDE88-6D6E-49F2-AA9F-3F675DBD8F29}" srcOrd="0" destOrd="0" presId="urn:microsoft.com/office/officeart/2005/8/layout/cycle2"/>
    <dgm:cxn modelId="{714F00F4-FB48-4E60-B433-F2310CDD5CB6}" type="presOf" srcId="{59D4908A-2CCE-4EB7-95BE-99A37B69F150}" destId="{B3963FD0-7044-4BE9-8CC5-596BDA3FA0C3}" srcOrd="0" destOrd="0" presId="urn:microsoft.com/office/officeart/2005/8/layout/cycle2"/>
    <dgm:cxn modelId="{EB9B54BF-7CBB-487E-9757-CDD415E1FFE5}" type="presOf" srcId="{40F037F9-1ACE-4DA4-9C9F-A4F59EF1C0D8}" destId="{B9756420-EC9D-4EAC-83E9-6DD2CC19C657}" srcOrd="0" destOrd="0" presId="urn:microsoft.com/office/officeart/2005/8/layout/cycle2"/>
    <dgm:cxn modelId="{CA24FD5F-8EEC-4EAA-AFFE-FE0D4146DECE}" type="presOf" srcId="{B4B8B7B7-A589-48DC-BE1F-CB3D45ADF87F}" destId="{E98754F3-B10A-4209-A1EE-B274C89173B3}" srcOrd="0" destOrd="0" presId="urn:microsoft.com/office/officeart/2005/8/layout/cycle2"/>
    <dgm:cxn modelId="{171B8E58-0565-4E9E-B7A6-262A16D6F123}" type="presOf" srcId="{6FE40833-7CB7-447E-90B7-2AFA49A8B624}" destId="{B0E45F2F-3406-407D-93BA-7883D75A5DC2}" srcOrd="0" destOrd="0" presId="urn:microsoft.com/office/officeart/2005/8/layout/cycle2"/>
    <dgm:cxn modelId="{C98708F3-4832-4B61-B8F7-269DC9E4FEA8}" srcId="{163E76AB-4533-42D7-BDA2-8C6F64A4C0A6}" destId="{6FE40833-7CB7-447E-90B7-2AFA49A8B624}" srcOrd="6" destOrd="0" parTransId="{05C4C6F4-415A-4993-8886-1AD5A597DE5E}" sibTransId="{5DEA04A8-64B8-4DB9-8560-BFE45F9FE603}"/>
    <dgm:cxn modelId="{FB54F43A-6913-4518-BF1A-760AF2F60316}" type="presOf" srcId="{5DEA04A8-64B8-4DB9-8560-BFE45F9FE603}" destId="{7D3712FD-731B-466A-81BB-613611CB6E8D}" srcOrd="1" destOrd="0" presId="urn:microsoft.com/office/officeart/2005/8/layout/cycle2"/>
    <dgm:cxn modelId="{E24F58D1-3726-4EA4-8593-D49EC2AB682F}" type="presOf" srcId="{9CA14820-ED09-4373-B37F-E94C1BC7C5BE}" destId="{5C6052DA-3D4B-4D61-91BC-87C31E00D173}" srcOrd="1" destOrd="0" presId="urn:microsoft.com/office/officeart/2005/8/layout/cycle2"/>
    <dgm:cxn modelId="{C17F1FAF-84B3-4F82-A9C9-D64319695F88}" type="presOf" srcId="{01909A03-E1B6-4A1F-AE05-F1D81D092B34}" destId="{3579B669-5D45-4B89-8BC6-248D11CED4D7}" srcOrd="0" destOrd="0" presId="urn:microsoft.com/office/officeart/2005/8/layout/cycle2"/>
    <dgm:cxn modelId="{8D3B231E-39DE-4471-A625-8292C66CBDA6}" type="presOf" srcId="{9CA14820-ED09-4373-B37F-E94C1BC7C5BE}" destId="{40C5926A-48B6-4731-AF30-52F2A9FFB725}" srcOrd="0" destOrd="0" presId="urn:microsoft.com/office/officeart/2005/8/layout/cycle2"/>
    <dgm:cxn modelId="{89300FE8-08E7-42C8-BAFA-763B82F81909}" type="presOf" srcId="{5DEA04A8-64B8-4DB9-8560-BFE45F9FE603}" destId="{F01E4A33-8AE5-495B-A639-D9246367B44E}" srcOrd="0" destOrd="0" presId="urn:microsoft.com/office/officeart/2005/8/layout/cycle2"/>
    <dgm:cxn modelId="{AA3FD346-B731-4661-B0E2-C1BB64F2AF78}" type="presOf" srcId="{1875DB63-F0EA-4325-952B-EF8B621611FA}" destId="{3A367EFF-6B45-4AEE-9075-77E759A8AAEC}" srcOrd="1" destOrd="0" presId="urn:microsoft.com/office/officeart/2005/8/layout/cycle2"/>
    <dgm:cxn modelId="{6556DA53-F051-40D2-AB69-9E5A5B8E102B}" srcId="{163E76AB-4533-42D7-BDA2-8C6F64A4C0A6}" destId="{DC6B5EB9-6977-4A13-8E2B-851369BC6FEC}" srcOrd="5" destOrd="0" parTransId="{325D1EAD-0C3A-4A25-96E4-32910DA57154}" sibTransId="{1875DB63-F0EA-4325-952B-EF8B621611FA}"/>
    <dgm:cxn modelId="{C02599A6-32DA-45B6-80E9-29FF8CF11816}" type="presOf" srcId="{89D450BD-E194-42F6-BF15-B82B64B55500}" destId="{A65E2C12-074F-4711-90A9-F09DE7849059}" srcOrd="0" destOrd="0" presId="urn:microsoft.com/office/officeart/2005/8/layout/cycle2"/>
    <dgm:cxn modelId="{0E1491A5-13A2-4E5F-BA9F-5185FBFD00B7}" type="presOf" srcId="{1875DB63-F0EA-4325-952B-EF8B621611FA}" destId="{E764F55A-F463-4FF8-9F29-EF524DB9AE7C}" srcOrd="0" destOrd="0" presId="urn:microsoft.com/office/officeart/2005/8/layout/cycle2"/>
    <dgm:cxn modelId="{994F1B7C-FAF6-407E-9125-5DD4A3D964E8}" type="presOf" srcId="{40F037F9-1ACE-4DA4-9C9F-A4F59EF1C0D8}" destId="{3EB8476F-97A5-4B6C-AD99-547BE06C37A6}" srcOrd="1" destOrd="0" presId="urn:microsoft.com/office/officeart/2005/8/layout/cycle2"/>
    <dgm:cxn modelId="{6D48631F-EEAE-4941-83C8-3ED73E457135}" srcId="{163E76AB-4533-42D7-BDA2-8C6F64A4C0A6}" destId="{01909A03-E1B6-4A1F-AE05-F1D81D092B34}" srcOrd="1" destOrd="0" parTransId="{97A40A56-6BE9-4BBC-BACD-AA41061E30DE}" sibTransId="{40F037F9-1ACE-4DA4-9C9F-A4F59EF1C0D8}"/>
    <dgm:cxn modelId="{E902616B-47F0-4F39-A640-3075B3D076F4}" type="presOf" srcId="{6EF51D9C-F579-4266-9187-A464D310423B}" destId="{81B70789-3911-4BEE-A8E7-E7B302757B39}" srcOrd="1" destOrd="0" presId="urn:microsoft.com/office/officeart/2005/8/layout/cycle2"/>
    <dgm:cxn modelId="{DAE2844F-A17D-4FF7-B9ED-C4E2BF624518}" type="presOf" srcId="{DC6B5EB9-6977-4A13-8E2B-851369BC6FEC}" destId="{B654DF16-725F-4B68-9156-B60DB5CF88FA}" srcOrd="0" destOrd="0" presId="urn:microsoft.com/office/officeart/2005/8/layout/cycle2"/>
    <dgm:cxn modelId="{3321C2E1-175E-4E5C-B0CB-C91505717598}" type="presOf" srcId="{6EF51D9C-F579-4266-9187-A464D310423B}" destId="{45F3BA25-2D82-4AF4-BE17-CBDEFE82ADA3}" srcOrd="0" destOrd="0" presId="urn:microsoft.com/office/officeart/2005/8/layout/cycle2"/>
    <dgm:cxn modelId="{FC03CC0E-A579-456F-A4FE-9B0BEBACD6E5}" srcId="{163E76AB-4533-42D7-BDA2-8C6F64A4C0A6}" destId="{479AD421-6154-4FC9-AC32-FC8E02E9E196}" srcOrd="2" destOrd="0" parTransId="{0B58F46C-0973-4A7B-AABC-FD6E3D56F0D0}" sibTransId="{9CA14820-ED09-4373-B37F-E94C1BC7C5BE}"/>
    <dgm:cxn modelId="{6ECA6D19-53AB-4C03-909A-D78D2F7515B3}" type="presOf" srcId="{479AD421-6154-4FC9-AC32-FC8E02E9E196}" destId="{AF76265E-C6B4-44DC-9BF0-BC385B5C76E9}" srcOrd="0" destOrd="0" presId="urn:microsoft.com/office/officeart/2005/8/layout/cycle2"/>
    <dgm:cxn modelId="{35E3A546-9206-49B0-BB54-1B3D08F4510F}" srcId="{163E76AB-4533-42D7-BDA2-8C6F64A4C0A6}" destId="{72E0DE5B-A058-44DB-B07E-149E3E1339AA}" srcOrd="3" destOrd="0" parTransId="{7B639AF9-9E06-4832-BEC1-78A6170F9538}" sibTransId="{6EF51D9C-F579-4266-9187-A464D310423B}"/>
    <dgm:cxn modelId="{EB014817-3606-4C54-89F0-2C3425A8EA53}" type="presOf" srcId="{59D4908A-2CCE-4EB7-95BE-99A37B69F150}" destId="{F21E8BBE-3992-42FA-BF89-15DB637FA783}" srcOrd="1" destOrd="0" presId="urn:microsoft.com/office/officeart/2005/8/layout/cycle2"/>
    <dgm:cxn modelId="{C71E9CBC-9115-4A60-8A2C-161EA8CE57BF}" srcId="{163E76AB-4533-42D7-BDA2-8C6F64A4C0A6}" destId="{B4B8B7B7-A589-48DC-BE1F-CB3D45ADF87F}" srcOrd="0" destOrd="0" parTransId="{EA4ADE16-7216-4E21-A2FD-118EA75672C4}" sibTransId="{89D450BD-E194-42F6-BF15-B82B64B55500}"/>
    <dgm:cxn modelId="{01701150-7BCC-4EFF-86D2-6A87DC35B79A}" type="presOf" srcId="{27CDE1FA-433A-4E74-80EA-9EAE1CD42613}" destId="{A5E2F377-7254-4562-9556-3265C468EDC7}" srcOrd="0" destOrd="0" presId="urn:microsoft.com/office/officeart/2005/8/layout/cycle2"/>
    <dgm:cxn modelId="{9D4CFD15-5926-4D42-AF1A-4C07AE5BC376}" type="presOf" srcId="{163E76AB-4533-42D7-BDA2-8C6F64A4C0A6}" destId="{C5CC2578-5310-4734-A903-7DA48278CD38}" srcOrd="0" destOrd="0" presId="urn:microsoft.com/office/officeart/2005/8/layout/cycle2"/>
    <dgm:cxn modelId="{CF03827D-B976-4A97-AA74-3504F2F57A58}" type="presParOf" srcId="{C5CC2578-5310-4734-A903-7DA48278CD38}" destId="{E98754F3-B10A-4209-A1EE-B274C89173B3}" srcOrd="0" destOrd="0" presId="urn:microsoft.com/office/officeart/2005/8/layout/cycle2"/>
    <dgm:cxn modelId="{170D86BE-B3A7-4358-A0C1-017A551D1FC2}" type="presParOf" srcId="{C5CC2578-5310-4734-A903-7DA48278CD38}" destId="{A65E2C12-074F-4711-90A9-F09DE7849059}" srcOrd="1" destOrd="0" presId="urn:microsoft.com/office/officeart/2005/8/layout/cycle2"/>
    <dgm:cxn modelId="{C14E1E83-8B89-4846-A86B-85E21F5101BF}" type="presParOf" srcId="{A65E2C12-074F-4711-90A9-F09DE7849059}" destId="{02052AB2-1FEF-45E4-A495-61B2C476ACFD}" srcOrd="0" destOrd="0" presId="urn:microsoft.com/office/officeart/2005/8/layout/cycle2"/>
    <dgm:cxn modelId="{EE8715AE-5DDB-4C04-98BF-7D124BEB6E6D}" type="presParOf" srcId="{C5CC2578-5310-4734-A903-7DA48278CD38}" destId="{3579B669-5D45-4B89-8BC6-248D11CED4D7}" srcOrd="2" destOrd="0" presId="urn:microsoft.com/office/officeart/2005/8/layout/cycle2"/>
    <dgm:cxn modelId="{E8ACEB0C-16FC-473B-A2FA-3BD9A9A074ED}" type="presParOf" srcId="{C5CC2578-5310-4734-A903-7DA48278CD38}" destId="{B9756420-EC9D-4EAC-83E9-6DD2CC19C657}" srcOrd="3" destOrd="0" presId="urn:microsoft.com/office/officeart/2005/8/layout/cycle2"/>
    <dgm:cxn modelId="{D0E231B6-DDC5-4723-89BE-2598EDCEE1C4}" type="presParOf" srcId="{B9756420-EC9D-4EAC-83E9-6DD2CC19C657}" destId="{3EB8476F-97A5-4B6C-AD99-547BE06C37A6}" srcOrd="0" destOrd="0" presId="urn:microsoft.com/office/officeart/2005/8/layout/cycle2"/>
    <dgm:cxn modelId="{A993511B-A905-44DB-AD1B-3262FE5753DC}" type="presParOf" srcId="{C5CC2578-5310-4734-A903-7DA48278CD38}" destId="{AF76265E-C6B4-44DC-9BF0-BC385B5C76E9}" srcOrd="4" destOrd="0" presId="urn:microsoft.com/office/officeart/2005/8/layout/cycle2"/>
    <dgm:cxn modelId="{35DF68C2-E2EB-4B22-A244-16FCC388997F}" type="presParOf" srcId="{C5CC2578-5310-4734-A903-7DA48278CD38}" destId="{40C5926A-48B6-4731-AF30-52F2A9FFB725}" srcOrd="5" destOrd="0" presId="urn:microsoft.com/office/officeart/2005/8/layout/cycle2"/>
    <dgm:cxn modelId="{33C35FEE-982E-4E48-A31F-D3B5DA9B71E0}" type="presParOf" srcId="{40C5926A-48B6-4731-AF30-52F2A9FFB725}" destId="{5C6052DA-3D4B-4D61-91BC-87C31E00D173}" srcOrd="0" destOrd="0" presId="urn:microsoft.com/office/officeart/2005/8/layout/cycle2"/>
    <dgm:cxn modelId="{42A130E6-9B3F-49FC-BB7C-1EE923E97C97}" type="presParOf" srcId="{C5CC2578-5310-4734-A903-7DA48278CD38}" destId="{549DDE88-6D6E-49F2-AA9F-3F675DBD8F29}" srcOrd="6" destOrd="0" presId="urn:microsoft.com/office/officeart/2005/8/layout/cycle2"/>
    <dgm:cxn modelId="{08B8C365-3743-4A7D-8E6D-62E10B4491AD}" type="presParOf" srcId="{C5CC2578-5310-4734-A903-7DA48278CD38}" destId="{45F3BA25-2D82-4AF4-BE17-CBDEFE82ADA3}" srcOrd="7" destOrd="0" presId="urn:microsoft.com/office/officeart/2005/8/layout/cycle2"/>
    <dgm:cxn modelId="{4881BE2A-409D-46FD-90B1-670BD2BA2C56}" type="presParOf" srcId="{45F3BA25-2D82-4AF4-BE17-CBDEFE82ADA3}" destId="{81B70789-3911-4BEE-A8E7-E7B302757B39}" srcOrd="0" destOrd="0" presId="urn:microsoft.com/office/officeart/2005/8/layout/cycle2"/>
    <dgm:cxn modelId="{753B8CC0-4389-4B46-B894-E809D0B0F238}" type="presParOf" srcId="{C5CC2578-5310-4734-A903-7DA48278CD38}" destId="{A5E2F377-7254-4562-9556-3265C468EDC7}" srcOrd="8" destOrd="0" presId="urn:microsoft.com/office/officeart/2005/8/layout/cycle2"/>
    <dgm:cxn modelId="{984F8D50-DC98-4DBE-9996-C83DCC2ACB48}" type="presParOf" srcId="{C5CC2578-5310-4734-A903-7DA48278CD38}" destId="{B3963FD0-7044-4BE9-8CC5-596BDA3FA0C3}" srcOrd="9" destOrd="0" presId="urn:microsoft.com/office/officeart/2005/8/layout/cycle2"/>
    <dgm:cxn modelId="{228048BA-E471-4322-A00A-DDEB4C3F16F1}" type="presParOf" srcId="{B3963FD0-7044-4BE9-8CC5-596BDA3FA0C3}" destId="{F21E8BBE-3992-42FA-BF89-15DB637FA783}" srcOrd="0" destOrd="0" presId="urn:microsoft.com/office/officeart/2005/8/layout/cycle2"/>
    <dgm:cxn modelId="{E47EBB32-753A-4C9D-A9DB-862393203B8A}" type="presParOf" srcId="{C5CC2578-5310-4734-A903-7DA48278CD38}" destId="{B654DF16-725F-4B68-9156-B60DB5CF88FA}" srcOrd="10" destOrd="0" presId="urn:microsoft.com/office/officeart/2005/8/layout/cycle2"/>
    <dgm:cxn modelId="{9E9F3510-9733-41D8-A4C9-099EA54A6ABA}" type="presParOf" srcId="{C5CC2578-5310-4734-A903-7DA48278CD38}" destId="{E764F55A-F463-4FF8-9F29-EF524DB9AE7C}" srcOrd="11" destOrd="0" presId="urn:microsoft.com/office/officeart/2005/8/layout/cycle2"/>
    <dgm:cxn modelId="{0185BFA5-E777-452D-B6B4-38E4C3150352}" type="presParOf" srcId="{E764F55A-F463-4FF8-9F29-EF524DB9AE7C}" destId="{3A367EFF-6B45-4AEE-9075-77E759A8AAEC}" srcOrd="0" destOrd="0" presId="urn:microsoft.com/office/officeart/2005/8/layout/cycle2"/>
    <dgm:cxn modelId="{4E3A8582-E880-40AD-80CC-EED0CB5BC253}" type="presParOf" srcId="{C5CC2578-5310-4734-A903-7DA48278CD38}" destId="{B0E45F2F-3406-407D-93BA-7883D75A5DC2}" srcOrd="12" destOrd="0" presId="urn:microsoft.com/office/officeart/2005/8/layout/cycle2"/>
    <dgm:cxn modelId="{5A0BA87B-E627-4754-B68E-8F0DFBA4018C}" type="presParOf" srcId="{C5CC2578-5310-4734-A903-7DA48278CD38}" destId="{F01E4A33-8AE5-495B-A639-D9246367B44E}" srcOrd="13" destOrd="0" presId="urn:microsoft.com/office/officeart/2005/8/layout/cycle2"/>
    <dgm:cxn modelId="{1F441D79-D95F-4E6C-8B6C-ECD0FE5B4C4B}" type="presParOf" srcId="{F01E4A33-8AE5-495B-A639-D9246367B44E}" destId="{7D3712FD-731B-466A-81BB-613611CB6E8D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D51715-DE7A-4EF4-A0C1-8CB4478493B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9363FB0-D783-471D-BB19-A35150BC15BD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mtClean="0">
              <a:solidFill>
                <a:schemeClr val="accent3">
                  <a:lumMod val="50000"/>
                </a:schemeClr>
              </a:solidFill>
            </a:rPr>
            <a:t>Методическое обеспечение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BDBCF8BC-16C7-4000-9076-D6474BFACEA1}" type="parTrans" cxnId="{7D5BA99E-382C-4CEF-899C-1D0CD66AB2D5}">
      <dgm:prSet/>
      <dgm:spPr/>
      <dgm:t>
        <a:bodyPr/>
        <a:lstStyle/>
        <a:p>
          <a:endParaRPr lang="ru-RU"/>
        </a:p>
      </dgm:t>
    </dgm:pt>
    <dgm:pt modelId="{12553FE5-5DCB-4560-9774-F53BB1A545A2}" type="sibTrans" cxnId="{7D5BA99E-382C-4CEF-899C-1D0CD66AB2D5}">
      <dgm:prSet/>
      <dgm:spPr/>
      <dgm:t>
        <a:bodyPr/>
        <a:lstStyle/>
        <a:p>
          <a:endParaRPr lang="ru-RU"/>
        </a:p>
      </dgm:t>
    </dgm:pt>
    <dgm:pt modelId="{59B1BFF8-5177-4CE8-9FE3-93DAE72B6092}" type="pres">
      <dgm:prSet presAssocID="{4AD51715-DE7A-4EF4-A0C1-8CB4478493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64FFB03-EB31-430E-ABEC-DE2D66E9DD45}" type="pres">
      <dgm:prSet presAssocID="{C9363FB0-D783-471D-BB19-A35150BC15BD}" presName="parentText" presStyleLbl="node1" presStyleIdx="0" presStyleCnt="1" custScaleY="8217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5BA99E-382C-4CEF-899C-1D0CD66AB2D5}" srcId="{4AD51715-DE7A-4EF4-A0C1-8CB4478493B9}" destId="{C9363FB0-D783-471D-BB19-A35150BC15BD}" srcOrd="0" destOrd="0" parTransId="{BDBCF8BC-16C7-4000-9076-D6474BFACEA1}" sibTransId="{12553FE5-5DCB-4560-9774-F53BB1A545A2}"/>
    <dgm:cxn modelId="{BD8F552A-3C8C-4FE1-ACBF-75EE778B72CD}" type="presOf" srcId="{C9363FB0-D783-471D-BB19-A35150BC15BD}" destId="{164FFB03-EB31-430E-ABEC-DE2D66E9DD45}" srcOrd="0" destOrd="0" presId="urn:microsoft.com/office/officeart/2005/8/layout/vList2"/>
    <dgm:cxn modelId="{7699CA29-F46C-4E7A-879B-203602D4814D}" type="presOf" srcId="{4AD51715-DE7A-4EF4-A0C1-8CB4478493B9}" destId="{59B1BFF8-5177-4CE8-9FE3-93DAE72B6092}" srcOrd="0" destOrd="0" presId="urn:microsoft.com/office/officeart/2005/8/layout/vList2"/>
    <dgm:cxn modelId="{2F4C4F32-DF56-454E-8510-FF895F9506C9}" type="presParOf" srcId="{59B1BFF8-5177-4CE8-9FE3-93DAE72B6092}" destId="{164FFB03-EB31-430E-ABEC-DE2D66E9DD4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9BC84888-BC10-48AB-8F0E-358FBECEB50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B64CD8-82FB-48DD-B0FE-CFA82C688ABE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5400000" scaled="1"/>
          <a:tileRect/>
        </a:gradFill>
        <a:ln>
          <a:solidFill>
            <a:schemeClr val="accent1"/>
          </a:solidFill>
        </a:ln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Федеральный Государственный образовательный стандарт начального, основного, среднего (полного) общего образования по иностранному языку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86FA0189-ADC5-4F07-9CD2-9F2507BCB9F4}" type="parTrans" cxnId="{D11BD088-6ABE-4B72-ACC3-C63AD4DA3E38}">
      <dgm:prSet/>
      <dgm:spPr/>
      <dgm:t>
        <a:bodyPr/>
        <a:lstStyle/>
        <a:p>
          <a:endParaRPr lang="ru-RU"/>
        </a:p>
      </dgm:t>
    </dgm:pt>
    <dgm:pt modelId="{64677935-330C-4CE7-BDD0-ED42FEE2DDD0}" type="sibTrans" cxnId="{D11BD088-6ABE-4B72-ACC3-C63AD4DA3E38}">
      <dgm:prSet/>
      <dgm:spPr/>
      <dgm:t>
        <a:bodyPr/>
        <a:lstStyle/>
        <a:p>
          <a:endParaRPr lang="ru-RU"/>
        </a:p>
      </dgm:t>
    </dgm:pt>
    <dgm:pt modelId="{D61E0BC2-9779-405E-B67A-37F4D964ABE9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Программы начального, основного, среднего (полного) общего образования по немецкому языку под редакцией</a:t>
          </a:r>
          <a:r>
            <a:rPr lang="ru-RU" baseline="0" dirty="0" smtClean="0">
              <a:solidFill>
                <a:schemeClr val="accent3">
                  <a:lumMod val="50000"/>
                </a:schemeClr>
              </a:solidFill>
            </a:rPr>
            <a:t> И. Л. Бим, Л. В. </a:t>
          </a:r>
          <a:r>
            <a:rPr lang="ru-RU" baseline="0" dirty="0" err="1" smtClean="0">
              <a:solidFill>
                <a:schemeClr val="accent3">
                  <a:lumMod val="50000"/>
                </a:schemeClr>
              </a:solidFill>
            </a:rPr>
            <a:t>Садомовой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C40003D6-9387-426C-BABC-E0E6D50DCF38}" type="parTrans" cxnId="{ABAB79B9-107C-4580-91A1-43B9F7E52F5C}">
      <dgm:prSet/>
      <dgm:spPr/>
      <dgm:t>
        <a:bodyPr/>
        <a:lstStyle/>
        <a:p>
          <a:endParaRPr lang="ru-RU"/>
        </a:p>
      </dgm:t>
    </dgm:pt>
    <dgm:pt modelId="{EA031241-27F1-4B48-991F-8531DF811993}" type="sibTrans" cxnId="{ABAB79B9-107C-4580-91A1-43B9F7E52F5C}">
      <dgm:prSet/>
      <dgm:spPr/>
      <dgm:t>
        <a:bodyPr/>
        <a:lstStyle/>
        <a:p>
          <a:endParaRPr lang="ru-RU"/>
        </a:p>
      </dgm:t>
    </dgm:pt>
    <dgm:pt modelId="{10EB60C8-5A31-4AAC-85ED-E2601348994C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200" dirty="0" smtClean="0">
              <a:solidFill>
                <a:schemeClr val="accent3">
                  <a:lumMod val="50000"/>
                </a:schemeClr>
              </a:solidFill>
            </a:rPr>
            <a:t>Рабочие программы по немецкому языку (2-11 классы)</a:t>
          </a:r>
          <a:endParaRPr lang="ru-RU" sz="1200" dirty="0">
            <a:solidFill>
              <a:schemeClr val="accent3">
                <a:lumMod val="50000"/>
              </a:schemeClr>
            </a:solidFill>
          </a:endParaRPr>
        </a:p>
      </dgm:t>
    </dgm:pt>
    <dgm:pt modelId="{F0D6EC6A-F98B-4114-A836-7CBB6BE07856}" type="parTrans" cxnId="{BAEBA688-6B4E-4159-8F3F-40B6F0EEEB67}">
      <dgm:prSet/>
      <dgm:spPr/>
      <dgm:t>
        <a:bodyPr/>
        <a:lstStyle/>
        <a:p>
          <a:endParaRPr lang="ru-RU"/>
        </a:p>
      </dgm:t>
    </dgm:pt>
    <dgm:pt modelId="{F52D6B20-F7BE-4647-8534-E29A73DCD3FF}" type="sibTrans" cxnId="{BAEBA688-6B4E-4159-8F3F-40B6F0EEEB67}">
      <dgm:prSet/>
      <dgm:spPr/>
      <dgm:t>
        <a:bodyPr/>
        <a:lstStyle/>
        <a:p>
          <a:endParaRPr lang="ru-RU"/>
        </a:p>
      </dgm:t>
    </dgm:pt>
    <dgm:pt modelId="{702B07F0-3EBB-4359-8EBB-0C195E542486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200" baseline="0" dirty="0" smtClean="0">
              <a:solidFill>
                <a:schemeClr val="accent3">
                  <a:lumMod val="50000"/>
                </a:schemeClr>
              </a:solidFill>
            </a:rPr>
            <a:t>Рабочие</a:t>
          </a:r>
          <a:r>
            <a:rPr lang="ru-RU" sz="1200" dirty="0" smtClean="0">
              <a:solidFill>
                <a:schemeClr val="accent3">
                  <a:lumMod val="50000"/>
                </a:schemeClr>
              </a:solidFill>
            </a:rPr>
            <a:t> программы кружков и факультативов по немецкому языку (1 класс, </a:t>
          </a:r>
          <a:r>
            <a:rPr lang="ru-RU" sz="1200" smtClean="0">
              <a:solidFill>
                <a:schemeClr val="accent3">
                  <a:lumMod val="50000"/>
                </a:schemeClr>
              </a:solidFill>
            </a:rPr>
            <a:t>5-8 кл)</a:t>
          </a:r>
          <a:endParaRPr lang="ru-RU" sz="1200" dirty="0">
            <a:solidFill>
              <a:schemeClr val="accent3">
                <a:lumMod val="50000"/>
              </a:schemeClr>
            </a:solidFill>
          </a:endParaRPr>
        </a:p>
      </dgm:t>
    </dgm:pt>
    <dgm:pt modelId="{AE1D39A3-0D97-4F33-A1E8-85F9A893E04D}" type="parTrans" cxnId="{876675EB-8A4A-42D9-AFF3-80FB4352667C}">
      <dgm:prSet/>
      <dgm:spPr/>
      <dgm:t>
        <a:bodyPr/>
        <a:lstStyle/>
        <a:p>
          <a:endParaRPr lang="ru-RU"/>
        </a:p>
      </dgm:t>
    </dgm:pt>
    <dgm:pt modelId="{71EF1C47-CBC5-4276-B947-077D6D75F323}" type="sibTrans" cxnId="{876675EB-8A4A-42D9-AFF3-80FB4352667C}">
      <dgm:prSet/>
      <dgm:spPr/>
      <dgm:t>
        <a:bodyPr/>
        <a:lstStyle/>
        <a:p>
          <a:endParaRPr lang="ru-RU"/>
        </a:p>
      </dgm:t>
    </dgm:pt>
    <dgm:pt modelId="{CF0225D4-65D8-4133-9FDE-3E92035DB61A}">
      <dgm:prSet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Контрольные, проверочные и тестовые работы по видам деятельности и в формате ОГЭ и ЕГЭ (36 комплектов)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3E25977D-22F2-4BFB-9E2F-91957A2739B3}" type="parTrans" cxnId="{18158FC0-E84F-4506-BF30-8813140F589F}">
      <dgm:prSet/>
      <dgm:spPr/>
      <dgm:t>
        <a:bodyPr/>
        <a:lstStyle/>
        <a:p>
          <a:endParaRPr lang="ru-RU"/>
        </a:p>
      </dgm:t>
    </dgm:pt>
    <dgm:pt modelId="{5562F72D-AA75-4649-9745-18D4C4D72DB1}" type="sibTrans" cxnId="{18158FC0-E84F-4506-BF30-8813140F589F}">
      <dgm:prSet/>
      <dgm:spPr/>
      <dgm:t>
        <a:bodyPr/>
        <a:lstStyle/>
        <a:p>
          <a:endParaRPr lang="ru-RU"/>
        </a:p>
      </dgm:t>
    </dgm:pt>
    <dgm:pt modelId="{A747B48F-B626-4714-8FF5-30625AB8AABD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400" dirty="0" smtClean="0">
              <a:solidFill>
                <a:schemeClr val="accent3">
                  <a:lumMod val="50000"/>
                </a:schemeClr>
              </a:solidFill>
            </a:rPr>
            <a:t>Экзаменационный и зачетный материал (24 комплекта)</a:t>
          </a:r>
          <a:endParaRPr lang="ru-RU" sz="1400" dirty="0">
            <a:solidFill>
              <a:schemeClr val="accent3">
                <a:lumMod val="50000"/>
              </a:schemeClr>
            </a:solidFill>
          </a:endParaRPr>
        </a:p>
      </dgm:t>
    </dgm:pt>
    <dgm:pt modelId="{A563A1DB-0F8F-4042-9B6B-6302AD620258}" type="parTrans" cxnId="{6B7EFE89-E80A-48DF-984F-C838C8813C80}">
      <dgm:prSet/>
      <dgm:spPr/>
      <dgm:t>
        <a:bodyPr/>
        <a:lstStyle/>
        <a:p>
          <a:endParaRPr lang="ru-RU"/>
        </a:p>
      </dgm:t>
    </dgm:pt>
    <dgm:pt modelId="{24AABF56-B2B5-4DA4-8348-D164CD849F6F}" type="sibTrans" cxnId="{6B7EFE89-E80A-48DF-984F-C838C8813C80}">
      <dgm:prSet/>
      <dgm:spPr/>
      <dgm:t>
        <a:bodyPr/>
        <a:lstStyle/>
        <a:p>
          <a:endParaRPr lang="ru-RU"/>
        </a:p>
      </dgm:t>
    </dgm:pt>
    <dgm:pt modelId="{3E44BB80-109E-4198-AAA5-13AF208E9C4B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400" dirty="0" smtClean="0">
              <a:solidFill>
                <a:schemeClr val="accent3">
                  <a:lumMod val="50000"/>
                </a:schemeClr>
              </a:solidFill>
            </a:rPr>
            <a:t>Тематические сменные выставки (12 комплектов </a:t>
          </a:r>
          <a:r>
            <a:rPr lang="ru-RU" sz="1100" dirty="0" smtClean="0">
              <a:solidFill>
                <a:schemeClr val="accent3">
                  <a:lumMod val="50000"/>
                </a:schemeClr>
              </a:solidFill>
            </a:rPr>
            <a:t>)</a:t>
          </a:r>
          <a:endParaRPr lang="ru-RU" sz="1100" dirty="0">
            <a:solidFill>
              <a:schemeClr val="accent3">
                <a:lumMod val="50000"/>
              </a:schemeClr>
            </a:solidFill>
          </a:endParaRPr>
        </a:p>
      </dgm:t>
    </dgm:pt>
    <dgm:pt modelId="{C5B25882-4451-4EB5-8E56-0C320111121E}" type="parTrans" cxnId="{D47545E3-D5F2-4DF5-A692-03868A49B027}">
      <dgm:prSet/>
      <dgm:spPr/>
      <dgm:t>
        <a:bodyPr/>
        <a:lstStyle/>
        <a:p>
          <a:endParaRPr lang="ru-RU"/>
        </a:p>
      </dgm:t>
    </dgm:pt>
    <dgm:pt modelId="{24C5A729-5C78-40A7-A212-6FF1B1756F81}" type="sibTrans" cxnId="{D47545E3-D5F2-4DF5-A692-03868A49B027}">
      <dgm:prSet/>
      <dgm:spPr/>
      <dgm:t>
        <a:bodyPr/>
        <a:lstStyle/>
        <a:p>
          <a:endParaRPr lang="ru-RU"/>
        </a:p>
      </dgm:t>
    </dgm:pt>
    <dgm:pt modelId="{F3B34D10-8BAA-48F5-A0D2-249ACAEAF85F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400" dirty="0" smtClean="0">
              <a:solidFill>
                <a:schemeClr val="accent3">
                  <a:lumMod val="50000"/>
                </a:schemeClr>
              </a:solidFill>
            </a:rPr>
            <a:t>Справочная литература (словари, таблицы, постеры)</a:t>
          </a:r>
          <a:endParaRPr lang="ru-RU" sz="1400" dirty="0">
            <a:solidFill>
              <a:schemeClr val="accent3">
                <a:lumMod val="50000"/>
              </a:schemeClr>
            </a:solidFill>
          </a:endParaRPr>
        </a:p>
      </dgm:t>
    </dgm:pt>
    <dgm:pt modelId="{E4F21EDC-C0CF-4C37-B8C8-886EA6840AE2}" type="parTrans" cxnId="{7A81FF53-6D8D-4822-9568-44A3891DD5EB}">
      <dgm:prSet/>
      <dgm:spPr/>
      <dgm:t>
        <a:bodyPr/>
        <a:lstStyle/>
        <a:p>
          <a:endParaRPr lang="ru-RU"/>
        </a:p>
      </dgm:t>
    </dgm:pt>
    <dgm:pt modelId="{AE2025C6-A1B3-4607-9796-CB637F77A6C8}" type="sibTrans" cxnId="{7A81FF53-6D8D-4822-9568-44A3891DD5EB}">
      <dgm:prSet/>
      <dgm:spPr/>
      <dgm:t>
        <a:bodyPr/>
        <a:lstStyle/>
        <a:p>
          <a:endParaRPr lang="ru-RU"/>
        </a:p>
      </dgm:t>
    </dgm:pt>
    <dgm:pt modelId="{405046C4-4BA6-4A42-9C35-49EDE7196938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200" dirty="0" smtClean="0">
              <a:solidFill>
                <a:schemeClr val="accent3">
                  <a:lumMod val="50000"/>
                </a:schemeClr>
              </a:solidFill>
            </a:rPr>
            <a:t>Литература по методике обучения немецкому языку (журналы, книги)</a:t>
          </a:r>
          <a:endParaRPr lang="ru-RU" sz="1200" dirty="0">
            <a:solidFill>
              <a:schemeClr val="accent3">
                <a:lumMod val="50000"/>
              </a:schemeClr>
            </a:solidFill>
          </a:endParaRPr>
        </a:p>
      </dgm:t>
    </dgm:pt>
    <dgm:pt modelId="{9284A429-B59A-46A5-868C-280263BC28B3}" type="parTrans" cxnId="{AA54FA1E-0AA0-4267-A594-337895598260}">
      <dgm:prSet/>
      <dgm:spPr/>
      <dgm:t>
        <a:bodyPr/>
        <a:lstStyle/>
        <a:p>
          <a:endParaRPr lang="ru-RU"/>
        </a:p>
      </dgm:t>
    </dgm:pt>
    <dgm:pt modelId="{B47AB237-2297-4DBF-AC8C-9B6797319112}" type="sibTrans" cxnId="{AA54FA1E-0AA0-4267-A594-337895598260}">
      <dgm:prSet/>
      <dgm:spPr/>
      <dgm:t>
        <a:bodyPr/>
        <a:lstStyle/>
        <a:p>
          <a:endParaRPr lang="ru-RU"/>
        </a:p>
      </dgm:t>
    </dgm:pt>
    <dgm:pt modelId="{B917F0E5-A5BA-4CDF-854E-75D33B7FC713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400" dirty="0" smtClean="0">
              <a:solidFill>
                <a:schemeClr val="accent3">
                  <a:lumMod val="50000"/>
                </a:schemeClr>
              </a:solidFill>
            </a:rPr>
            <a:t>Развивающие настольные игры (12 игр)</a:t>
          </a:r>
          <a:endParaRPr lang="ru-RU" sz="1400" dirty="0">
            <a:solidFill>
              <a:schemeClr val="accent3">
                <a:lumMod val="50000"/>
              </a:schemeClr>
            </a:solidFill>
          </a:endParaRPr>
        </a:p>
      </dgm:t>
    </dgm:pt>
    <dgm:pt modelId="{8E205EEB-05D5-44C6-BB78-C692317C4E89}" type="parTrans" cxnId="{6E02A880-98C1-44F7-A2CF-0DD2660345B6}">
      <dgm:prSet/>
      <dgm:spPr/>
      <dgm:t>
        <a:bodyPr/>
        <a:lstStyle/>
        <a:p>
          <a:endParaRPr lang="ru-RU"/>
        </a:p>
      </dgm:t>
    </dgm:pt>
    <dgm:pt modelId="{0D4D5B0D-438B-4E1E-B337-A67F789D384F}" type="sibTrans" cxnId="{6E02A880-98C1-44F7-A2CF-0DD2660345B6}">
      <dgm:prSet/>
      <dgm:spPr/>
      <dgm:t>
        <a:bodyPr/>
        <a:lstStyle/>
        <a:p>
          <a:endParaRPr lang="ru-RU"/>
        </a:p>
      </dgm:t>
    </dgm:pt>
    <dgm:pt modelId="{5A7CE5DB-6620-4DAA-8D45-388207E070B4}">
      <dgm:prSet custT="1"/>
      <dgm:spPr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pPr rtl="0"/>
          <a:r>
            <a:rPr lang="ru-RU" sz="1200" dirty="0" err="1" smtClean="0">
              <a:solidFill>
                <a:schemeClr val="accent3">
                  <a:lumMod val="50000"/>
                </a:schemeClr>
              </a:solidFill>
            </a:rPr>
            <a:t>Раздаточно</a:t>
          </a:r>
          <a:r>
            <a:rPr lang="ru-RU" sz="1200" dirty="0" smtClean="0">
              <a:solidFill>
                <a:schemeClr val="accent3">
                  <a:lumMod val="50000"/>
                </a:schemeClr>
              </a:solidFill>
            </a:rPr>
            <a:t>- дидактические материалы к УМК по темам (124 комплекта)</a:t>
          </a:r>
          <a:endParaRPr lang="ru-RU" sz="1200" dirty="0">
            <a:solidFill>
              <a:schemeClr val="accent3">
                <a:lumMod val="50000"/>
              </a:schemeClr>
            </a:solidFill>
          </a:endParaRPr>
        </a:p>
      </dgm:t>
    </dgm:pt>
    <dgm:pt modelId="{BC41BAE0-E5E9-4364-85D7-0C2A9CB11D7E}" type="sibTrans" cxnId="{EEB0BDBB-AFB2-4005-AF44-085B8DB3F3D0}">
      <dgm:prSet/>
      <dgm:spPr/>
      <dgm:t>
        <a:bodyPr/>
        <a:lstStyle/>
        <a:p>
          <a:endParaRPr lang="ru-RU"/>
        </a:p>
      </dgm:t>
    </dgm:pt>
    <dgm:pt modelId="{5614A68B-EDA6-4DA1-9847-18FE56C199AA}" type="parTrans" cxnId="{EEB0BDBB-AFB2-4005-AF44-085B8DB3F3D0}">
      <dgm:prSet/>
      <dgm:spPr/>
      <dgm:t>
        <a:bodyPr/>
        <a:lstStyle/>
        <a:p>
          <a:endParaRPr lang="ru-RU"/>
        </a:p>
      </dgm:t>
    </dgm:pt>
    <dgm:pt modelId="{D3950887-00B7-4BD8-8422-A00D3665E631}" type="pres">
      <dgm:prSet presAssocID="{9BC84888-BC10-48AB-8F0E-358FBECEB50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F73FD1-DA97-4E06-B014-F4EF77230C1F}" type="pres">
      <dgm:prSet presAssocID="{B3B64CD8-82FB-48DD-B0FE-CFA82C688ABE}" presName="composite" presStyleCnt="0"/>
      <dgm:spPr/>
    </dgm:pt>
    <dgm:pt modelId="{62988271-8058-4E95-94DD-24384711494A}" type="pres">
      <dgm:prSet presAssocID="{B3B64CD8-82FB-48DD-B0FE-CFA82C688ABE}" presName="imgShp" presStyleLbl="fgImgPlace1" presStyleIdx="0" presStyleCnt="1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69B12476-C421-4985-B26D-2E0D31CF0B4C}" type="pres">
      <dgm:prSet presAssocID="{B3B64CD8-82FB-48DD-B0FE-CFA82C688ABE}" presName="txShp" presStyleLbl="node1" presStyleIdx="0" presStyleCnt="11" custScaleX="1005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8CE62A-0377-4437-8023-500EF4C12AAA}" type="pres">
      <dgm:prSet presAssocID="{64677935-330C-4CE7-BDD0-ED42FEE2DDD0}" presName="spacing" presStyleCnt="0"/>
      <dgm:spPr/>
    </dgm:pt>
    <dgm:pt modelId="{71F499A1-0982-40AC-8163-0F12696F1CDC}" type="pres">
      <dgm:prSet presAssocID="{D61E0BC2-9779-405E-B67A-37F4D964ABE9}" presName="composite" presStyleCnt="0"/>
      <dgm:spPr/>
    </dgm:pt>
    <dgm:pt modelId="{E9A54297-2880-45B9-A8E5-174528FF0884}" type="pres">
      <dgm:prSet presAssocID="{D61E0BC2-9779-405E-B67A-37F4D964ABE9}" presName="imgShp" presStyleLbl="fgImgPlace1" presStyleIdx="1" presStyleCnt="1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04AA3865-87DB-454F-8A34-AF00E4DCFA0F}" type="pres">
      <dgm:prSet presAssocID="{D61E0BC2-9779-405E-B67A-37F4D964ABE9}" presName="txShp" presStyleLbl="node1" presStyleIdx="1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2AE835-3A35-45A5-AFFB-A19C7259D158}" type="pres">
      <dgm:prSet presAssocID="{EA031241-27F1-4B48-991F-8531DF811993}" presName="spacing" presStyleCnt="0"/>
      <dgm:spPr/>
    </dgm:pt>
    <dgm:pt modelId="{34921D27-7FA6-4BDA-97A6-FEBAB2600944}" type="pres">
      <dgm:prSet presAssocID="{10EB60C8-5A31-4AAC-85ED-E2601348994C}" presName="composite" presStyleCnt="0"/>
      <dgm:spPr/>
    </dgm:pt>
    <dgm:pt modelId="{8F353AF8-4C0D-4377-AA61-E0AE2C2E2D72}" type="pres">
      <dgm:prSet presAssocID="{10EB60C8-5A31-4AAC-85ED-E2601348994C}" presName="imgShp" presStyleLbl="fgImgPlace1" presStyleIdx="2" presStyleCnt="11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44DAED25-27A4-4725-AA4E-C0B0BD542A08}" type="pres">
      <dgm:prSet presAssocID="{10EB60C8-5A31-4AAC-85ED-E2601348994C}" presName="txShp" presStyleLbl="node1" presStyleIdx="2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24B2D-6CA7-4111-AA40-47B54E90EA50}" type="pres">
      <dgm:prSet presAssocID="{F52D6B20-F7BE-4647-8534-E29A73DCD3FF}" presName="spacing" presStyleCnt="0"/>
      <dgm:spPr/>
    </dgm:pt>
    <dgm:pt modelId="{6AEF19BF-F97F-41CE-96F0-EE622674BF3D}" type="pres">
      <dgm:prSet presAssocID="{702B07F0-3EBB-4359-8EBB-0C195E542486}" presName="composite" presStyleCnt="0"/>
      <dgm:spPr/>
    </dgm:pt>
    <dgm:pt modelId="{E9CD1925-0310-4658-918E-664E8702979A}" type="pres">
      <dgm:prSet presAssocID="{702B07F0-3EBB-4359-8EBB-0C195E542486}" presName="imgShp" presStyleLbl="fgImgPlace1" presStyleIdx="3" presStyleCnt="11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F78DDBA4-7113-4C34-859F-9BECC0B62007}" type="pres">
      <dgm:prSet presAssocID="{702B07F0-3EBB-4359-8EBB-0C195E542486}" presName="txShp" presStyleLbl="node1" presStyleIdx="3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FE18B7-D036-49B2-8409-FB39C2200634}" type="pres">
      <dgm:prSet presAssocID="{71EF1C47-CBC5-4276-B947-077D6D75F323}" presName="spacing" presStyleCnt="0"/>
      <dgm:spPr/>
    </dgm:pt>
    <dgm:pt modelId="{04814280-3BFE-4403-BD28-65113EDC74D9}" type="pres">
      <dgm:prSet presAssocID="{5A7CE5DB-6620-4DAA-8D45-388207E070B4}" presName="composite" presStyleCnt="0"/>
      <dgm:spPr/>
    </dgm:pt>
    <dgm:pt modelId="{605ACC40-C930-4C3A-91E8-359EEC77F4E6}" type="pres">
      <dgm:prSet presAssocID="{5A7CE5DB-6620-4DAA-8D45-388207E070B4}" presName="imgShp" presStyleLbl="fgImgPlace1" presStyleIdx="4" presStyleCnt="11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A49AEE8B-054F-4BDA-A533-E24DD0801EDF}" type="pres">
      <dgm:prSet presAssocID="{5A7CE5DB-6620-4DAA-8D45-388207E070B4}" presName="txShp" presStyleLbl="node1" presStyleIdx="4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0F17A5-C862-4174-89A4-65BD85BC0B50}" type="pres">
      <dgm:prSet presAssocID="{BC41BAE0-E5E9-4364-85D7-0C2A9CB11D7E}" presName="spacing" presStyleCnt="0"/>
      <dgm:spPr/>
    </dgm:pt>
    <dgm:pt modelId="{EDDE61E9-F8E2-4E6A-A76E-D360D560D28A}" type="pres">
      <dgm:prSet presAssocID="{CF0225D4-65D8-4133-9FDE-3E92035DB61A}" presName="composite" presStyleCnt="0"/>
      <dgm:spPr/>
    </dgm:pt>
    <dgm:pt modelId="{1AC6680B-2D59-4B71-BB67-28BCB91C6D47}" type="pres">
      <dgm:prSet presAssocID="{CF0225D4-65D8-4133-9FDE-3E92035DB61A}" presName="imgShp" presStyleLbl="fgImgPlace1" presStyleIdx="5" presStyleCnt="11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C6E9D78C-B280-425B-B599-70ED4DBB2691}" type="pres">
      <dgm:prSet presAssocID="{CF0225D4-65D8-4133-9FDE-3E92035DB61A}" presName="txShp" presStyleLbl="node1" presStyleIdx="5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705737-B1BD-4E4F-9DD1-D584D446CFDE}" type="pres">
      <dgm:prSet presAssocID="{5562F72D-AA75-4649-9745-18D4C4D72DB1}" presName="spacing" presStyleCnt="0"/>
      <dgm:spPr/>
    </dgm:pt>
    <dgm:pt modelId="{052C0FE4-30F9-43C3-8E0D-E53ECD9D9CC2}" type="pres">
      <dgm:prSet presAssocID="{A747B48F-B626-4714-8FF5-30625AB8AABD}" presName="composite" presStyleCnt="0"/>
      <dgm:spPr/>
    </dgm:pt>
    <dgm:pt modelId="{1169E742-9C7F-4B55-B7BB-BFBF81EF1B30}" type="pres">
      <dgm:prSet presAssocID="{A747B48F-B626-4714-8FF5-30625AB8AABD}" presName="imgShp" presStyleLbl="fgImgPlace1" presStyleIdx="6" presStyleCnt="11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58749DDF-8C70-4D06-924D-9A9A5B753E96}" type="pres">
      <dgm:prSet presAssocID="{A747B48F-B626-4714-8FF5-30625AB8AABD}" presName="txShp" presStyleLbl="node1" presStyleIdx="6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E8001-4B60-4E17-BC75-7D2658A6517F}" type="pres">
      <dgm:prSet presAssocID="{24AABF56-B2B5-4DA4-8348-D164CD849F6F}" presName="spacing" presStyleCnt="0"/>
      <dgm:spPr/>
    </dgm:pt>
    <dgm:pt modelId="{514FACD8-54CD-47D0-A464-FD0F3CC0AA15}" type="pres">
      <dgm:prSet presAssocID="{3E44BB80-109E-4198-AAA5-13AF208E9C4B}" presName="composite" presStyleCnt="0"/>
      <dgm:spPr/>
    </dgm:pt>
    <dgm:pt modelId="{6982C386-DD7F-444B-8AC8-BDD5573A19EB}" type="pres">
      <dgm:prSet presAssocID="{3E44BB80-109E-4198-AAA5-13AF208E9C4B}" presName="imgShp" presStyleLbl="fgImgPlace1" presStyleIdx="7" presStyleCnt="11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054B3488-7D98-4F37-A02C-DA6224F761C5}" type="pres">
      <dgm:prSet presAssocID="{3E44BB80-109E-4198-AAA5-13AF208E9C4B}" presName="txShp" presStyleLbl="node1" presStyleIdx="7" presStyleCnt="11" custLinFactNeighborX="926" custLinFactNeighborY="10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9BE0EF-7D51-4AB4-9D1F-45D1ABDD6FDF}" type="pres">
      <dgm:prSet presAssocID="{24C5A729-5C78-40A7-A212-6FF1B1756F81}" presName="spacing" presStyleCnt="0"/>
      <dgm:spPr/>
    </dgm:pt>
    <dgm:pt modelId="{538453E2-BF49-4B14-AC19-646A11656CCE}" type="pres">
      <dgm:prSet presAssocID="{F3B34D10-8BAA-48F5-A0D2-249ACAEAF85F}" presName="composite" presStyleCnt="0"/>
      <dgm:spPr/>
    </dgm:pt>
    <dgm:pt modelId="{1DF3F68A-606A-4324-A6DF-0A3F8A125509}" type="pres">
      <dgm:prSet presAssocID="{F3B34D10-8BAA-48F5-A0D2-249ACAEAF85F}" presName="imgShp" presStyleLbl="fgImgPlace1" presStyleIdx="8" presStyleCnt="11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E5219FF9-C167-4B0D-B18D-CC6C9EAD6989}" type="pres">
      <dgm:prSet presAssocID="{F3B34D10-8BAA-48F5-A0D2-249ACAEAF85F}" presName="txShp" presStyleLbl="node1" presStyleIdx="8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890F3A-B643-4AC8-8CB1-FCEA99E81489}" type="pres">
      <dgm:prSet presAssocID="{AE2025C6-A1B3-4607-9796-CB637F77A6C8}" presName="spacing" presStyleCnt="0"/>
      <dgm:spPr/>
    </dgm:pt>
    <dgm:pt modelId="{02E7B9DD-A284-458A-A17D-06FF078CAAEF}" type="pres">
      <dgm:prSet presAssocID="{405046C4-4BA6-4A42-9C35-49EDE7196938}" presName="composite" presStyleCnt="0"/>
      <dgm:spPr/>
    </dgm:pt>
    <dgm:pt modelId="{E96B0D94-03C4-404E-BA6F-A546465EB6E1}" type="pres">
      <dgm:prSet presAssocID="{405046C4-4BA6-4A42-9C35-49EDE7196938}" presName="imgShp" presStyleLbl="fgImgPlace1" presStyleIdx="9" presStyleCnt="11"/>
      <dgm:spPr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895BFE40-6A89-4818-81E1-20AB16E36928}" type="pres">
      <dgm:prSet presAssocID="{405046C4-4BA6-4A42-9C35-49EDE7196938}" presName="txShp" presStyleLbl="node1" presStyleIdx="9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BEAA64-8AAA-4358-8391-45834BDC9C43}" type="pres">
      <dgm:prSet presAssocID="{B47AB237-2297-4DBF-AC8C-9B6797319112}" presName="spacing" presStyleCnt="0"/>
      <dgm:spPr/>
    </dgm:pt>
    <dgm:pt modelId="{725BC3D2-B1A8-4AF7-BF0B-995F517DDC3F}" type="pres">
      <dgm:prSet presAssocID="{B917F0E5-A5BA-4CDF-854E-75D33B7FC713}" presName="composite" presStyleCnt="0"/>
      <dgm:spPr/>
    </dgm:pt>
    <dgm:pt modelId="{A43F242B-F195-4B88-AEC6-F625DE2B148E}" type="pres">
      <dgm:prSet presAssocID="{B917F0E5-A5BA-4CDF-854E-75D33B7FC713}" presName="imgShp" presStyleLbl="fgImgPlace1" presStyleIdx="10" presStyleCnt="11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B7F46658-4B15-4D38-9EC8-DE01DE25AF2D}" type="pres">
      <dgm:prSet presAssocID="{B917F0E5-A5BA-4CDF-854E-75D33B7FC713}" presName="txShp" presStyleLbl="node1" presStyleIdx="10" presStyleCnt="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8158FC0-E84F-4506-BF30-8813140F589F}" srcId="{9BC84888-BC10-48AB-8F0E-358FBECEB508}" destId="{CF0225D4-65D8-4133-9FDE-3E92035DB61A}" srcOrd="5" destOrd="0" parTransId="{3E25977D-22F2-4BFB-9E2F-91957A2739B3}" sibTransId="{5562F72D-AA75-4649-9745-18D4C4D72DB1}"/>
    <dgm:cxn modelId="{11DFD1B3-2705-42EA-B854-69F0A8726B0A}" type="presOf" srcId="{10EB60C8-5A31-4AAC-85ED-E2601348994C}" destId="{44DAED25-27A4-4725-AA4E-C0B0BD542A08}" srcOrd="0" destOrd="0" presId="urn:microsoft.com/office/officeart/2005/8/layout/vList3"/>
    <dgm:cxn modelId="{BAEBA688-6B4E-4159-8F3F-40B6F0EEEB67}" srcId="{9BC84888-BC10-48AB-8F0E-358FBECEB508}" destId="{10EB60C8-5A31-4AAC-85ED-E2601348994C}" srcOrd="2" destOrd="0" parTransId="{F0D6EC6A-F98B-4114-A836-7CBB6BE07856}" sibTransId="{F52D6B20-F7BE-4647-8534-E29A73DCD3FF}"/>
    <dgm:cxn modelId="{38E64519-3CD0-4622-A940-B4E86655B2A8}" type="presOf" srcId="{3E44BB80-109E-4198-AAA5-13AF208E9C4B}" destId="{054B3488-7D98-4F37-A02C-DA6224F761C5}" srcOrd="0" destOrd="0" presId="urn:microsoft.com/office/officeart/2005/8/layout/vList3"/>
    <dgm:cxn modelId="{AA54FA1E-0AA0-4267-A594-337895598260}" srcId="{9BC84888-BC10-48AB-8F0E-358FBECEB508}" destId="{405046C4-4BA6-4A42-9C35-49EDE7196938}" srcOrd="9" destOrd="0" parTransId="{9284A429-B59A-46A5-868C-280263BC28B3}" sibTransId="{B47AB237-2297-4DBF-AC8C-9B6797319112}"/>
    <dgm:cxn modelId="{925E85EE-B5E6-45BB-9DDA-D4A9D15F2CC6}" type="presOf" srcId="{A747B48F-B626-4714-8FF5-30625AB8AABD}" destId="{58749DDF-8C70-4D06-924D-9A9A5B753E96}" srcOrd="0" destOrd="0" presId="urn:microsoft.com/office/officeart/2005/8/layout/vList3"/>
    <dgm:cxn modelId="{E07C607B-BFDE-4300-8556-6285CC75C2B3}" type="presOf" srcId="{702B07F0-3EBB-4359-8EBB-0C195E542486}" destId="{F78DDBA4-7113-4C34-859F-9BECC0B62007}" srcOrd="0" destOrd="0" presId="urn:microsoft.com/office/officeart/2005/8/layout/vList3"/>
    <dgm:cxn modelId="{876675EB-8A4A-42D9-AFF3-80FB4352667C}" srcId="{9BC84888-BC10-48AB-8F0E-358FBECEB508}" destId="{702B07F0-3EBB-4359-8EBB-0C195E542486}" srcOrd="3" destOrd="0" parTransId="{AE1D39A3-0D97-4F33-A1E8-85F9A893E04D}" sibTransId="{71EF1C47-CBC5-4276-B947-077D6D75F323}"/>
    <dgm:cxn modelId="{569453FA-181C-4AF3-8F92-B7F7B20854C7}" type="presOf" srcId="{D61E0BC2-9779-405E-B67A-37F4D964ABE9}" destId="{04AA3865-87DB-454F-8A34-AF00E4DCFA0F}" srcOrd="0" destOrd="0" presId="urn:microsoft.com/office/officeart/2005/8/layout/vList3"/>
    <dgm:cxn modelId="{6B7EFE89-E80A-48DF-984F-C838C8813C80}" srcId="{9BC84888-BC10-48AB-8F0E-358FBECEB508}" destId="{A747B48F-B626-4714-8FF5-30625AB8AABD}" srcOrd="6" destOrd="0" parTransId="{A563A1DB-0F8F-4042-9B6B-6302AD620258}" sibTransId="{24AABF56-B2B5-4DA4-8348-D164CD849F6F}"/>
    <dgm:cxn modelId="{D47545E3-D5F2-4DF5-A692-03868A49B027}" srcId="{9BC84888-BC10-48AB-8F0E-358FBECEB508}" destId="{3E44BB80-109E-4198-AAA5-13AF208E9C4B}" srcOrd="7" destOrd="0" parTransId="{C5B25882-4451-4EB5-8E56-0C320111121E}" sibTransId="{24C5A729-5C78-40A7-A212-6FF1B1756F81}"/>
    <dgm:cxn modelId="{5751C417-887C-4B91-9B12-86C171EA6131}" type="presOf" srcId="{F3B34D10-8BAA-48F5-A0D2-249ACAEAF85F}" destId="{E5219FF9-C167-4B0D-B18D-CC6C9EAD6989}" srcOrd="0" destOrd="0" presId="urn:microsoft.com/office/officeart/2005/8/layout/vList3"/>
    <dgm:cxn modelId="{EEB0BDBB-AFB2-4005-AF44-085B8DB3F3D0}" srcId="{9BC84888-BC10-48AB-8F0E-358FBECEB508}" destId="{5A7CE5DB-6620-4DAA-8D45-388207E070B4}" srcOrd="4" destOrd="0" parTransId="{5614A68B-EDA6-4DA1-9847-18FE56C199AA}" sibTransId="{BC41BAE0-E5E9-4364-85D7-0C2A9CB11D7E}"/>
    <dgm:cxn modelId="{6E02A880-98C1-44F7-A2CF-0DD2660345B6}" srcId="{9BC84888-BC10-48AB-8F0E-358FBECEB508}" destId="{B917F0E5-A5BA-4CDF-854E-75D33B7FC713}" srcOrd="10" destOrd="0" parTransId="{8E205EEB-05D5-44C6-BB78-C692317C4E89}" sibTransId="{0D4D5B0D-438B-4E1E-B337-A67F789D384F}"/>
    <dgm:cxn modelId="{996FC29A-4C4F-4175-92AE-0C71DB681C87}" type="presOf" srcId="{9BC84888-BC10-48AB-8F0E-358FBECEB508}" destId="{D3950887-00B7-4BD8-8422-A00D3665E631}" srcOrd="0" destOrd="0" presId="urn:microsoft.com/office/officeart/2005/8/layout/vList3"/>
    <dgm:cxn modelId="{F462507E-EBC5-4D38-83BD-F01307AF1F6B}" type="presOf" srcId="{CF0225D4-65D8-4133-9FDE-3E92035DB61A}" destId="{C6E9D78C-B280-425B-B599-70ED4DBB2691}" srcOrd="0" destOrd="0" presId="urn:microsoft.com/office/officeart/2005/8/layout/vList3"/>
    <dgm:cxn modelId="{FA1E04B3-684B-4048-9CB7-662457F31EAC}" type="presOf" srcId="{405046C4-4BA6-4A42-9C35-49EDE7196938}" destId="{895BFE40-6A89-4818-81E1-20AB16E36928}" srcOrd="0" destOrd="0" presId="urn:microsoft.com/office/officeart/2005/8/layout/vList3"/>
    <dgm:cxn modelId="{ABAB79B9-107C-4580-91A1-43B9F7E52F5C}" srcId="{9BC84888-BC10-48AB-8F0E-358FBECEB508}" destId="{D61E0BC2-9779-405E-B67A-37F4D964ABE9}" srcOrd="1" destOrd="0" parTransId="{C40003D6-9387-426C-BABC-E0E6D50DCF38}" sibTransId="{EA031241-27F1-4B48-991F-8531DF811993}"/>
    <dgm:cxn modelId="{7A81FF53-6D8D-4822-9568-44A3891DD5EB}" srcId="{9BC84888-BC10-48AB-8F0E-358FBECEB508}" destId="{F3B34D10-8BAA-48F5-A0D2-249ACAEAF85F}" srcOrd="8" destOrd="0" parTransId="{E4F21EDC-C0CF-4C37-B8C8-886EA6840AE2}" sibTransId="{AE2025C6-A1B3-4607-9796-CB637F77A6C8}"/>
    <dgm:cxn modelId="{54411D21-D6AF-491F-B954-02C9F9BC01DC}" type="presOf" srcId="{5A7CE5DB-6620-4DAA-8D45-388207E070B4}" destId="{A49AEE8B-054F-4BDA-A533-E24DD0801EDF}" srcOrd="0" destOrd="0" presId="urn:microsoft.com/office/officeart/2005/8/layout/vList3"/>
    <dgm:cxn modelId="{3A6A4167-6CCE-4626-BAB2-E230E393902E}" type="presOf" srcId="{B3B64CD8-82FB-48DD-B0FE-CFA82C688ABE}" destId="{69B12476-C421-4985-B26D-2E0D31CF0B4C}" srcOrd="0" destOrd="0" presId="urn:microsoft.com/office/officeart/2005/8/layout/vList3"/>
    <dgm:cxn modelId="{4D963391-CE0F-44AD-9022-9E880D7DA9C4}" type="presOf" srcId="{B917F0E5-A5BA-4CDF-854E-75D33B7FC713}" destId="{B7F46658-4B15-4D38-9EC8-DE01DE25AF2D}" srcOrd="0" destOrd="0" presId="urn:microsoft.com/office/officeart/2005/8/layout/vList3"/>
    <dgm:cxn modelId="{D11BD088-6ABE-4B72-ACC3-C63AD4DA3E38}" srcId="{9BC84888-BC10-48AB-8F0E-358FBECEB508}" destId="{B3B64CD8-82FB-48DD-B0FE-CFA82C688ABE}" srcOrd="0" destOrd="0" parTransId="{86FA0189-ADC5-4F07-9CD2-9F2507BCB9F4}" sibTransId="{64677935-330C-4CE7-BDD0-ED42FEE2DDD0}"/>
    <dgm:cxn modelId="{6FE588C0-F95C-4ED8-BA9B-062AADA64711}" type="presParOf" srcId="{D3950887-00B7-4BD8-8422-A00D3665E631}" destId="{3EF73FD1-DA97-4E06-B014-F4EF77230C1F}" srcOrd="0" destOrd="0" presId="urn:microsoft.com/office/officeart/2005/8/layout/vList3"/>
    <dgm:cxn modelId="{8C8A4CD3-BFBF-476E-9E6E-B0D1E25C3D05}" type="presParOf" srcId="{3EF73FD1-DA97-4E06-B014-F4EF77230C1F}" destId="{62988271-8058-4E95-94DD-24384711494A}" srcOrd="0" destOrd="0" presId="urn:microsoft.com/office/officeart/2005/8/layout/vList3"/>
    <dgm:cxn modelId="{9449F100-0918-4CE5-814A-20BC852FF6D0}" type="presParOf" srcId="{3EF73FD1-DA97-4E06-B014-F4EF77230C1F}" destId="{69B12476-C421-4985-B26D-2E0D31CF0B4C}" srcOrd="1" destOrd="0" presId="urn:microsoft.com/office/officeart/2005/8/layout/vList3"/>
    <dgm:cxn modelId="{0E209A47-E62C-45FD-B4E1-228B857C143E}" type="presParOf" srcId="{D3950887-00B7-4BD8-8422-A00D3665E631}" destId="{428CE62A-0377-4437-8023-500EF4C12AAA}" srcOrd="1" destOrd="0" presId="urn:microsoft.com/office/officeart/2005/8/layout/vList3"/>
    <dgm:cxn modelId="{A74848F2-CE4A-4A05-AE4C-D45F5A269EE0}" type="presParOf" srcId="{D3950887-00B7-4BD8-8422-A00D3665E631}" destId="{71F499A1-0982-40AC-8163-0F12696F1CDC}" srcOrd="2" destOrd="0" presId="urn:microsoft.com/office/officeart/2005/8/layout/vList3"/>
    <dgm:cxn modelId="{23BDA930-52AE-4B16-8052-3A9C364CA784}" type="presParOf" srcId="{71F499A1-0982-40AC-8163-0F12696F1CDC}" destId="{E9A54297-2880-45B9-A8E5-174528FF0884}" srcOrd="0" destOrd="0" presId="urn:microsoft.com/office/officeart/2005/8/layout/vList3"/>
    <dgm:cxn modelId="{B25D6370-EEB0-490C-8EF3-68684E3D396A}" type="presParOf" srcId="{71F499A1-0982-40AC-8163-0F12696F1CDC}" destId="{04AA3865-87DB-454F-8A34-AF00E4DCFA0F}" srcOrd="1" destOrd="0" presId="urn:microsoft.com/office/officeart/2005/8/layout/vList3"/>
    <dgm:cxn modelId="{AA94640E-5BE9-4AC2-831E-5A5F96DD23FB}" type="presParOf" srcId="{D3950887-00B7-4BD8-8422-A00D3665E631}" destId="{FE2AE835-3A35-45A5-AFFB-A19C7259D158}" srcOrd="3" destOrd="0" presId="urn:microsoft.com/office/officeart/2005/8/layout/vList3"/>
    <dgm:cxn modelId="{3504234F-83F4-4E3D-BE06-F31C403DD85E}" type="presParOf" srcId="{D3950887-00B7-4BD8-8422-A00D3665E631}" destId="{34921D27-7FA6-4BDA-97A6-FEBAB2600944}" srcOrd="4" destOrd="0" presId="urn:microsoft.com/office/officeart/2005/8/layout/vList3"/>
    <dgm:cxn modelId="{608A9B63-4B75-4DB6-8F7A-82E7FA516570}" type="presParOf" srcId="{34921D27-7FA6-4BDA-97A6-FEBAB2600944}" destId="{8F353AF8-4C0D-4377-AA61-E0AE2C2E2D72}" srcOrd="0" destOrd="0" presId="urn:microsoft.com/office/officeart/2005/8/layout/vList3"/>
    <dgm:cxn modelId="{9019744F-C8FB-499A-BE3E-C61DD40681BF}" type="presParOf" srcId="{34921D27-7FA6-4BDA-97A6-FEBAB2600944}" destId="{44DAED25-27A4-4725-AA4E-C0B0BD542A08}" srcOrd="1" destOrd="0" presId="urn:microsoft.com/office/officeart/2005/8/layout/vList3"/>
    <dgm:cxn modelId="{1D60D3BB-5D06-4F19-B450-22ABF35133C6}" type="presParOf" srcId="{D3950887-00B7-4BD8-8422-A00D3665E631}" destId="{EFC24B2D-6CA7-4111-AA40-47B54E90EA50}" srcOrd="5" destOrd="0" presId="urn:microsoft.com/office/officeart/2005/8/layout/vList3"/>
    <dgm:cxn modelId="{590259C0-E7F8-499C-9062-B81FFDA79DD8}" type="presParOf" srcId="{D3950887-00B7-4BD8-8422-A00D3665E631}" destId="{6AEF19BF-F97F-41CE-96F0-EE622674BF3D}" srcOrd="6" destOrd="0" presId="urn:microsoft.com/office/officeart/2005/8/layout/vList3"/>
    <dgm:cxn modelId="{5FF071AB-C396-4F77-9CE0-CCA423016BF6}" type="presParOf" srcId="{6AEF19BF-F97F-41CE-96F0-EE622674BF3D}" destId="{E9CD1925-0310-4658-918E-664E8702979A}" srcOrd="0" destOrd="0" presId="urn:microsoft.com/office/officeart/2005/8/layout/vList3"/>
    <dgm:cxn modelId="{044BAA14-A642-49A1-9907-64123559B496}" type="presParOf" srcId="{6AEF19BF-F97F-41CE-96F0-EE622674BF3D}" destId="{F78DDBA4-7113-4C34-859F-9BECC0B62007}" srcOrd="1" destOrd="0" presId="urn:microsoft.com/office/officeart/2005/8/layout/vList3"/>
    <dgm:cxn modelId="{6158B308-2AA5-4218-855D-654C12BFAD66}" type="presParOf" srcId="{D3950887-00B7-4BD8-8422-A00D3665E631}" destId="{5CFE18B7-D036-49B2-8409-FB39C2200634}" srcOrd="7" destOrd="0" presId="urn:microsoft.com/office/officeart/2005/8/layout/vList3"/>
    <dgm:cxn modelId="{C420D360-C8E3-42B8-A397-1239158CC532}" type="presParOf" srcId="{D3950887-00B7-4BD8-8422-A00D3665E631}" destId="{04814280-3BFE-4403-BD28-65113EDC74D9}" srcOrd="8" destOrd="0" presId="urn:microsoft.com/office/officeart/2005/8/layout/vList3"/>
    <dgm:cxn modelId="{8E41181E-CDBB-4A9E-82B8-569EB762FBE0}" type="presParOf" srcId="{04814280-3BFE-4403-BD28-65113EDC74D9}" destId="{605ACC40-C930-4C3A-91E8-359EEC77F4E6}" srcOrd="0" destOrd="0" presId="urn:microsoft.com/office/officeart/2005/8/layout/vList3"/>
    <dgm:cxn modelId="{944C2E05-E5E9-43DE-8A1F-C3241B93DB3F}" type="presParOf" srcId="{04814280-3BFE-4403-BD28-65113EDC74D9}" destId="{A49AEE8B-054F-4BDA-A533-E24DD0801EDF}" srcOrd="1" destOrd="0" presId="urn:microsoft.com/office/officeart/2005/8/layout/vList3"/>
    <dgm:cxn modelId="{A26E2B85-EE09-435A-8923-1A59EE68FF14}" type="presParOf" srcId="{D3950887-00B7-4BD8-8422-A00D3665E631}" destId="{5D0F17A5-C862-4174-89A4-65BD85BC0B50}" srcOrd="9" destOrd="0" presId="urn:microsoft.com/office/officeart/2005/8/layout/vList3"/>
    <dgm:cxn modelId="{8BD4D46E-D5BC-45BE-87D5-72498719CCAA}" type="presParOf" srcId="{D3950887-00B7-4BD8-8422-A00D3665E631}" destId="{EDDE61E9-F8E2-4E6A-A76E-D360D560D28A}" srcOrd="10" destOrd="0" presId="urn:microsoft.com/office/officeart/2005/8/layout/vList3"/>
    <dgm:cxn modelId="{013A8DEF-CA37-460D-98D1-1DF6FA1F016E}" type="presParOf" srcId="{EDDE61E9-F8E2-4E6A-A76E-D360D560D28A}" destId="{1AC6680B-2D59-4B71-BB67-28BCB91C6D47}" srcOrd="0" destOrd="0" presId="urn:microsoft.com/office/officeart/2005/8/layout/vList3"/>
    <dgm:cxn modelId="{6FB4DA3E-1EC0-439A-BD44-DBB8A8159EE2}" type="presParOf" srcId="{EDDE61E9-F8E2-4E6A-A76E-D360D560D28A}" destId="{C6E9D78C-B280-425B-B599-70ED4DBB2691}" srcOrd="1" destOrd="0" presId="urn:microsoft.com/office/officeart/2005/8/layout/vList3"/>
    <dgm:cxn modelId="{3F7CC02B-36AF-4B14-A6D2-20C6EF7E3860}" type="presParOf" srcId="{D3950887-00B7-4BD8-8422-A00D3665E631}" destId="{0B705737-B1BD-4E4F-9DD1-D584D446CFDE}" srcOrd="11" destOrd="0" presId="urn:microsoft.com/office/officeart/2005/8/layout/vList3"/>
    <dgm:cxn modelId="{DFF48E06-D7AF-4563-AA9C-EE108EE1AFF2}" type="presParOf" srcId="{D3950887-00B7-4BD8-8422-A00D3665E631}" destId="{052C0FE4-30F9-43C3-8E0D-E53ECD9D9CC2}" srcOrd="12" destOrd="0" presId="urn:microsoft.com/office/officeart/2005/8/layout/vList3"/>
    <dgm:cxn modelId="{937951A7-89D3-4F69-8D3F-538397DE8562}" type="presParOf" srcId="{052C0FE4-30F9-43C3-8E0D-E53ECD9D9CC2}" destId="{1169E742-9C7F-4B55-B7BB-BFBF81EF1B30}" srcOrd="0" destOrd="0" presId="urn:microsoft.com/office/officeart/2005/8/layout/vList3"/>
    <dgm:cxn modelId="{D106BDFF-9DFA-4094-AB58-63583D44891E}" type="presParOf" srcId="{052C0FE4-30F9-43C3-8E0D-E53ECD9D9CC2}" destId="{58749DDF-8C70-4D06-924D-9A9A5B753E96}" srcOrd="1" destOrd="0" presId="urn:microsoft.com/office/officeart/2005/8/layout/vList3"/>
    <dgm:cxn modelId="{27D75C45-17D5-43BC-9FEE-B69BFB71C5FF}" type="presParOf" srcId="{D3950887-00B7-4BD8-8422-A00D3665E631}" destId="{D9BE8001-4B60-4E17-BC75-7D2658A6517F}" srcOrd="13" destOrd="0" presId="urn:microsoft.com/office/officeart/2005/8/layout/vList3"/>
    <dgm:cxn modelId="{9A85E86D-A049-437B-800C-F09EEC9C0E4B}" type="presParOf" srcId="{D3950887-00B7-4BD8-8422-A00D3665E631}" destId="{514FACD8-54CD-47D0-A464-FD0F3CC0AA15}" srcOrd="14" destOrd="0" presId="urn:microsoft.com/office/officeart/2005/8/layout/vList3"/>
    <dgm:cxn modelId="{9BF966B6-7AEC-4B2C-B8F1-5BE625692DA1}" type="presParOf" srcId="{514FACD8-54CD-47D0-A464-FD0F3CC0AA15}" destId="{6982C386-DD7F-444B-8AC8-BDD5573A19EB}" srcOrd="0" destOrd="0" presId="urn:microsoft.com/office/officeart/2005/8/layout/vList3"/>
    <dgm:cxn modelId="{831ED367-B3E6-41FD-98D5-E8CBF55F34F5}" type="presParOf" srcId="{514FACD8-54CD-47D0-A464-FD0F3CC0AA15}" destId="{054B3488-7D98-4F37-A02C-DA6224F761C5}" srcOrd="1" destOrd="0" presId="urn:microsoft.com/office/officeart/2005/8/layout/vList3"/>
    <dgm:cxn modelId="{D055E2B7-0DF6-4577-BF3F-E5FBC4822A6E}" type="presParOf" srcId="{D3950887-00B7-4BD8-8422-A00D3665E631}" destId="{2E9BE0EF-7D51-4AB4-9D1F-45D1ABDD6FDF}" srcOrd="15" destOrd="0" presId="urn:microsoft.com/office/officeart/2005/8/layout/vList3"/>
    <dgm:cxn modelId="{82F5F8AF-2A6A-40D7-944A-0F451B8DEE11}" type="presParOf" srcId="{D3950887-00B7-4BD8-8422-A00D3665E631}" destId="{538453E2-BF49-4B14-AC19-646A11656CCE}" srcOrd="16" destOrd="0" presId="urn:microsoft.com/office/officeart/2005/8/layout/vList3"/>
    <dgm:cxn modelId="{8FA5A378-F8D4-475C-99B7-D5027AD509D0}" type="presParOf" srcId="{538453E2-BF49-4B14-AC19-646A11656CCE}" destId="{1DF3F68A-606A-4324-A6DF-0A3F8A125509}" srcOrd="0" destOrd="0" presId="urn:microsoft.com/office/officeart/2005/8/layout/vList3"/>
    <dgm:cxn modelId="{7E4A4209-87D0-4174-96D2-BE36F7104080}" type="presParOf" srcId="{538453E2-BF49-4B14-AC19-646A11656CCE}" destId="{E5219FF9-C167-4B0D-B18D-CC6C9EAD6989}" srcOrd="1" destOrd="0" presId="urn:microsoft.com/office/officeart/2005/8/layout/vList3"/>
    <dgm:cxn modelId="{FC17E632-3563-4687-B336-17690F29F147}" type="presParOf" srcId="{D3950887-00B7-4BD8-8422-A00D3665E631}" destId="{18890F3A-B643-4AC8-8CB1-FCEA99E81489}" srcOrd="17" destOrd="0" presId="urn:microsoft.com/office/officeart/2005/8/layout/vList3"/>
    <dgm:cxn modelId="{7BE95D95-A69B-44B8-89D0-C8664CCDDB9A}" type="presParOf" srcId="{D3950887-00B7-4BD8-8422-A00D3665E631}" destId="{02E7B9DD-A284-458A-A17D-06FF078CAAEF}" srcOrd="18" destOrd="0" presId="urn:microsoft.com/office/officeart/2005/8/layout/vList3"/>
    <dgm:cxn modelId="{2D7DB482-2468-4376-9C62-E1CF4B1A255C}" type="presParOf" srcId="{02E7B9DD-A284-458A-A17D-06FF078CAAEF}" destId="{E96B0D94-03C4-404E-BA6F-A546465EB6E1}" srcOrd="0" destOrd="0" presId="urn:microsoft.com/office/officeart/2005/8/layout/vList3"/>
    <dgm:cxn modelId="{5636214A-7D45-4FB1-A81D-2F4319CA6138}" type="presParOf" srcId="{02E7B9DD-A284-458A-A17D-06FF078CAAEF}" destId="{895BFE40-6A89-4818-81E1-20AB16E36928}" srcOrd="1" destOrd="0" presId="urn:microsoft.com/office/officeart/2005/8/layout/vList3"/>
    <dgm:cxn modelId="{F0E80380-9E76-459D-88E2-29E82EC414FA}" type="presParOf" srcId="{D3950887-00B7-4BD8-8422-A00D3665E631}" destId="{13BEAA64-8AAA-4358-8391-45834BDC9C43}" srcOrd="19" destOrd="0" presId="urn:microsoft.com/office/officeart/2005/8/layout/vList3"/>
    <dgm:cxn modelId="{D6D10E90-4899-460C-B6BB-4300F4F68730}" type="presParOf" srcId="{D3950887-00B7-4BD8-8422-A00D3665E631}" destId="{725BC3D2-B1A8-4AF7-BF0B-995F517DDC3F}" srcOrd="20" destOrd="0" presId="urn:microsoft.com/office/officeart/2005/8/layout/vList3"/>
    <dgm:cxn modelId="{45C66932-D69D-4962-A3C9-0D99207643AC}" type="presParOf" srcId="{725BC3D2-B1A8-4AF7-BF0B-995F517DDC3F}" destId="{A43F242B-F195-4B88-AEC6-F625DE2B148E}" srcOrd="0" destOrd="0" presId="urn:microsoft.com/office/officeart/2005/8/layout/vList3"/>
    <dgm:cxn modelId="{F779EF7E-269E-4F89-8C93-4A009BB53858}" type="presParOf" srcId="{725BC3D2-B1A8-4AF7-BF0B-995F517DDC3F}" destId="{B7F46658-4B15-4D38-9EC8-DE01DE25AF2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EBF3580-BE95-40E0-9927-AD57705CE3EF}" type="doc">
      <dgm:prSet loTypeId="urn:microsoft.com/office/officeart/2005/8/layout/process1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AAD10A-2D74-4964-BE73-05E9CF7819D9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Организация урока немецкого языка передает культурные традиции Германии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26CA6AA4-3302-4F0F-9D6C-128D96269044}" type="parTrans" cxnId="{8381C3DD-E9A4-4184-8311-31C6871AC87A}">
      <dgm:prSet/>
      <dgm:spPr/>
      <dgm:t>
        <a:bodyPr/>
        <a:lstStyle/>
        <a:p>
          <a:endParaRPr lang="ru-RU"/>
        </a:p>
      </dgm:t>
    </dgm:pt>
    <dgm:pt modelId="{325F62C8-06B8-4336-A5B1-8D7891FA8135}" type="sibTrans" cxnId="{8381C3DD-E9A4-4184-8311-31C6871AC87A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B07D4721-2A61-4FC8-B88A-2E2C8A82F94A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Обучающиеся создают в процессе обучения свои собственные ритуалы и традиции, которые связаны только с кабинетом немецкого языка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961DEF3B-C374-4F45-8A39-2741A1D407EE}" type="parTrans" cxnId="{F084B60B-645F-460A-B4E7-D492BFBC6E14}">
      <dgm:prSet/>
      <dgm:spPr/>
      <dgm:t>
        <a:bodyPr/>
        <a:lstStyle/>
        <a:p>
          <a:endParaRPr lang="ru-RU"/>
        </a:p>
      </dgm:t>
    </dgm:pt>
    <dgm:pt modelId="{8A47EBDD-8450-4DA1-8416-C85789E82BAD}" type="sibTrans" cxnId="{F084B60B-645F-460A-B4E7-D492BFBC6E14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ru-RU"/>
        </a:p>
      </dgm:t>
    </dgm:pt>
    <dgm:pt modelId="{FDF7E890-3F7A-416D-9F12-250098B3B9CC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В этом кабинете есть собственные правила, обеспечивающие атмосферу успеха в обучении и климат доброжелательных отношений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FD4FCD45-27AE-4AE9-8A06-825545806C09}" type="parTrans" cxnId="{C17F5398-7390-4D89-961F-09B50CD13C93}">
      <dgm:prSet/>
      <dgm:spPr/>
      <dgm:t>
        <a:bodyPr/>
        <a:lstStyle/>
        <a:p>
          <a:endParaRPr lang="ru-RU"/>
        </a:p>
      </dgm:t>
    </dgm:pt>
    <dgm:pt modelId="{EDB55165-65A2-457A-A5F8-71490A6F5BA0}" type="sibTrans" cxnId="{C17F5398-7390-4D89-961F-09B50CD13C93}">
      <dgm:prSet/>
      <dgm:spPr/>
      <dgm:t>
        <a:bodyPr/>
        <a:lstStyle/>
        <a:p>
          <a:endParaRPr lang="ru-RU"/>
        </a:p>
      </dgm:t>
    </dgm:pt>
    <dgm:pt modelId="{B4572C11-4C30-4743-A9A2-81861666ACA5}" type="pres">
      <dgm:prSet presAssocID="{BEBF3580-BE95-40E0-9927-AD57705CE3E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CB1EC9-4622-4849-819D-BEF1D084CBA0}" type="pres">
      <dgm:prSet presAssocID="{1EAAD10A-2D74-4964-BE73-05E9CF7819D9}" presName="node" presStyleLbl="node1" presStyleIdx="0" presStyleCnt="3" custLinFactNeighborX="-30586" custLinFactNeighborY="-687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B8DB8C-4EF8-4FC4-97D7-612C6390F873}" type="pres">
      <dgm:prSet presAssocID="{325F62C8-06B8-4336-A5B1-8D7891FA8135}" presName="sibTrans" presStyleLbl="sibTrans2D1" presStyleIdx="0" presStyleCnt="2" custScaleX="57680"/>
      <dgm:spPr/>
      <dgm:t>
        <a:bodyPr/>
        <a:lstStyle/>
        <a:p>
          <a:endParaRPr lang="ru-RU"/>
        </a:p>
      </dgm:t>
    </dgm:pt>
    <dgm:pt modelId="{92B60C84-E2D3-4C25-8543-245ACB0045B3}" type="pres">
      <dgm:prSet presAssocID="{325F62C8-06B8-4336-A5B1-8D7891FA8135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BB320146-4175-4F45-8973-4BE20A16187E}" type="pres">
      <dgm:prSet presAssocID="{B07D4721-2A61-4FC8-B88A-2E2C8A82F94A}" presName="node" presStyleLbl="node1" presStyleIdx="1" presStyleCnt="3" custScaleY="86139" custLinFactNeighborX="34725" custLinFactNeighborY="906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A6ABC6-9885-41F1-98B9-4E01D7A311E8}" type="pres">
      <dgm:prSet presAssocID="{8A47EBDD-8450-4DA1-8416-C85789E82BAD}" presName="sibTrans" presStyleLbl="sibTrans2D1" presStyleIdx="1" presStyleCnt="2" custScaleX="101883" custLinFactNeighborX="11139" custLinFactNeighborY="-34134"/>
      <dgm:spPr/>
      <dgm:t>
        <a:bodyPr/>
        <a:lstStyle/>
        <a:p>
          <a:endParaRPr lang="ru-RU"/>
        </a:p>
      </dgm:t>
    </dgm:pt>
    <dgm:pt modelId="{E9E59681-20F2-4CBC-9CDD-58D8F42A71F5}" type="pres">
      <dgm:prSet presAssocID="{8A47EBDD-8450-4DA1-8416-C85789E82BAD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3C6EF64E-1831-4798-9F1F-3F5DB44DC94D}" type="pres">
      <dgm:prSet presAssocID="{FDF7E890-3F7A-416D-9F12-250098B3B9CC}" presName="node" presStyleLbl="node1" presStyleIdx="2" presStyleCnt="3" custLinFactNeighborX="52791" custLinFactNeighborY="-676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F44375-7264-405F-888D-47EE0587E7D6}" type="presOf" srcId="{325F62C8-06B8-4336-A5B1-8D7891FA8135}" destId="{8EB8DB8C-4EF8-4FC4-97D7-612C6390F873}" srcOrd="0" destOrd="0" presId="urn:microsoft.com/office/officeart/2005/8/layout/process1"/>
    <dgm:cxn modelId="{E33A0427-C2E8-44C1-B987-96A84B1616C8}" type="presOf" srcId="{8A47EBDD-8450-4DA1-8416-C85789E82BAD}" destId="{E9E59681-20F2-4CBC-9CDD-58D8F42A71F5}" srcOrd="1" destOrd="0" presId="urn:microsoft.com/office/officeart/2005/8/layout/process1"/>
    <dgm:cxn modelId="{353CF8FE-1516-4F24-9344-A769A4421C1B}" type="presOf" srcId="{325F62C8-06B8-4336-A5B1-8D7891FA8135}" destId="{92B60C84-E2D3-4C25-8543-245ACB0045B3}" srcOrd="1" destOrd="0" presId="urn:microsoft.com/office/officeart/2005/8/layout/process1"/>
    <dgm:cxn modelId="{F084B60B-645F-460A-B4E7-D492BFBC6E14}" srcId="{BEBF3580-BE95-40E0-9927-AD57705CE3EF}" destId="{B07D4721-2A61-4FC8-B88A-2E2C8A82F94A}" srcOrd="1" destOrd="0" parTransId="{961DEF3B-C374-4F45-8A39-2741A1D407EE}" sibTransId="{8A47EBDD-8450-4DA1-8416-C85789E82BAD}"/>
    <dgm:cxn modelId="{CF6E7F33-42BA-407B-9676-1C01FAE7EFC4}" type="presOf" srcId="{B07D4721-2A61-4FC8-B88A-2E2C8A82F94A}" destId="{BB320146-4175-4F45-8973-4BE20A16187E}" srcOrd="0" destOrd="0" presId="urn:microsoft.com/office/officeart/2005/8/layout/process1"/>
    <dgm:cxn modelId="{C17F5398-7390-4D89-961F-09B50CD13C93}" srcId="{BEBF3580-BE95-40E0-9927-AD57705CE3EF}" destId="{FDF7E890-3F7A-416D-9F12-250098B3B9CC}" srcOrd="2" destOrd="0" parTransId="{FD4FCD45-27AE-4AE9-8A06-825545806C09}" sibTransId="{EDB55165-65A2-457A-A5F8-71490A6F5BA0}"/>
    <dgm:cxn modelId="{A003BCCB-4E6D-435B-B22B-4C514DD721AB}" type="presOf" srcId="{FDF7E890-3F7A-416D-9F12-250098B3B9CC}" destId="{3C6EF64E-1831-4798-9F1F-3F5DB44DC94D}" srcOrd="0" destOrd="0" presId="urn:microsoft.com/office/officeart/2005/8/layout/process1"/>
    <dgm:cxn modelId="{0B3EEB57-026F-4B92-9CD6-53FFCE90371D}" type="presOf" srcId="{BEBF3580-BE95-40E0-9927-AD57705CE3EF}" destId="{B4572C11-4C30-4743-A9A2-81861666ACA5}" srcOrd="0" destOrd="0" presId="urn:microsoft.com/office/officeart/2005/8/layout/process1"/>
    <dgm:cxn modelId="{BACB25A4-4385-4CDF-8810-95A54E6317CD}" type="presOf" srcId="{8A47EBDD-8450-4DA1-8416-C85789E82BAD}" destId="{40A6ABC6-9885-41F1-98B9-4E01D7A311E8}" srcOrd="0" destOrd="0" presId="urn:microsoft.com/office/officeart/2005/8/layout/process1"/>
    <dgm:cxn modelId="{8381C3DD-E9A4-4184-8311-31C6871AC87A}" srcId="{BEBF3580-BE95-40E0-9927-AD57705CE3EF}" destId="{1EAAD10A-2D74-4964-BE73-05E9CF7819D9}" srcOrd="0" destOrd="0" parTransId="{26CA6AA4-3302-4F0F-9D6C-128D96269044}" sibTransId="{325F62C8-06B8-4336-A5B1-8D7891FA8135}"/>
    <dgm:cxn modelId="{1C48FB11-4DE3-4627-9D16-162E6C0D18F2}" type="presOf" srcId="{1EAAD10A-2D74-4964-BE73-05E9CF7819D9}" destId="{55CB1EC9-4622-4849-819D-BEF1D084CBA0}" srcOrd="0" destOrd="0" presId="urn:microsoft.com/office/officeart/2005/8/layout/process1"/>
    <dgm:cxn modelId="{64239A8A-74C7-44F6-A196-E41319470717}" type="presParOf" srcId="{B4572C11-4C30-4743-A9A2-81861666ACA5}" destId="{55CB1EC9-4622-4849-819D-BEF1D084CBA0}" srcOrd="0" destOrd="0" presId="urn:microsoft.com/office/officeart/2005/8/layout/process1"/>
    <dgm:cxn modelId="{0E47EA9E-1F36-4191-ADAD-8B561A06E747}" type="presParOf" srcId="{B4572C11-4C30-4743-A9A2-81861666ACA5}" destId="{8EB8DB8C-4EF8-4FC4-97D7-612C6390F873}" srcOrd="1" destOrd="0" presId="urn:microsoft.com/office/officeart/2005/8/layout/process1"/>
    <dgm:cxn modelId="{5CC25F1D-B6DF-4480-AFE5-E5992567FC65}" type="presParOf" srcId="{8EB8DB8C-4EF8-4FC4-97D7-612C6390F873}" destId="{92B60C84-E2D3-4C25-8543-245ACB0045B3}" srcOrd="0" destOrd="0" presId="urn:microsoft.com/office/officeart/2005/8/layout/process1"/>
    <dgm:cxn modelId="{EFD27749-7BD7-4141-AF37-D7C328C210A4}" type="presParOf" srcId="{B4572C11-4C30-4743-A9A2-81861666ACA5}" destId="{BB320146-4175-4F45-8973-4BE20A16187E}" srcOrd="2" destOrd="0" presId="urn:microsoft.com/office/officeart/2005/8/layout/process1"/>
    <dgm:cxn modelId="{5C91A947-2196-4C2A-BE9E-FE79361B11B0}" type="presParOf" srcId="{B4572C11-4C30-4743-A9A2-81861666ACA5}" destId="{40A6ABC6-9885-41F1-98B9-4E01D7A311E8}" srcOrd="3" destOrd="0" presId="urn:microsoft.com/office/officeart/2005/8/layout/process1"/>
    <dgm:cxn modelId="{606E56CA-445A-4F47-80F0-FD9FEA0D48FD}" type="presParOf" srcId="{40A6ABC6-9885-41F1-98B9-4E01D7A311E8}" destId="{E9E59681-20F2-4CBC-9CDD-58D8F42A71F5}" srcOrd="0" destOrd="0" presId="urn:microsoft.com/office/officeart/2005/8/layout/process1"/>
    <dgm:cxn modelId="{A9162FA3-D5E3-4277-B360-3E14DD63DB12}" type="presParOf" srcId="{B4572C11-4C30-4743-A9A2-81861666ACA5}" destId="{3C6EF64E-1831-4798-9F1F-3F5DB44DC94D}" srcOrd="4" destOrd="0" presId="urn:microsoft.com/office/officeart/2005/8/layout/process1"/>
  </dgm:cxnLst>
  <dgm:bg>
    <a:effectLst>
      <a:outerShdw blurRad="50800" dist="38100" dir="2700000" algn="tl" rotWithShape="0">
        <a:prstClr val="black">
          <a:alpha val="4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4D436AD-088B-4CDF-8C56-2F5A5A82072E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3CE2919-358C-4206-909B-74A833D1ACE1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В кабинете создается обстановка- ситуации, которые являются реальностью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2FC2E026-FC1A-41E9-ADA8-6D3D999304D1}" type="parTrans" cxnId="{B80002A9-F600-4A2A-91CC-2F69D9E58462}">
      <dgm:prSet/>
      <dgm:spPr/>
      <dgm:t>
        <a:bodyPr/>
        <a:lstStyle/>
        <a:p>
          <a:endParaRPr lang="ru-RU"/>
        </a:p>
      </dgm:t>
    </dgm:pt>
    <dgm:pt modelId="{76F54607-AB96-4A41-B075-F3313B95F6D1}" type="sibTrans" cxnId="{B80002A9-F600-4A2A-91CC-2F69D9E58462}">
      <dgm:prSet/>
      <dgm:spPr/>
      <dgm:t>
        <a:bodyPr/>
        <a:lstStyle/>
        <a:p>
          <a:endParaRPr lang="ru-RU"/>
        </a:p>
      </dgm:t>
    </dgm:pt>
    <dgm:pt modelId="{6A1A2D8C-9274-446B-9FCD-C29EB2974DC8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Кабинет немецкого языка влияет на выбор языка как первого иностранного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5CBF893C-0A05-491F-AE10-62EFDF95A2A6}" type="parTrans" cxnId="{B75E9CD9-81E4-47EB-89D5-4C2E7EE29A27}">
      <dgm:prSet/>
      <dgm:spPr/>
      <dgm:t>
        <a:bodyPr/>
        <a:lstStyle/>
        <a:p>
          <a:endParaRPr lang="ru-RU"/>
        </a:p>
      </dgm:t>
    </dgm:pt>
    <dgm:pt modelId="{9EA04F77-F7FF-44AA-890E-552F8C93BCAF}" type="sibTrans" cxnId="{B75E9CD9-81E4-47EB-89D5-4C2E7EE29A27}">
      <dgm:prSet/>
      <dgm:spPr/>
      <dgm:t>
        <a:bodyPr/>
        <a:lstStyle/>
        <a:p>
          <a:endParaRPr lang="ru-RU"/>
        </a:p>
      </dgm:t>
    </dgm:pt>
    <dgm:pt modelId="{8C62C6A2-874F-4E4A-948E-035F19D4AD80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В кабинете можно использовать вербальные и невербальные средства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A7CB4C00-C914-4135-89D1-54AE74DF8AA3}" type="parTrans" cxnId="{D210A7CE-363B-4000-94A2-5EE7A4469A03}">
      <dgm:prSet/>
      <dgm:spPr/>
      <dgm:t>
        <a:bodyPr/>
        <a:lstStyle/>
        <a:p>
          <a:endParaRPr lang="ru-RU"/>
        </a:p>
      </dgm:t>
    </dgm:pt>
    <dgm:pt modelId="{D5F9EFF6-1457-4674-BEA6-9DB882C38652}" type="sibTrans" cxnId="{D210A7CE-363B-4000-94A2-5EE7A4469A03}">
      <dgm:prSet/>
      <dgm:spPr/>
      <dgm:t>
        <a:bodyPr/>
        <a:lstStyle/>
        <a:p>
          <a:endParaRPr lang="ru-RU"/>
        </a:p>
      </dgm:t>
    </dgm:pt>
    <dgm:pt modelId="{65384D55-D298-49A7-AC66-8453998C4E50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Сам кабинет является импульсом для коммуникации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B0C32A86-59BE-4749-AB6F-EBCFF54C4098}" type="parTrans" cxnId="{3C040D5F-09ED-4236-8244-82092B267149}">
      <dgm:prSet/>
      <dgm:spPr/>
      <dgm:t>
        <a:bodyPr/>
        <a:lstStyle/>
        <a:p>
          <a:endParaRPr lang="ru-RU"/>
        </a:p>
      </dgm:t>
    </dgm:pt>
    <dgm:pt modelId="{6B65422C-DFDC-4AAB-ABA2-CC7007A375C4}" type="sibTrans" cxnId="{3C040D5F-09ED-4236-8244-82092B267149}">
      <dgm:prSet/>
      <dgm:spPr/>
      <dgm:t>
        <a:bodyPr/>
        <a:lstStyle/>
        <a:p>
          <a:endParaRPr lang="ru-RU"/>
        </a:p>
      </dgm:t>
    </dgm:pt>
    <dgm:pt modelId="{49549F49-FB46-4C15-9BAC-E0E9600AE11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Ошибки исправляются так, чтобы не мешать коммуникации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2C1CB25B-BA34-46BE-AC58-AB3E5289EDF6}" type="parTrans" cxnId="{428E7719-1110-4804-97DC-90A9B4344924}">
      <dgm:prSet/>
      <dgm:spPr/>
      <dgm:t>
        <a:bodyPr/>
        <a:lstStyle/>
        <a:p>
          <a:endParaRPr lang="ru-RU"/>
        </a:p>
      </dgm:t>
    </dgm:pt>
    <dgm:pt modelId="{76CC29D5-500B-42C3-9385-6728A7A4D1D0}" type="sibTrans" cxnId="{428E7719-1110-4804-97DC-90A9B4344924}">
      <dgm:prSet/>
      <dgm:spPr/>
      <dgm:t>
        <a:bodyPr/>
        <a:lstStyle/>
        <a:p>
          <a:endParaRPr lang="ru-RU"/>
        </a:p>
      </dgm:t>
    </dgm:pt>
    <dgm:pt modelId="{9A998771-21AA-4EC0-ACB0-C00761CA01E8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У каждого обучающегося есть время почувствовать себя в кабинете немецкого языка как в Германии 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C13287C4-C21C-4BA9-B44D-E10377D78B05}" type="parTrans" cxnId="{FD252229-F867-4450-AD5B-2AD7FD30DD6A}">
      <dgm:prSet/>
      <dgm:spPr/>
      <dgm:t>
        <a:bodyPr/>
        <a:lstStyle/>
        <a:p>
          <a:endParaRPr lang="ru-RU"/>
        </a:p>
      </dgm:t>
    </dgm:pt>
    <dgm:pt modelId="{689D807D-A7F4-4D78-B358-44327DB2E797}" type="sibTrans" cxnId="{FD252229-F867-4450-AD5B-2AD7FD30DD6A}">
      <dgm:prSet/>
      <dgm:spPr/>
      <dgm:t>
        <a:bodyPr/>
        <a:lstStyle/>
        <a:p>
          <a:endParaRPr lang="ru-RU"/>
        </a:p>
      </dgm:t>
    </dgm:pt>
    <dgm:pt modelId="{C51472E0-8BB2-4614-9651-C1E88A8B17D0}" type="pres">
      <dgm:prSet presAssocID="{D4D436AD-088B-4CDF-8C56-2F5A5A82072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A0D399C-C908-446E-8721-426E607DE3B5}" type="pres">
      <dgm:prSet presAssocID="{93CE2919-358C-4206-909B-74A833D1ACE1}" presName="linNode" presStyleCnt="0"/>
      <dgm:spPr/>
    </dgm:pt>
    <dgm:pt modelId="{3D8998DF-D84F-4B54-BF3F-AB143CC247A1}" type="pres">
      <dgm:prSet presAssocID="{93CE2919-358C-4206-909B-74A833D1ACE1}" presName="parentText" presStyleLbl="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0BF9AD-2F5E-49EB-89D6-C24A7277A8C4}" type="pres">
      <dgm:prSet presAssocID="{76F54607-AB96-4A41-B075-F3313B95F6D1}" presName="sp" presStyleCnt="0"/>
      <dgm:spPr/>
    </dgm:pt>
    <dgm:pt modelId="{4B568A0D-1766-42AA-95E2-A4FDFE45C0B3}" type="pres">
      <dgm:prSet presAssocID="{6A1A2D8C-9274-446B-9FCD-C29EB2974DC8}" presName="linNode" presStyleCnt="0"/>
      <dgm:spPr/>
    </dgm:pt>
    <dgm:pt modelId="{FC641BD1-F63C-4AEE-A5C7-24AAECA7026B}" type="pres">
      <dgm:prSet presAssocID="{6A1A2D8C-9274-446B-9FCD-C29EB2974DC8}" presName="parentText" presStyleLbl="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ED57E8-6AF9-495D-AEC4-9BF982AD5404}" type="pres">
      <dgm:prSet presAssocID="{9EA04F77-F7FF-44AA-890E-552F8C93BCAF}" presName="sp" presStyleCnt="0"/>
      <dgm:spPr/>
    </dgm:pt>
    <dgm:pt modelId="{F7A4BB2A-A6FF-4DFC-A5D4-F0053DEC1B6E}" type="pres">
      <dgm:prSet presAssocID="{8C62C6A2-874F-4E4A-948E-035F19D4AD80}" presName="linNode" presStyleCnt="0"/>
      <dgm:spPr/>
    </dgm:pt>
    <dgm:pt modelId="{069A695C-93AD-4C0C-A713-8158C9000449}" type="pres">
      <dgm:prSet presAssocID="{8C62C6A2-874F-4E4A-948E-035F19D4AD80}" presName="parentText" presStyleLbl="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325476-B9D6-43FE-96F8-32C8444E6E89}" type="pres">
      <dgm:prSet presAssocID="{D5F9EFF6-1457-4674-BEA6-9DB882C38652}" presName="sp" presStyleCnt="0"/>
      <dgm:spPr/>
    </dgm:pt>
    <dgm:pt modelId="{B82D6AEC-2316-4714-8E62-A7186A8607DF}" type="pres">
      <dgm:prSet presAssocID="{65384D55-D298-49A7-AC66-8453998C4E50}" presName="linNode" presStyleCnt="0"/>
      <dgm:spPr/>
    </dgm:pt>
    <dgm:pt modelId="{EC85EA97-1F84-4571-AF7A-2CE60F2C2AC3}" type="pres">
      <dgm:prSet presAssocID="{65384D55-D298-49A7-AC66-8453998C4E50}" presName="parentText" presStyleLbl="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FAE7D0-214F-42C4-B466-B78743FC8EDF}" type="pres">
      <dgm:prSet presAssocID="{6B65422C-DFDC-4AAB-ABA2-CC7007A375C4}" presName="sp" presStyleCnt="0"/>
      <dgm:spPr/>
    </dgm:pt>
    <dgm:pt modelId="{554B1D22-B0EE-4020-B460-062922D6D9C1}" type="pres">
      <dgm:prSet presAssocID="{49549F49-FB46-4C15-9BAC-E0E9600AE11E}" presName="linNode" presStyleCnt="0"/>
      <dgm:spPr/>
    </dgm:pt>
    <dgm:pt modelId="{5069F6C9-F504-438A-9F32-B64EFA5FA7EA}" type="pres">
      <dgm:prSet presAssocID="{49549F49-FB46-4C15-9BAC-E0E9600AE11E}" presName="parentText" presStyleLbl="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C0AD3E-CA17-407A-9B91-B2F36FE0C5F3}" type="pres">
      <dgm:prSet presAssocID="{76CC29D5-500B-42C3-9385-6728A7A4D1D0}" presName="sp" presStyleCnt="0"/>
      <dgm:spPr/>
    </dgm:pt>
    <dgm:pt modelId="{1C9155E0-4521-4145-9BB7-27DA0A761624}" type="pres">
      <dgm:prSet presAssocID="{9A998771-21AA-4EC0-ACB0-C00761CA01E8}" presName="linNode" presStyleCnt="0"/>
      <dgm:spPr/>
    </dgm:pt>
    <dgm:pt modelId="{4DBD69E2-BECA-466F-9040-D5CAA0468E94}" type="pres">
      <dgm:prSet presAssocID="{9A998771-21AA-4EC0-ACB0-C00761CA01E8}" presName="parentText" presStyleLbl="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B6032A-3DB4-410F-954C-14D0FEAE8549}" type="presOf" srcId="{93CE2919-358C-4206-909B-74A833D1ACE1}" destId="{3D8998DF-D84F-4B54-BF3F-AB143CC247A1}" srcOrd="0" destOrd="0" presId="urn:microsoft.com/office/officeart/2005/8/layout/vList5"/>
    <dgm:cxn modelId="{B75E9CD9-81E4-47EB-89D5-4C2E7EE29A27}" srcId="{D4D436AD-088B-4CDF-8C56-2F5A5A82072E}" destId="{6A1A2D8C-9274-446B-9FCD-C29EB2974DC8}" srcOrd="1" destOrd="0" parTransId="{5CBF893C-0A05-491F-AE10-62EFDF95A2A6}" sibTransId="{9EA04F77-F7FF-44AA-890E-552F8C93BCAF}"/>
    <dgm:cxn modelId="{3C040D5F-09ED-4236-8244-82092B267149}" srcId="{D4D436AD-088B-4CDF-8C56-2F5A5A82072E}" destId="{65384D55-D298-49A7-AC66-8453998C4E50}" srcOrd="3" destOrd="0" parTransId="{B0C32A86-59BE-4749-AB6F-EBCFF54C4098}" sibTransId="{6B65422C-DFDC-4AAB-ABA2-CC7007A375C4}"/>
    <dgm:cxn modelId="{428E7719-1110-4804-97DC-90A9B4344924}" srcId="{D4D436AD-088B-4CDF-8C56-2F5A5A82072E}" destId="{49549F49-FB46-4C15-9BAC-E0E9600AE11E}" srcOrd="4" destOrd="0" parTransId="{2C1CB25B-BA34-46BE-AC58-AB3E5289EDF6}" sibTransId="{76CC29D5-500B-42C3-9385-6728A7A4D1D0}"/>
    <dgm:cxn modelId="{7AF379C6-3F30-4C24-B15B-D17A77F620F2}" type="presOf" srcId="{8C62C6A2-874F-4E4A-948E-035F19D4AD80}" destId="{069A695C-93AD-4C0C-A713-8158C9000449}" srcOrd="0" destOrd="0" presId="urn:microsoft.com/office/officeart/2005/8/layout/vList5"/>
    <dgm:cxn modelId="{D210A7CE-363B-4000-94A2-5EE7A4469A03}" srcId="{D4D436AD-088B-4CDF-8C56-2F5A5A82072E}" destId="{8C62C6A2-874F-4E4A-948E-035F19D4AD80}" srcOrd="2" destOrd="0" parTransId="{A7CB4C00-C914-4135-89D1-54AE74DF8AA3}" sibTransId="{D5F9EFF6-1457-4674-BEA6-9DB882C38652}"/>
    <dgm:cxn modelId="{94A7A8F1-4AD3-4045-91BC-D240558F9097}" type="presOf" srcId="{D4D436AD-088B-4CDF-8C56-2F5A5A82072E}" destId="{C51472E0-8BB2-4614-9651-C1E88A8B17D0}" srcOrd="0" destOrd="0" presId="urn:microsoft.com/office/officeart/2005/8/layout/vList5"/>
    <dgm:cxn modelId="{FD252229-F867-4450-AD5B-2AD7FD30DD6A}" srcId="{D4D436AD-088B-4CDF-8C56-2F5A5A82072E}" destId="{9A998771-21AA-4EC0-ACB0-C00761CA01E8}" srcOrd="5" destOrd="0" parTransId="{C13287C4-C21C-4BA9-B44D-E10377D78B05}" sibTransId="{689D807D-A7F4-4D78-B358-44327DB2E797}"/>
    <dgm:cxn modelId="{7FE3DEE8-BEBE-4E10-ADD8-ADDBF5CCBDD6}" type="presOf" srcId="{6A1A2D8C-9274-446B-9FCD-C29EB2974DC8}" destId="{FC641BD1-F63C-4AEE-A5C7-24AAECA7026B}" srcOrd="0" destOrd="0" presId="urn:microsoft.com/office/officeart/2005/8/layout/vList5"/>
    <dgm:cxn modelId="{503D1520-521D-4B78-A07F-13AD996D6802}" type="presOf" srcId="{9A998771-21AA-4EC0-ACB0-C00761CA01E8}" destId="{4DBD69E2-BECA-466F-9040-D5CAA0468E94}" srcOrd="0" destOrd="0" presId="urn:microsoft.com/office/officeart/2005/8/layout/vList5"/>
    <dgm:cxn modelId="{1835BEE5-C2B0-4D7A-B3B0-B0F1F8A45279}" type="presOf" srcId="{65384D55-D298-49A7-AC66-8453998C4E50}" destId="{EC85EA97-1F84-4571-AF7A-2CE60F2C2AC3}" srcOrd="0" destOrd="0" presId="urn:microsoft.com/office/officeart/2005/8/layout/vList5"/>
    <dgm:cxn modelId="{58ABD890-A915-42D2-898E-C5F0BD13D076}" type="presOf" srcId="{49549F49-FB46-4C15-9BAC-E0E9600AE11E}" destId="{5069F6C9-F504-438A-9F32-B64EFA5FA7EA}" srcOrd="0" destOrd="0" presId="urn:microsoft.com/office/officeart/2005/8/layout/vList5"/>
    <dgm:cxn modelId="{B80002A9-F600-4A2A-91CC-2F69D9E58462}" srcId="{D4D436AD-088B-4CDF-8C56-2F5A5A82072E}" destId="{93CE2919-358C-4206-909B-74A833D1ACE1}" srcOrd="0" destOrd="0" parTransId="{2FC2E026-FC1A-41E9-ADA8-6D3D999304D1}" sibTransId="{76F54607-AB96-4A41-B075-F3313B95F6D1}"/>
    <dgm:cxn modelId="{74D3934B-B6A5-418F-B886-8F3DF182A042}" type="presParOf" srcId="{C51472E0-8BB2-4614-9651-C1E88A8B17D0}" destId="{AA0D399C-C908-446E-8721-426E607DE3B5}" srcOrd="0" destOrd="0" presId="urn:microsoft.com/office/officeart/2005/8/layout/vList5"/>
    <dgm:cxn modelId="{D4B00A6B-34CC-46E5-AEB0-F632A253BF89}" type="presParOf" srcId="{AA0D399C-C908-446E-8721-426E607DE3B5}" destId="{3D8998DF-D84F-4B54-BF3F-AB143CC247A1}" srcOrd="0" destOrd="0" presId="urn:microsoft.com/office/officeart/2005/8/layout/vList5"/>
    <dgm:cxn modelId="{14F68339-0687-480D-9657-6A010E088A61}" type="presParOf" srcId="{C51472E0-8BB2-4614-9651-C1E88A8B17D0}" destId="{730BF9AD-2F5E-49EB-89D6-C24A7277A8C4}" srcOrd="1" destOrd="0" presId="urn:microsoft.com/office/officeart/2005/8/layout/vList5"/>
    <dgm:cxn modelId="{C19E640D-C8F3-435B-9A6A-22A8D55153A5}" type="presParOf" srcId="{C51472E0-8BB2-4614-9651-C1E88A8B17D0}" destId="{4B568A0D-1766-42AA-95E2-A4FDFE45C0B3}" srcOrd="2" destOrd="0" presId="urn:microsoft.com/office/officeart/2005/8/layout/vList5"/>
    <dgm:cxn modelId="{320FE0EF-6436-4589-8950-040F9C59BF94}" type="presParOf" srcId="{4B568A0D-1766-42AA-95E2-A4FDFE45C0B3}" destId="{FC641BD1-F63C-4AEE-A5C7-24AAECA7026B}" srcOrd="0" destOrd="0" presId="urn:microsoft.com/office/officeart/2005/8/layout/vList5"/>
    <dgm:cxn modelId="{F5908FAA-D4B6-40CD-8056-CF358BB5A3C5}" type="presParOf" srcId="{C51472E0-8BB2-4614-9651-C1E88A8B17D0}" destId="{3CED57E8-6AF9-495D-AEC4-9BF982AD5404}" srcOrd="3" destOrd="0" presId="urn:microsoft.com/office/officeart/2005/8/layout/vList5"/>
    <dgm:cxn modelId="{B03A6CF1-48C9-49F0-ADCD-899FE1415FD7}" type="presParOf" srcId="{C51472E0-8BB2-4614-9651-C1E88A8B17D0}" destId="{F7A4BB2A-A6FF-4DFC-A5D4-F0053DEC1B6E}" srcOrd="4" destOrd="0" presId="urn:microsoft.com/office/officeart/2005/8/layout/vList5"/>
    <dgm:cxn modelId="{EA255241-AA49-4CE9-AEAA-294D53EEFC39}" type="presParOf" srcId="{F7A4BB2A-A6FF-4DFC-A5D4-F0053DEC1B6E}" destId="{069A695C-93AD-4C0C-A713-8158C9000449}" srcOrd="0" destOrd="0" presId="urn:microsoft.com/office/officeart/2005/8/layout/vList5"/>
    <dgm:cxn modelId="{5C801249-48A0-4E9B-836F-BF09CCDD1B90}" type="presParOf" srcId="{C51472E0-8BB2-4614-9651-C1E88A8B17D0}" destId="{8C325476-B9D6-43FE-96F8-32C8444E6E89}" srcOrd="5" destOrd="0" presId="urn:microsoft.com/office/officeart/2005/8/layout/vList5"/>
    <dgm:cxn modelId="{F2D3F56F-FC7B-4764-A2D5-30397A37F30D}" type="presParOf" srcId="{C51472E0-8BB2-4614-9651-C1E88A8B17D0}" destId="{B82D6AEC-2316-4714-8E62-A7186A8607DF}" srcOrd="6" destOrd="0" presId="urn:microsoft.com/office/officeart/2005/8/layout/vList5"/>
    <dgm:cxn modelId="{3BD02E76-5966-488F-A100-0771344CF211}" type="presParOf" srcId="{B82D6AEC-2316-4714-8E62-A7186A8607DF}" destId="{EC85EA97-1F84-4571-AF7A-2CE60F2C2AC3}" srcOrd="0" destOrd="0" presId="urn:microsoft.com/office/officeart/2005/8/layout/vList5"/>
    <dgm:cxn modelId="{0625D220-D606-4529-A7A6-827F26C76203}" type="presParOf" srcId="{C51472E0-8BB2-4614-9651-C1E88A8B17D0}" destId="{25FAE7D0-214F-42C4-B466-B78743FC8EDF}" srcOrd="7" destOrd="0" presId="urn:microsoft.com/office/officeart/2005/8/layout/vList5"/>
    <dgm:cxn modelId="{3693DAA1-1C63-4A7F-BAA6-897FBCA5DF25}" type="presParOf" srcId="{C51472E0-8BB2-4614-9651-C1E88A8B17D0}" destId="{554B1D22-B0EE-4020-B460-062922D6D9C1}" srcOrd="8" destOrd="0" presId="urn:microsoft.com/office/officeart/2005/8/layout/vList5"/>
    <dgm:cxn modelId="{CFC1F923-7AAD-4CCA-937E-E6B5D4E848E1}" type="presParOf" srcId="{554B1D22-B0EE-4020-B460-062922D6D9C1}" destId="{5069F6C9-F504-438A-9F32-B64EFA5FA7EA}" srcOrd="0" destOrd="0" presId="urn:microsoft.com/office/officeart/2005/8/layout/vList5"/>
    <dgm:cxn modelId="{875CDC3D-C1DB-4E51-8917-D87721F6845F}" type="presParOf" srcId="{C51472E0-8BB2-4614-9651-C1E88A8B17D0}" destId="{E8C0AD3E-CA17-407A-9B91-B2F36FE0C5F3}" srcOrd="9" destOrd="0" presId="urn:microsoft.com/office/officeart/2005/8/layout/vList5"/>
    <dgm:cxn modelId="{9EF159CB-CF34-4B4E-8998-F368F99EF56D}" type="presParOf" srcId="{C51472E0-8BB2-4614-9651-C1E88A8B17D0}" destId="{1C9155E0-4521-4145-9BB7-27DA0A761624}" srcOrd="10" destOrd="0" presId="urn:microsoft.com/office/officeart/2005/8/layout/vList5"/>
    <dgm:cxn modelId="{EDCD07B7-591E-458A-AC77-DD9DCB548E1F}" type="presParOf" srcId="{1C9155E0-4521-4145-9BB7-27DA0A761624}" destId="{4DBD69E2-BECA-466F-9040-D5CAA0468E9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3ECC0F7-6DC5-4C01-AF43-99526B555560}" type="doc">
      <dgm:prSet loTypeId="urn:microsoft.com/office/officeart/2005/8/layout/vList5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93C6C2-1A86-4F9D-A00F-5C5011DA450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Метод системно-</a:t>
          </a:r>
          <a:r>
            <a:rPr lang="ru-RU" dirty="0" err="1" smtClean="0">
              <a:solidFill>
                <a:schemeClr val="accent3">
                  <a:lumMod val="50000"/>
                </a:schemeClr>
              </a:solidFill>
            </a:rPr>
            <a:t>деятельностного</a:t>
          </a:r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 подхода является основным приемом работы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BC45AE1D-4BF6-4470-B81B-10D0326E541A}" type="parTrans" cxnId="{FBDC94F5-96BF-4F39-A646-091356537F66}">
      <dgm:prSet/>
      <dgm:spPr/>
      <dgm:t>
        <a:bodyPr/>
        <a:lstStyle/>
        <a:p>
          <a:endParaRPr lang="ru-RU"/>
        </a:p>
      </dgm:t>
    </dgm:pt>
    <dgm:pt modelId="{1131AE19-BD08-45A4-9A4F-45726089F8EC}" type="sibTrans" cxnId="{FBDC94F5-96BF-4F39-A646-091356537F66}">
      <dgm:prSet/>
      <dgm:spPr/>
      <dgm:t>
        <a:bodyPr/>
        <a:lstStyle/>
        <a:p>
          <a:endParaRPr lang="ru-RU"/>
        </a:p>
      </dgm:t>
    </dgm:pt>
    <dgm:pt modelId="{CA996411-CC1B-4D90-8A63-E8B36367CB98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Самостоятельная работа и работа по станциям реалии системной работы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BC8C92BB-40D2-4A98-B854-538849C26DBB}" type="parTrans" cxnId="{A7A15D54-19EB-470B-9899-A8325121C582}">
      <dgm:prSet/>
      <dgm:spPr/>
      <dgm:t>
        <a:bodyPr/>
        <a:lstStyle/>
        <a:p>
          <a:endParaRPr lang="ru-RU"/>
        </a:p>
      </dgm:t>
    </dgm:pt>
    <dgm:pt modelId="{7E61E18A-8F26-4DAB-8FD4-517048BA0BB6}" type="sibTrans" cxnId="{A7A15D54-19EB-470B-9899-A8325121C582}">
      <dgm:prSet/>
      <dgm:spPr/>
      <dgm:t>
        <a:bodyPr/>
        <a:lstStyle/>
        <a:p>
          <a:endParaRPr lang="ru-RU"/>
        </a:p>
      </dgm:t>
    </dgm:pt>
    <dgm:pt modelId="{7F7BD2AA-C35D-4BE2-B6E7-2F1E03FBAB6C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err="1" smtClean="0">
              <a:solidFill>
                <a:schemeClr val="accent3">
                  <a:lumMod val="50000"/>
                </a:schemeClr>
              </a:solidFill>
            </a:rPr>
            <a:t>Нарративная</a:t>
          </a:r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 методика преподавания немецкого языка и принципы театральной методики преподавания являются </a:t>
          </a:r>
          <a:r>
            <a:rPr lang="ru-RU" dirty="0" err="1" smtClean="0">
              <a:solidFill>
                <a:schemeClr val="accent3">
                  <a:lumMod val="50000"/>
                </a:schemeClr>
              </a:solidFill>
            </a:rPr>
            <a:t>инновативными</a:t>
          </a:r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 методами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150AA0A9-B1F8-499E-B323-DEEBC7DEC273}" type="parTrans" cxnId="{53730A78-AF1A-4F4D-A5BA-3FE45BE80375}">
      <dgm:prSet/>
      <dgm:spPr/>
      <dgm:t>
        <a:bodyPr/>
        <a:lstStyle/>
        <a:p>
          <a:endParaRPr lang="ru-RU"/>
        </a:p>
      </dgm:t>
    </dgm:pt>
    <dgm:pt modelId="{9B03ECC1-C585-40D1-AF61-0AA39A25443F}" type="sibTrans" cxnId="{53730A78-AF1A-4F4D-A5BA-3FE45BE80375}">
      <dgm:prSet/>
      <dgm:spPr/>
      <dgm:t>
        <a:bodyPr/>
        <a:lstStyle/>
        <a:p>
          <a:endParaRPr lang="ru-RU"/>
        </a:p>
      </dgm:t>
    </dgm:pt>
    <dgm:pt modelId="{099ADFD8-D876-4CAC-8375-7E762C4987C2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Проектная работа является неотъемлемой частью в учебном занятии и внеурочной работе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384F9F07-E9AE-427C-BCF0-97663A7B8305}" type="parTrans" cxnId="{9D7462E6-AC06-4978-836B-44AF89628A35}">
      <dgm:prSet/>
      <dgm:spPr/>
      <dgm:t>
        <a:bodyPr/>
        <a:lstStyle/>
        <a:p>
          <a:endParaRPr lang="ru-RU"/>
        </a:p>
      </dgm:t>
    </dgm:pt>
    <dgm:pt modelId="{38F3B364-9EEE-4086-82CC-F5C9623D5576}" type="sibTrans" cxnId="{9D7462E6-AC06-4978-836B-44AF89628A35}">
      <dgm:prSet/>
      <dgm:spPr/>
      <dgm:t>
        <a:bodyPr/>
        <a:lstStyle/>
        <a:p>
          <a:endParaRPr lang="ru-RU"/>
        </a:p>
      </dgm:t>
    </dgm:pt>
    <dgm:pt modelId="{A542CFEA-BCFE-4A63-A854-7ADD0ACE1796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Творчество и фантазия обучающихся - лицо кабинета немецкого языка   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04808B88-A581-4179-96E8-CD4DCD48F339}" type="parTrans" cxnId="{CDAF97FD-E316-4EFC-A961-ADD7F9A29ECB}">
      <dgm:prSet/>
      <dgm:spPr/>
      <dgm:t>
        <a:bodyPr/>
        <a:lstStyle/>
        <a:p>
          <a:endParaRPr lang="ru-RU"/>
        </a:p>
      </dgm:t>
    </dgm:pt>
    <dgm:pt modelId="{54BCDC25-B546-4EF0-96A1-B612D090BE9F}" type="sibTrans" cxnId="{CDAF97FD-E316-4EFC-A961-ADD7F9A29ECB}">
      <dgm:prSet/>
      <dgm:spPr/>
      <dgm:t>
        <a:bodyPr/>
        <a:lstStyle/>
        <a:p>
          <a:endParaRPr lang="ru-RU"/>
        </a:p>
      </dgm:t>
    </dgm:pt>
    <dgm:pt modelId="{32D4C7D7-2FB4-41A9-B49E-9974DFA297E0}" type="pres">
      <dgm:prSet presAssocID="{73ECC0F7-6DC5-4C01-AF43-99526B55556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823C9BD-640C-4AF7-B96C-049E0AE83412}" type="pres">
      <dgm:prSet presAssocID="{A193C6C2-1A86-4F9D-A00F-5C5011DA450E}" presName="linNode" presStyleCnt="0"/>
      <dgm:spPr/>
    </dgm:pt>
    <dgm:pt modelId="{98D140AB-6912-4D78-B822-30F4EAE2F525}" type="pres">
      <dgm:prSet presAssocID="{A193C6C2-1A86-4F9D-A00F-5C5011DA450E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0E0464-898C-4A9F-990D-9E3A57DA2F8D}" type="pres">
      <dgm:prSet presAssocID="{1131AE19-BD08-45A4-9A4F-45726089F8EC}" presName="sp" presStyleCnt="0"/>
      <dgm:spPr/>
    </dgm:pt>
    <dgm:pt modelId="{53B83BA6-C459-42BE-8AA1-FE65F49C03C5}" type="pres">
      <dgm:prSet presAssocID="{CA996411-CC1B-4D90-8A63-E8B36367CB98}" presName="linNode" presStyleCnt="0"/>
      <dgm:spPr/>
    </dgm:pt>
    <dgm:pt modelId="{E923BC06-979E-428C-913F-E4D8B68862AC}" type="pres">
      <dgm:prSet presAssocID="{CA996411-CC1B-4D90-8A63-E8B36367CB98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00E5E1-A768-49FF-8571-4531C5AE8FBA}" type="pres">
      <dgm:prSet presAssocID="{7E61E18A-8F26-4DAB-8FD4-517048BA0BB6}" presName="sp" presStyleCnt="0"/>
      <dgm:spPr/>
    </dgm:pt>
    <dgm:pt modelId="{7CB8B7EB-5B7C-4C53-A88A-07647D94755A}" type="pres">
      <dgm:prSet presAssocID="{7F7BD2AA-C35D-4BE2-B6E7-2F1E03FBAB6C}" presName="linNode" presStyleCnt="0"/>
      <dgm:spPr/>
    </dgm:pt>
    <dgm:pt modelId="{EAEBFC20-436A-4E0F-B607-B204083F7228}" type="pres">
      <dgm:prSet presAssocID="{7F7BD2AA-C35D-4BE2-B6E7-2F1E03FBAB6C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817D5C-CF91-42F9-845E-4DAA720373DB}" type="pres">
      <dgm:prSet presAssocID="{9B03ECC1-C585-40D1-AF61-0AA39A25443F}" presName="sp" presStyleCnt="0"/>
      <dgm:spPr/>
    </dgm:pt>
    <dgm:pt modelId="{CBD0D0CB-92B1-44AD-9B04-8B43BE54E08D}" type="pres">
      <dgm:prSet presAssocID="{099ADFD8-D876-4CAC-8375-7E762C4987C2}" presName="linNode" presStyleCnt="0"/>
      <dgm:spPr/>
    </dgm:pt>
    <dgm:pt modelId="{27CB3FBD-878C-4604-9C18-3B42A82503ED}" type="pres">
      <dgm:prSet presAssocID="{099ADFD8-D876-4CAC-8375-7E762C4987C2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785DE2-C83F-4E0D-BB5D-CE67E4FFFD54}" type="pres">
      <dgm:prSet presAssocID="{38F3B364-9EEE-4086-82CC-F5C9623D5576}" presName="sp" presStyleCnt="0"/>
      <dgm:spPr/>
    </dgm:pt>
    <dgm:pt modelId="{0842376B-0491-4C57-8829-216A163E023B}" type="pres">
      <dgm:prSet presAssocID="{A542CFEA-BCFE-4A63-A854-7ADD0ACE1796}" presName="linNode" presStyleCnt="0"/>
      <dgm:spPr/>
    </dgm:pt>
    <dgm:pt modelId="{0209BA30-E9D0-47FC-96B0-3592E4A55137}" type="pres">
      <dgm:prSet presAssocID="{A542CFEA-BCFE-4A63-A854-7ADD0ACE1796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DAF97FD-E316-4EFC-A961-ADD7F9A29ECB}" srcId="{73ECC0F7-6DC5-4C01-AF43-99526B555560}" destId="{A542CFEA-BCFE-4A63-A854-7ADD0ACE1796}" srcOrd="4" destOrd="0" parTransId="{04808B88-A581-4179-96E8-CD4DCD48F339}" sibTransId="{54BCDC25-B546-4EF0-96A1-B612D090BE9F}"/>
    <dgm:cxn modelId="{2E89626D-6596-4D7C-99A2-1745B34B0ECB}" type="presOf" srcId="{A542CFEA-BCFE-4A63-A854-7ADD0ACE1796}" destId="{0209BA30-E9D0-47FC-96B0-3592E4A55137}" srcOrd="0" destOrd="0" presId="urn:microsoft.com/office/officeart/2005/8/layout/vList5"/>
    <dgm:cxn modelId="{1B7567DF-BE73-40C4-8AB8-2145D072CBF7}" type="presOf" srcId="{73ECC0F7-6DC5-4C01-AF43-99526B555560}" destId="{32D4C7D7-2FB4-41A9-B49E-9974DFA297E0}" srcOrd="0" destOrd="0" presId="urn:microsoft.com/office/officeart/2005/8/layout/vList5"/>
    <dgm:cxn modelId="{9D7462E6-AC06-4978-836B-44AF89628A35}" srcId="{73ECC0F7-6DC5-4C01-AF43-99526B555560}" destId="{099ADFD8-D876-4CAC-8375-7E762C4987C2}" srcOrd="3" destOrd="0" parTransId="{384F9F07-E9AE-427C-BCF0-97663A7B8305}" sibTransId="{38F3B364-9EEE-4086-82CC-F5C9623D5576}"/>
    <dgm:cxn modelId="{A7A15D54-19EB-470B-9899-A8325121C582}" srcId="{73ECC0F7-6DC5-4C01-AF43-99526B555560}" destId="{CA996411-CC1B-4D90-8A63-E8B36367CB98}" srcOrd="1" destOrd="0" parTransId="{BC8C92BB-40D2-4A98-B854-538849C26DBB}" sibTransId="{7E61E18A-8F26-4DAB-8FD4-517048BA0BB6}"/>
    <dgm:cxn modelId="{FBDC94F5-96BF-4F39-A646-091356537F66}" srcId="{73ECC0F7-6DC5-4C01-AF43-99526B555560}" destId="{A193C6C2-1A86-4F9D-A00F-5C5011DA450E}" srcOrd="0" destOrd="0" parTransId="{BC45AE1D-4BF6-4470-B81B-10D0326E541A}" sibTransId="{1131AE19-BD08-45A4-9A4F-45726089F8EC}"/>
    <dgm:cxn modelId="{53730A78-AF1A-4F4D-A5BA-3FE45BE80375}" srcId="{73ECC0F7-6DC5-4C01-AF43-99526B555560}" destId="{7F7BD2AA-C35D-4BE2-B6E7-2F1E03FBAB6C}" srcOrd="2" destOrd="0" parTransId="{150AA0A9-B1F8-499E-B323-DEEBC7DEC273}" sibTransId="{9B03ECC1-C585-40D1-AF61-0AA39A25443F}"/>
    <dgm:cxn modelId="{89DA506D-3619-408C-BAF2-CDA257D037F2}" type="presOf" srcId="{7F7BD2AA-C35D-4BE2-B6E7-2F1E03FBAB6C}" destId="{EAEBFC20-436A-4E0F-B607-B204083F7228}" srcOrd="0" destOrd="0" presId="urn:microsoft.com/office/officeart/2005/8/layout/vList5"/>
    <dgm:cxn modelId="{560B3F6E-2CF3-4FA3-AB23-2AF93E4B1D87}" type="presOf" srcId="{A193C6C2-1A86-4F9D-A00F-5C5011DA450E}" destId="{98D140AB-6912-4D78-B822-30F4EAE2F525}" srcOrd="0" destOrd="0" presId="urn:microsoft.com/office/officeart/2005/8/layout/vList5"/>
    <dgm:cxn modelId="{7C7794A0-BE06-47DC-A5CD-39BAFCD528E8}" type="presOf" srcId="{099ADFD8-D876-4CAC-8375-7E762C4987C2}" destId="{27CB3FBD-878C-4604-9C18-3B42A82503ED}" srcOrd="0" destOrd="0" presId="urn:microsoft.com/office/officeart/2005/8/layout/vList5"/>
    <dgm:cxn modelId="{C242FB3F-40B1-415B-8972-CABDE789E533}" type="presOf" srcId="{CA996411-CC1B-4D90-8A63-E8B36367CB98}" destId="{E923BC06-979E-428C-913F-E4D8B68862AC}" srcOrd="0" destOrd="0" presId="urn:microsoft.com/office/officeart/2005/8/layout/vList5"/>
    <dgm:cxn modelId="{9D0BD843-D6C5-4CC0-9F05-D6422D3FCF4E}" type="presParOf" srcId="{32D4C7D7-2FB4-41A9-B49E-9974DFA297E0}" destId="{9823C9BD-640C-4AF7-B96C-049E0AE83412}" srcOrd="0" destOrd="0" presId="urn:microsoft.com/office/officeart/2005/8/layout/vList5"/>
    <dgm:cxn modelId="{26470244-47A9-4722-BEE3-6C7F656ECF39}" type="presParOf" srcId="{9823C9BD-640C-4AF7-B96C-049E0AE83412}" destId="{98D140AB-6912-4D78-B822-30F4EAE2F525}" srcOrd="0" destOrd="0" presId="urn:microsoft.com/office/officeart/2005/8/layout/vList5"/>
    <dgm:cxn modelId="{38BB98F3-9900-430A-8E7E-7F376C037FBC}" type="presParOf" srcId="{32D4C7D7-2FB4-41A9-B49E-9974DFA297E0}" destId="{DE0E0464-898C-4A9F-990D-9E3A57DA2F8D}" srcOrd="1" destOrd="0" presId="urn:microsoft.com/office/officeart/2005/8/layout/vList5"/>
    <dgm:cxn modelId="{95800480-9BCD-41BC-96DB-CF5627ACC9BA}" type="presParOf" srcId="{32D4C7D7-2FB4-41A9-B49E-9974DFA297E0}" destId="{53B83BA6-C459-42BE-8AA1-FE65F49C03C5}" srcOrd="2" destOrd="0" presId="urn:microsoft.com/office/officeart/2005/8/layout/vList5"/>
    <dgm:cxn modelId="{DA7D8C87-7C7D-4484-9069-861EE79165EA}" type="presParOf" srcId="{53B83BA6-C459-42BE-8AA1-FE65F49C03C5}" destId="{E923BC06-979E-428C-913F-E4D8B68862AC}" srcOrd="0" destOrd="0" presId="urn:microsoft.com/office/officeart/2005/8/layout/vList5"/>
    <dgm:cxn modelId="{2E40FE1F-429D-44F4-9EBD-DD96F80246AA}" type="presParOf" srcId="{32D4C7D7-2FB4-41A9-B49E-9974DFA297E0}" destId="{F300E5E1-A768-49FF-8571-4531C5AE8FBA}" srcOrd="3" destOrd="0" presId="urn:microsoft.com/office/officeart/2005/8/layout/vList5"/>
    <dgm:cxn modelId="{18BC22C8-0C14-44DF-AA4F-AE9383FAF955}" type="presParOf" srcId="{32D4C7D7-2FB4-41A9-B49E-9974DFA297E0}" destId="{7CB8B7EB-5B7C-4C53-A88A-07647D94755A}" srcOrd="4" destOrd="0" presId="urn:microsoft.com/office/officeart/2005/8/layout/vList5"/>
    <dgm:cxn modelId="{D8AD6461-D5EB-427B-93FA-6C79B07974F0}" type="presParOf" srcId="{7CB8B7EB-5B7C-4C53-A88A-07647D94755A}" destId="{EAEBFC20-436A-4E0F-B607-B204083F7228}" srcOrd="0" destOrd="0" presId="urn:microsoft.com/office/officeart/2005/8/layout/vList5"/>
    <dgm:cxn modelId="{C9F29799-734C-4FF3-8664-7FF2BA71CD1F}" type="presParOf" srcId="{32D4C7D7-2FB4-41A9-B49E-9974DFA297E0}" destId="{20817D5C-CF91-42F9-845E-4DAA720373DB}" srcOrd="5" destOrd="0" presId="urn:microsoft.com/office/officeart/2005/8/layout/vList5"/>
    <dgm:cxn modelId="{FAE6D4D0-FF61-481F-919E-EBAB6B9632AB}" type="presParOf" srcId="{32D4C7D7-2FB4-41A9-B49E-9974DFA297E0}" destId="{CBD0D0CB-92B1-44AD-9B04-8B43BE54E08D}" srcOrd="6" destOrd="0" presId="urn:microsoft.com/office/officeart/2005/8/layout/vList5"/>
    <dgm:cxn modelId="{9B45AA86-05D7-4B01-8E17-0E6649AD3BC2}" type="presParOf" srcId="{CBD0D0CB-92B1-44AD-9B04-8B43BE54E08D}" destId="{27CB3FBD-878C-4604-9C18-3B42A82503ED}" srcOrd="0" destOrd="0" presId="urn:microsoft.com/office/officeart/2005/8/layout/vList5"/>
    <dgm:cxn modelId="{1079E04D-25BC-4945-8A9B-76116EEBC05F}" type="presParOf" srcId="{32D4C7D7-2FB4-41A9-B49E-9974DFA297E0}" destId="{B5785DE2-C83F-4E0D-BB5D-CE67E4FFFD54}" srcOrd="7" destOrd="0" presId="urn:microsoft.com/office/officeart/2005/8/layout/vList5"/>
    <dgm:cxn modelId="{99A0AE4A-4D22-4B4A-A663-B1BED40E5F80}" type="presParOf" srcId="{32D4C7D7-2FB4-41A9-B49E-9974DFA297E0}" destId="{0842376B-0491-4C57-8829-216A163E023B}" srcOrd="8" destOrd="0" presId="urn:microsoft.com/office/officeart/2005/8/layout/vList5"/>
    <dgm:cxn modelId="{7A58744B-29A1-4D6B-9714-7BF26FCB68D4}" type="presParOf" srcId="{0842376B-0491-4C57-8829-216A163E023B}" destId="{0209BA30-E9D0-47FC-96B0-3592E4A55137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EB22DA5-40DA-4B60-B02F-BE4306C41B43}" type="doc">
      <dgm:prSet loTypeId="urn:microsoft.com/office/officeart/2005/8/layout/matrix3" loCatId="matrix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F26953-AA64-4458-A6F1-72D21BD7FE3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Презентации о Германии и немецком языке расскажут о стране самые интересные факты (25 презентаций)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082CC4D6-3A16-455D-8C30-AB580F85BE3E}" type="parTrans" cxnId="{6D6D7BAF-1498-4F1F-A25C-24EA8BC6D9D8}">
      <dgm:prSet/>
      <dgm:spPr/>
      <dgm:t>
        <a:bodyPr/>
        <a:lstStyle/>
        <a:p>
          <a:endParaRPr lang="ru-RU"/>
        </a:p>
      </dgm:t>
    </dgm:pt>
    <dgm:pt modelId="{640D25C8-A655-4005-B95C-5751E4761600}" type="sibTrans" cxnId="{6D6D7BAF-1498-4F1F-A25C-24EA8BC6D9D8}">
      <dgm:prSet/>
      <dgm:spPr/>
      <dgm:t>
        <a:bodyPr/>
        <a:lstStyle/>
        <a:p>
          <a:endParaRPr lang="ru-RU"/>
        </a:p>
      </dgm:t>
    </dgm:pt>
    <dgm:pt modelId="{C5D4B272-4D80-452E-A8FF-B65E5A8B964D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Игры- путешествия по Германии сообщают о географии и культуре страны (2 игры)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9336936E-33BE-4507-9EF9-B9195F29DAFE}" type="parTrans" cxnId="{EDECE21B-70C0-4F76-8DAB-5F36FE0BD20B}">
      <dgm:prSet/>
      <dgm:spPr/>
      <dgm:t>
        <a:bodyPr/>
        <a:lstStyle/>
        <a:p>
          <a:endParaRPr lang="ru-RU"/>
        </a:p>
      </dgm:t>
    </dgm:pt>
    <dgm:pt modelId="{E50C85C6-FD6C-446A-B104-E16D873A7FC5}" type="sibTrans" cxnId="{EDECE21B-70C0-4F76-8DAB-5F36FE0BD20B}">
      <dgm:prSet/>
      <dgm:spPr/>
      <dgm:t>
        <a:bodyPr/>
        <a:lstStyle/>
        <a:p>
          <a:endParaRPr lang="ru-RU"/>
        </a:p>
      </dgm:t>
    </dgm:pt>
    <dgm:pt modelId="{895E8914-4A7B-455E-985A-4618D8007CA2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Карты и атласы предлагают самостоятельно разработать маршруты для путешествий (7 карт и атласов)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2C3F91BA-2692-4735-B440-6B784E81049C}" type="parTrans" cxnId="{317AAE84-4057-4341-9E1A-ABE8B8E194C2}">
      <dgm:prSet/>
      <dgm:spPr/>
      <dgm:t>
        <a:bodyPr/>
        <a:lstStyle/>
        <a:p>
          <a:endParaRPr lang="ru-RU"/>
        </a:p>
      </dgm:t>
    </dgm:pt>
    <dgm:pt modelId="{46661895-2A29-4789-860B-605CBA60405A}" type="sibTrans" cxnId="{317AAE84-4057-4341-9E1A-ABE8B8E194C2}">
      <dgm:prSet/>
      <dgm:spPr/>
      <dgm:t>
        <a:bodyPr/>
        <a:lstStyle/>
        <a:p>
          <a:endParaRPr lang="ru-RU"/>
        </a:p>
      </dgm:t>
    </dgm:pt>
    <dgm:pt modelId="{AD0531C7-724E-4668-816C-1F215C6753CC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Интернет –ресурсы использует каждый обучающийся для расширения собственного кругозора 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D6A4DD80-BEA9-4F95-B193-D7497BB8C0D3}" type="parTrans" cxnId="{487E2821-832C-4124-964C-912001C19686}">
      <dgm:prSet/>
      <dgm:spPr/>
      <dgm:t>
        <a:bodyPr/>
        <a:lstStyle/>
        <a:p>
          <a:endParaRPr lang="ru-RU"/>
        </a:p>
      </dgm:t>
    </dgm:pt>
    <dgm:pt modelId="{633D2CB5-4B08-4872-82DC-59EA20CC1E78}" type="sibTrans" cxnId="{487E2821-832C-4124-964C-912001C19686}">
      <dgm:prSet/>
      <dgm:spPr/>
      <dgm:t>
        <a:bodyPr/>
        <a:lstStyle/>
        <a:p>
          <a:endParaRPr lang="ru-RU"/>
        </a:p>
      </dgm:t>
    </dgm:pt>
    <dgm:pt modelId="{D295F552-9EBA-4E76-B24F-F2EDDDD4E547}" type="pres">
      <dgm:prSet presAssocID="{5EB22DA5-40DA-4B60-B02F-BE4306C41B43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BCCBAF8-E586-419D-B86A-61CFBCE56E43}" type="pres">
      <dgm:prSet presAssocID="{5EB22DA5-40DA-4B60-B02F-BE4306C41B43}" presName="diamond" presStyleLbl="bgShp" presStyleIdx="0" presStyleCnt="1" custScaleX="146372"/>
      <dgm:spPr>
        <a:noFill/>
        <a:ln>
          <a:noFill/>
        </a:ln>
      </dgm:spPr>
    </dgm:pt>
    <dgm:pt modelId="{DE848B02-FD2A-4FD2-94F1-087BCB800B68}" type="pres">
      <dgm:prSet presAssocID="{5EB22DA5-40DA-4B60-B02F-BE4306C41B43}" presName="quad1" presStyleLbl="node1" presStyleIdx="0" presStyleCnt="4" custLinFactX="-36843" custLinFactNeighborX="-100000" custLinFactNeighborY="-227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81A7EE-478E-4824-B6E7-A1E4B4D2E3AD}" type="pres">
      <dgm:prSet presAssocID="{5EB22DA5-40DA-4B60-B02F-BE4306C41B43}" presName="quad2" presStyleLbl="node1" presStyleIdx="1" presStyleCnt="4" custLinFactX="34856" custLinFactNeighborX="100000" custLinFactNeighborY="-2681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9AE8FA-9C0E-49FE-A27F-046778D54DB0}" type="pres">
      <dgm:prSet presAssocID="{5EB22DA5-40DA-4B60-B02F-BE4306C41B43}" presName="quad3" presStyleLbl="node1" presStyleIdx="2" presStyleCnt="4" custLinFactX="-54757" custLinFactNeighborX="-100000" custLinFactNeighborY="6381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C6FA88-B60E-4974-97EE-6798FA56846B}" type="pres">
      <dgm:prSet presAssocID="{5EB22DA5-40DA-4B60-B02F-BE4306C41B43}" presName="quad4" presStyleLbl="node1" presStyleIdx="3" presStyleCnt="4" custLinFactX="34856" custLinFactNeighborX="100000" custLinFactNeighborY="2866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5FB624-89EE-4CA9-8C96-7F04E1411263}" type="presOf" srcId="{09F26953-AA64-4458-A6F1-72D21BD7FE3E}" destId="{DE848B02-FD2A-4FD2-94F1-087BCB800B68}" srcOrd="0" destOrd="0" presId="urn:microsoft.com/office/officeart/2005/8/layout/matrix3"/>
    <dgm:cxn modelId="{80CC3834-D7FF-42B7-8DF3-6C9B49AC96C7}" type="presOf" srcId="{C5D4B272-4D80-452E-A8FF-B65E5A8B964D}" destId="{4F81A7EE-478E-4824-B6E7-A1E4B4D2E3AD}" srcOrd="0" destOrd="0" presId="urn:microsoft.com/office/officeart/2005/8/layout/matrix3"/>
    <dgm:cxn modelId="{C447FE54-6CAD-49C8-9C0B-F665FA0996F9}" type="presOf" srcId="{895E8914-4A7B-455E-985A-4618D8007CA2}" destId="{849AE8FA-9C0E-49FE-A27F-046778D54DB0}" srcOrd="0" destOrd="0" presId="urn:microsoft.com/office/officeart/2005/8/layout/matrix3"/>
    <dgm:cxn modelId="{838CFBA6-344A-4EF8-A523-08BB3438471F}" type="presOf" srcId="{5EB22DA5-40DA-4B60-B02F-BE4306C41B43}" destId="{D295F552-9EBA-4E76-B24F-F2EDDDD4E547}" srcOrd="0" destOrd="0" presId="urn:microsoft.com/office/officeart/2005/8/layout/matrix3"/>
    <dgm:cxn modelId="{317AAE84-4057-4341-9E1A-ABE8B8E194C2}" srcId="{5EB22DA5-40DA-4B60-B02F-BE4306C41B43}" destId="{895E8914-4A7B-455E-985A-4618D8007CA2}" srcOrd="2" destOrd="0" parTransId="{2C3F91BA-2692-4735-B440-6B784E81049C}" sibTransId="{46661895-2A29-4789-860B-605CBA60405A}"/>
    <dgm:cxn modelId="{487E2821-832C-4124-964C-912001C19686}" srcId="{5EB22DA5-40DA-4B60-B02F-BE4306C41B43}" destId="{AD0531C7-724E-4668-816C-1F215C6753CC}" srcOrd="3" destOrd="0" parTransId="{D6A4DD80-BEA9-4F95-B193-D7497BB8C0D3}" sibTransId="{633D2CB5-4B08-4872-82DC-59EA20CC1E78}"/>
    <dgm:cxn modelId="{EDECE21B-70C0-4F76-8DAB-5F36FE0BD20B}" srcId="{5EB22DA5-40DA-4B60-B02F-BE4306C41B43}" destId="{C5D4B272-4D80-452E-A8FF-B65E5A8B964D}" srcOrd="1" destOrd="0" parTransId="{9336936E-33BE-4507-9EF9-B9195F29DAFE}" sibTransId="{E50C85C6-FD6C-446A-B104-E16D873A7FC5}"/>
    <dgm:cxn modelId="{C2833681-9B0D-4A6C-8DBC-A023596C3018}" type="presOf" srcId="{AD0531C7-724E-4668-816C-1F215C6753CC}" destId="{8CC6FA88-B60E-4974-97EE-6798FA56846B}" srcOrd="0" destOrd="0" presId="urn:microsoft.com/office/officeart/2005/8/layout/matrix3"/>
    <dgm:cxn modelId="{6D6D7BAF-1498-4F1F-A25C-24EA8BC6D9D8}" srcId="{5EB22DA5-40DA-4B60-B02F-BE4306C41B43}" destId="{09F26953-AA64-4458-A6F1-72D21BD7FE3E}" srcOrd="0" destOrd="0" parTransId="{082CC4D6-3A16-455D-8C30-AB580F85BE3E}" sibTransId="{640D25C8-A655-4005-B95C-5751E4761600}"/>
    <dgm:cxn modelId="{618AA908-4C48-4206-895D-EE49D4A6220E}" type="presParOf" srcId="{D295F552-9EBA-4E76-B24F-F2EDDDD4E547}" destId="{FBCCBAF8-E586-419D-B86A-61CFBCE56E43}" srcOrd="0" destOrd="0" presId="urn:microsoft.com/office/officeart/2005/8/layout/matrix3"/>
    <dgm:cxn modelId="{69B41638-4681-4FAE-A968-E76F0DF02D2A}" type="presParOf" srcId="{D295F552-9EBA-4E76-B24F-F2EDDDD4E547}" destId="{DE848B02-FD2A-4FD2-94F1-087BCB800B68}" srcOrd="1" destOrd="0" presId="urn:microsoft.com/office/officeart/2005/8/layout/matrix3"/>
    <dgm:cxn modelId="{F1C3C7C0-AEE7-4BD4-9C7B-DF51B4E5E503}" type="presParOf" srcId="{D295F552-9EBA-4E76-B24F-F2EDDDD4E547}" destId="{4F81A7EE-478E-4824-B6E7-A1E4B4D2E3AD}" srcOrd="2" destOrd="0" presId="urn:microsoft.com/office/officeart/2005/8/layout/matrix3"/>
    <dgm:cxn modelId="{C914AA59-6E8A-457F-9279-D95E479BCDB1}" type="presParOf" srcId="{D295F552-9EBA-4E76-B24F-F2EDDDD4E547}" destId="{849AE8FA-9C0E-49FE-A27F-046778D54DB0}" srcOrd="3" destOrd="0" presId="urn:microsoft.com/office/officeart/2005/8/layout/matrix3"/>
    <dgm:cxn modelId="{6E8C672B-DF19-45EB-AA52-B77A8119D747}" type="presParOf" srcId="{D295F552-9EBA-4E76-B24F-F2EDDDD4E547}" destId="{8CC6FA88-B60E-4974-97EE-6798FA56846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2BE886C-55AE-40BA-AC1D-4374C4F5CD98}" type="doc">
      <dgm:prSet loTypeId="urn:microsoft.com/office/officeart/2005/8/layout/orgChart1" loCatId="hierarchy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133D95-81F0-4C6A-87BF-8D47F83922C2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Учить немецкий язык значить узнавать Германию!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EFD2CE96-F54D-4F4A-BA0D-A0E29916A7ED}" type="parTrans" cxnId="{A74961A3-7896-459D-B3DF-A00975BFE3E9}">
      <dgm:prSet/>
      <dgm:spPr/>
      <dgm:t>
        <a:bodyPr/>
        <a:lstStyle/>
        <a:p>
          <a:endParaRPr lang="ru-RU"/>
        </a:p>
      </dgm:t>
    </dgm:pt>
    <dgm:pt modelId="{9CC22B08-287F-43BB-8767-B0DC81196221}" type="sibTrans" cxnId="{A74961A3-7896-459D-B3DF-A00975BFE3E9}">
      <dgm:prSet/>
      <dgm:spPr/>
      <dgm:t>
        <a:bodyPr/>
        <a:lstStyle/>
        <a:p>
          <a:endParaRPr lang="ru-RU"/>
        </a:p>
      </dgm:t>
    </dgm:pt>
    <dgm:pt modelId="{2C4EF55B-C382-4B59-977F-CA4C70C14D4E}">
      <dgm:prSet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dirty="0" smtClean="0">
              <a:solidFill>
                <a:schemeClr val="accent3">
                  <a:lumMod val="50000"/>
                </a:schemeClr>
              </a:solidFill>
            </a:rPr>
            <a:t>Что значит Германия для изучающего немецкий язык- каждый обучающийся найдет ответ на этот вопрос в своем любимом кабинете!</a:t>
          </a:r>
          <a:endParaRPr lang="ru-RU" dirty="0">
            <a:solidFill>
              <a:schemeClr val="accent3">
                <a:lumMod val="50000"/>
              </a:schemeClr>
            </a:solidFill>
          </a:endParaRPr>
        </a:p>
      </dgm:t>
    </dgm:pt>
    <dgm:pt modelId="{921345B1-2586-4E47-A4D0-F4E0C0630D0D}" type="parTrans" cxnId="{44B0527D-B2A1-4E55-8282-21BAD8F52B18}">
      <dgm:prSet/>
      <dgm:spPr/>
      <dgm:t>
        <a:bodyPr/>
        <a:lstStyle/>
        <a:p>
          <a:endParaRPr lang="ru-RU"/>
        </a:p>
      </dgm:t>
    </dgm:pt>
    <dgm:pt modelId="{7FFCC3C4-64D7-46CB-8ED5-444C00B2E5A6}" type="sibTrans" cxnId="{44B0527D-B2A1-4E55-8282-21BAD8F52B18}">
      <dgm:prSet/>
      <dgm:spPr/>
      <dgm:t>
        <a:bodyPr/>
        <a:lstStyle/>
        <a:p>
          <a:endParaRPr lang="ru-RU"/>
        </a:p>
      </dgm:t>
    </dgm:pt>
    <dgm:pt modelId="{C45D0F27-C0BE-49EC-B48F-1F1F90A62852}" type="pres">
      <dgm:prSet presAssocID="{72BE886C-55AE-40BA-AC1D-4374C4F5CD9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78DBC49-83B1-4EF4-A189-FBD7F0E95D97}" type="pres">
      <dgm:prSet presAssocID="{F5133D95-81F0-4C6A-87BF-8D47F83922C2}" presName="hierRoot1" presStyleCnt="0">
        <dgm:presLayoutVars>
          <dgm:hierBranch val="init"/>
        </dgm:presLayoutVars>
      </dgm:prSet>
      <dgm:spPr/>
    </dgm:pt>
    <dgm:pt modelId="{FDB996A2-E508-4532-AF81-B1060398E956}" type="pres">
      <dgm:prSet presAssocID="{F5133D95-81F0-4C6A-87BF-8D47F83922C2}" presName="rootComposite1" presStyleCnt="0"/>
      <dgm:spPr/>
    </dgm:pt>
    <dgm:pt modelId="{470513A9-8D68-4804-A8FF-268F53EA85A8}" type="pres">
      <dgm:prSet presAssocID="{F5133D95-81F0-4C6A-87BF-8D47F83922C2}" presName="rootText1" presStyleLbl="node0" presStyleIdx="0" presStyleCnt="2" custScaleX="64627" custScaleY="63382" custLinFactNeighborX="-3084" custLinFactNeighborY="564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0014AF6-CBB4-46D7-8C15-33BBC871A648}" type="pres">
      <dgm:prSet presAssocID="{F5133D95-81F0-4C6A-87BF-8D47F83922C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D87E09D-4F60-4600-8E39-FA1266998C3F}" type="pres">
      <dgm:prSet presAssocID="{F5133D95-81F0-4C6A-87BF-8D47F83922C2}" presName="hierChild2" presStyleCnt="0"/>
      <dgm:spPr/>
    </dgm:pt>
    <dgm:pt modelId="{F558C9C2-0CF6-443B-A5ED-AD2B925E99A9}" type="pres">
      <dgm:prSet presAssocID="{F5133D95-81F0-4C6A-87BF-8D47F83922C2}" presName="hierChild3" presStyleCnt="0"/>
      <dgm:spPr/>
    </dgm:pt>
    <dgm:pt modelId="{D094D4A2-F776-4933-8CA9-A6C09FBE1252}" type="pres">
      <dgm:prSet presAssocID="{2C4EF55B-C382-4B59-977F-CA4C70C14D4E}" presName="hierRoot1" presStyleCnt="0">
        <dgm:presLayoutVars>
          <dgm:hierBranch val="init"/>
        </dgm:presLayoutVars>
      </dgm:prSet>
      <dgm:spPr/>
    </dgm:pt>
    <dgm:pt modelId="{6EDE7977-58ED-4AB0-BD0A-33B8FC7D6016}" type="pres">
      <dgm:prSet presAssocID="{2C4EF55B-C382-4B59-977F-CA4C70C14D4E}" presName="rootComposite1" presStyleCnt="0"/>
      <dgm:spPr/>
    </dgm:pt>
    <dgm:pt modelId="{B5F2B916-2C25-49FA-B620-4834E40A8C17}" type="pres">
      <dgm:prSet presAssocID="{2C4EF55B-C382-4B59-977F-CA4C70C14D4E}" presName="rootText1" presStyleLbl="node0" presStyleIdx="1" presStyleCnt="2" custScaleX="138994" custScaleY="73580" custLinFactNeighborX="-703" custLinFactNeighborY="328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32AA6F-4F76-4288-BFC2-4285A567D256}" type="pres">
      <dgm:prSet presAssocID="{2C4EF55B-C382-4B59-977F-CA4C70C14D4E}" presName="rootConnector1" presStyleLbl="node1" presStyleIdx="0" presStyleCnt="0"/>
      <dgm:spPr/>
      <dgm:t>
        <a:bodyPr/>
        <a:lstStyle/>
        <a:p>
          <a:endParaRPr lang="ru-RU"/>
        </a:p>
      </dgm:t>
    </dgm:pt>
    <dgm:pt modelId="{100EA19B-FDC8-48AA-87E8-CDECA517623F}" type="pres">
      <dgm:prSet presAssocID="{2C4EF55B-C382-4B59-977F-CA4C70C14D4E}" presName="hierChild2" presStyleCnt="0"/>
      <dgm:spPr/>
    </dgm:pt>
    <dgm:pt modelId="{7EB59FC9-B7E8-43F6-8186-BA4E959264B2}" type="pres">
      <dgm:prSet presAssocID="{2C4EF55B-C382-4B59-977F-CA4C70C14D4E}" presName="hierChild3" presStyleCnt="0"/>
      <dgm:spPr/>
    </dgm:pt>
  </dgm:ptLst>
  <dgm:cxnLst>
    <dgm:cxn modelId="{A74961A3-7896-459D-B3DF-A00975BFE3E9}" srcId="{72BE886C-55AE-40BA-AC1D-4374C4F5CD98}" destId="{F5133D95-81F0-4C6A-87BF-8D47F83922C2}" srcOrd="0" destOrd="0" parTransId="{EFD2CE96-F54D-4F4A-BA0D-A0E29916A7ED}" sibTransId="{9CC22B08-287F-43BB-8767-B0DC81196221}"/>
    <dgm:cxn modelId="{A84FAEB1-595A-437E-A043-0CCB66C2DE4C}" type="presOf" srcId="{F5133D95-81F0-4C6A-87BF-8D47F83922C2}" destId="{470513A9-8D68-4804-A8FF-268F53EA85A8}" srcOrd="0" destOrd="0" presId="urn:microsoft.com/office/officeart/2005/8/layout/orgChart1"/>
    <dgm:cxn modelId="{B49C45F3-3DD9-4611-A44B-5E92B682D508}" type="presOf" srcId="{F5133D95-81F0-4C6A-87BF-8D47F83922C2}" destId="{80014AF6-CBB4-46D7-8C15-33BBC871A648}" srcOrd="1" destOrd="0" presId="urn:microsoft.com/office/officeart/2005/8/layout/orgChart1"/>
    <dgm:cxn modelId="{5810A877-EEF1-42EF-B599-CD330C082B71}" type="presOf" srcId="{2C4EF55B-C382-4B59-977F-CA4C70C14D4E}" destId="{9932AA6F-4F76-4288-BFC2-4285A567D256}" srcOrd="1" destOrd="0" presId="urn:microsoft.com/office/officeart/2005/8/layout/orgChart1"/>
    <dgm:cxn modelId="{E7565DB9-4F82-4CE6-9423-94021C2602AC}" type="presOf" srcId="{72BE886C-55AE-40BA-AC1D-4374C4F5CD98}" destId="{C45D0F27-C0BE-49EC-B48F-1F1F90A62852}" srcOrd="0" destOrd="0" presId="urn:microsoft.com/office/officeart/2005/8/layout/orgChart1"/>
    <dgm:cxn modelId="{44B0527D-B2A1-4E55-8282-21BAD8F52B18}" srcId="{72BE886C-55AE-40BA-AC1D-4374C4F5CD98}" destId="{2C4EF55B-C382-4B59-977F-CA4C70C14D4E}" srcOrd="1" destOrd="0" parTransId="{921345B1-2586-4E47-A4D0-F4E0C0630D0D}" sibTransId="{7FFCC3C4-64D7-46CB-8ED5-444C00B2E5A6}"/>
    <dgm:cxn modelId="{7DA0D6BF-C7FF-47F7-BB96-77C2FD6FD178}" type="presOf" srcId="{2C4EF55B-C382-4B59-977F-CA4C70C14D4E}" destId="{B5F2B916-2C25-49FA-B620-4834E40A8C17}" srcOrd="0" destOrd="0" presId="urn:microsoft.com/office/officeart/2005/8/layout/orgChart1"/>
    <dgm:cxn modelId="{50EDC571-E67C-4307-9922-D613B2E65E98}" type="presParOf" srcId="{C45D0F27-C0BE-49EC-B48F-1F1F90A62852}" destId="{478DBC49-83B1-4EF4-A189-FBD7F0E95D97}" srcOrd="0" destOrd="0" presId="urn:microsoft.com/office/officeart/2005/8/layout/orgChart1"/>
    <dgm:cxn modelId="{1F15975D-31FE-4083-92F1-D27EA48A3A40}" type="presParOf" srcId="{478DBC49-83B1-4EF4-A189-FBD7F0E95D97}" destId="{FDB996A2-E508-4532-AF81-B1060398E956}" srcOrd="0" destOrd="0" presId="urn:microsoft.com/office/officeart/2005/8/layout/orgChart1"/>
    <dgm:cxn modelId="{ADAC84F6-E532-4F99-B96B-43D827FE7A94}" type="presParOf" srcId="{FDB996A2-E508-4532-AF81-B1060398E956}" destId="{470513A9-8D68-4804-A8FF-268F53EA85A8}" srcOrd="0" destOrd="0" presId="urn:microsoft.com/office/officeart/2005/8/layout/orgChart1"/>
    <dgm:cxn modelId="{820516F7-890F-4228-81AA-C01E03017D42}" type="presParOf" srcId="{FDB996A2-E508-4532-AF81-B1060398E956}" destId="{80014AF6-CBB4-46D7-8C15-33BBC871A648}" srcOrd="1" destOrd="0" presId="urn:microsoft.com/office/officeart/2005/8/layout/orgChart1"/>
    <dgm:cxn modelId="{E72BB5C3-E9FD-4184-A3A2-B1707ADDEB43}" type="presParOf" srcId="{478DBC49-83B1-4EF4-A189-FBD7F0E95D97}" destId="{6D87E09D-4F60-4600-8E39-FA1266998C3F}" srcOrd="1" destOrd="0" presId="urn:microsoft.com/office/officeart/2005/8/layout/orgChart1"/>
    <dgm:cxn modelId="{7730E5CA-A626-449B-8A55-19217B524C76}" type="presParOf" srcId="{478DBC49-83B1-4EF4-A189-FBD7F0E95D97}" destId="{F558C9C2-0CF6-443B-A5ED-AD2B925E99A9}" srcOrd="2" destOrd="0" presId="urn:microsoft.com/office/officeart/2005/8/layout/orgChart1"/>
    <dgm:cxn modelId="{F59A0AFE-7FFF-47B9-B364-C3E6438EF421}" type="presParOf" srcId="{C45D0F27-C0BE-49EC-B48F-1F1F90A62852}" destId="{D094D4A2-F776-4933-8CA9-A6C09FBE1252}" srcOrd="1" destOrd="0" presId="urn:microsoft.com/office/officeart/2005/8/layout/orgChart1"/>
    <dgm:cxn modelId="{069C47B8-17C3-47DD-8010-CE5A06C9CFF2}" type="presParOf" srcId="{D094D4A2-F776-4933-8CA9-A6C09FBE1252}" destId="{6EDE7977-58ED-4AB0-BD0A-33B8FC7D6016}" srcOrd="0" destOrd="0" presId="urn:microsoft.com/office/officeart/2005/8/layout/orgChart1"/>
    <dgm:cxn modelId="{6F23FF97-59D3-414F-8237-121EED2FCB84}" type="presParOf" srcId="{6EDE7977-58ED-4AB0-BD0A-33B8FC7D6016}" destId="{B5F2B916-2C25-49FA-B620-4834E40A8C17}" srcOrd="0" destOrd="0" presId="urn:microsoft.com/office/officeart/2005/8/layout/orgChart1"/>
    <dgm:cxn modelId="{CD949F57-3339-41E7-81AD-0707F8E17399}" type="presParOf" srcId="{6EDE7977-58ED-4AB0-BD0A-33B8FC7D6016}" destId="{9932AA6F-4F76-4288-BFC2-4285A567D256}" srcOrd="1" destOrd="0" presId="urn:microsoft.com/office/officeart/2005/8/layout/orgChart1"/>
    <dgm:cxn modelId="{E4AF120A-3D77-4A73-AB8E-4F1850F76A1A}" type="presParOf" srcId="{D094D4A2-F776-4933-8CA9-A6C09FBE1252}" destId="{100EA19B-FDC8-48AA-87E8-CDECA517623F}" srcOrd="1" destOrd="0" presId="urn:microsoft.com/office/officeart/2005/8/layout/orgChart1"/>
    <dgm:cxn modelId="{43098025-FCE0-43F1-8058-57E414C5E4C5}" type="presParOf" srcId="{D094D4A2-F776-4933-8CA9-A6C09FBE1252}" destId="{7EB59FC9-B7E8-43F6-8186-BA4E959264B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0855C7-2AEA-4B3B-AB70-CEB834409C2B}">
      <dsp:nvSpPr>
        <dsp:cNvPr id="0" name=""/>
        <dsp:cNvSpPr/>
      </dsp:nvSpPr>
      <dsp:spPr>
        <a:xfrm>
          <a:off x="0" y="8"/>
          <a:ext cx="9250719" cy="929638"/>
        </a:xfrm>
        <a:prstGeom prst="roundRect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54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accent3">
                  <a:lumMod val="50000"/>
                </a:schemeClr>
              </a:solidFill>
            </a:rPr>
            <a:t>Кабинет немецкого языка как ландшафт страны изучаемого языка</a:t>
          </a:r>
          <a:endParaRPr lang="ru-RU" sz="2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45381" y="45389"/>
        <a:ext cx="9159957" cy="8388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DCA13-E763-4F4D-AEDD-ED9FD6CB3CC7}">
      <dsp:nvSpPr>
        <dsp:cNvPr id="0" name=""/>
        <dsp:cNvSpPr/>
      </dsp:nvSpPr>
      <dsp:spPr>
        <a:xfrm>
          <a:off x="394695" y="0"/>
          <a:ext cx="5685267" cy="432046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Пространство кабинета как ландшафт страны изучаемого языка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415786" y="21091"/>
        <a:ext cx="5643085" cy="3898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D1C36C-C33E-4322-9654-AFB8374E1C6E}">
      <dsp:nvSpPr>
        <dsp:cNvPr id="0" name=""/>
        <dsp:cNvSpPr/>
      </dsp:nvSpPr>
      <dsp:spPr>
        <a:xfrm>
          <a:off x="66322" y="1"/>
          <a:ext cx="4326151" cy="351000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-передает аутентичную информацию о Германии  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83456" y="17135"/>
        <a:ext cx="4291883" cy="3167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DBF9C1-5EF1-49A4-BED1-730DB4AF32FA}">
      <dsp:nvSpPr>
        <dsp:cNvPr id="0" name=""/>
        <dsp:cNvSpPr/>
      </dsp:nvSpPr>
      <dsp:spPr>
        <a:xfrm rot="10800000" flipV="1">
          <a:off x="0" y="394"/>
          <a:ext cx="4283968" cy="377321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3">
                  <a:lumMod val="50000"/>
                </a:schemeClr>
              </a:solidFill>
            </a:rPr>
            <a:t>-</a:t>
          </a:r>
          <a:r>
            <a:rPr lang="ru-RU" sz="1600" kern="1200" dirty="0" smtClean="0">
              <a:solidFill>
                <a:schemeClr val="accent3">
                  <a:lumMod val="50000"/>
                </a:schemeClr>
              </a:solidFill>
            </a:rPr>
            <a:t>отражает педагогические и социальные   цели</a:t>
          </a:r>
          <a:endParaRPr lang="ru-RU" sz="1600" kern="1200" dirty="0">
            <a:solidFill>
              <a:schemeClr val="accent3">
                <a:lumMod val="50000"/>
              </a:schemeClr>
            </a:solidFill>
          </a:endParaRPr>
        </a:p>
      </dsp:txBody>
      <dsp:txXfrm rot="-10800000">
        <a:off x="18419" y="18813"/>
        <a:ext cx="4247130" cy="3404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005D6-112C-4F9C-9646-B88EDE8CAA59}">
      <dsp:nvSpPr>
        <dsp:cNvPr id="0" name=""/>
        <dsp:cNvSpPr/>
      </dsp:nvSpPr>
      <dsp:spPr>
        <a:xfrm>
          <a:off x="0" y="31357"/>
          <a:ext cx="7773164" cy="369332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-делает возможным развивать языковую, духовную и социальную активность обучающихся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18029" y="49386"/>
        <a:ext cx="7737106" cy="3332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EEF344-8B28-4EDD-9C89-35A1D116820B}">
      <dsp:nvSpPr>
        <dsp:cNvPr id="0" name=""/>
        <dsp:cNvSpPr/>
      </dsp:nvSpPr>
      <dsp:spPr>
        <a:xfrm>
          <a:off x="0" y="0"/>
          <a:ext cx="7452320" cy="327600"/>
        </a:xfrm>
        <a:prstGeom prst="roundRect">
          <a:avLst/>
        </a:prstGeom>
        <a:solidFill>
          <a:schemeClr val="accent3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-создает условия для проведения разнообразных по форме уроков немецкого языка  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15992" y="15992"/>
        <a:ext cx="7420336" cy="29561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7A0731-E7CD-4FD2-83A9-0CCDC6FC73FC}">
      <dsp:nvSpPr>
        <dsp:cNvPr id="0" name=""/>
        <dsp:cNvSpPr/>
      </dsp:nvSpPr>
      <dsp:spPr>
        <a:xfrm>
          <a:off x="0" y="44"/>
          <a:ext cx="8229600" cy="4562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00" kern="1200" dirty="0" smtClean="0">
              <a:solidFill>
                <a:schemeClr val="accent3">
                  <a:lumMod val="50000"/>
                </a:schemeClr>
              </a:solidFill>
            </a:rPr>
            <a:t>Паспорт кабинета немецкого языка МБОУ ЦО №16</a:t>
          </a:r>
          <a:br>
            <a:rPr lang="ru-RU" sz="500" kern="1200" dirty="0" smtClean="0">
              <a:solidFill>
                <a:schemeClr val="accent3">
                  <a:lumMod val="50000"/>
                </a:schemeClr>
              </a:solidFill>
            </a:rPr>
          </a:br>
          <a:endParaRPr lang="ru-RU" sz="5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227" y="2271"/>
        <a:ext cx="8225146" cy="4117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FD047-4895-4212-8806-BB4C38269EAB}">
      <dsp:nvSpPr>
        <dsp:cNvPr id="0" name=""/>
        <dsp:cNvSpPr/>
      </dsp:nvSpPr>
      <dsp:spPr>
        <a:xfrm>
          <a:off x="0" y="0"/>
          <a:ext cx="9144000" cy="1121259"/>
        </a:xfrm>
        <a:prstGeom prst="roundRect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solidFill>
                <a:schemeClr val="accent3">
                  <a:lumMod val="50000"/>
                </a:schemeClr>
              </a:solidFill>
            </a:rPr>
            <a:t>Технические средства обучения:</a:t>
          </a:r>
          <a:br>
            <a:rPr lang="ru-RU" sz="3200" kern="1200" dirty="0" smtClean="0">
              <a:solidFill>
                <a:schemeClr val="accent3">
                  <a:lumMod val="50000"/>
                </a:schemeClr>
              </a:solidFill>
            </a:rPr>
          </a:br>
          <a:r>
            <a:rPr lang="ru-RU" sz="3200" kern="1200" dirty="0" smtClean="0">
              <a:solidFill>
                <a:schemeClr val="accent3">
                  <a:lumMod val="50000"/>
                </a:schemeClr>
              </a:solidFill>
            </a:rPr>
            <a:t>аналоговые и цифровые</a:t>
          </a:r>
          <a:endParaRPr lang="ru-RU" sz="3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54735" y="54735"/>
        <a:ext cx="9034530" cy="101178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8754F3-B10A-4209-A1EE-B274C89173B3}">
      <dsp:nvSpPr>
        <dsp:cNvPr id="0" name=""/>
        <dsp:cNvSpPr/>
      </dsp:nvSpPr>
      <dsp:spPr>
        <a:xfrm>
          <a:off x="3605670" y="0"/>
          <a:ext cx="1068293" cy="946668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kern="1200" dirty="0" smtClean="0">
              <a:solidFill>
                <a:schemeClr val="accent3">
                  <a:lumMod val="50000"/>
                </a:schemeClr>
              </a:solidFill>
            </a:rPr>
            <a:t>Компьютер</a:t>
          </a:r>
          <a:endParaRPr lang="ru-RU" sz="105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762118" y="138636"/>
        <a:ext cx="755397" cy="669396"/>
      </dsp:txXfrm>
    </dsp:sp>
    <dsp:sp modelId="{A65E2C12-074F-4711-90A9-F09DE7849059}">
      <dsp:nvSpPr>
        <dsp:cNvPr id="0" name=""/>
        <dsp:cNvSpPr/>
      </dsp:nvSpPr>
      <dsp:spPr>
        <a:xfrm rot="663896">
          <a:off x="5229281" y="534907"/>
          <a:ext cx="294500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5230102" y="598539"/>
        <a:ext cx="206150" cy="216329"/>
      </dsp:txXfrm>
    </dsp:sp>
    <dsp:sp modelId="{3579B669-5D45-4B89-8BC6-248D11CED4D7}">
      <dsp:nvSpPr>
        <dsp:cNvPr id="0" name=""/>
        <dsp:cNvSpPr/>
      </dsp:nvSpPr>
      <dsp:spPr>
        <a:xfrm>
          <a:off x="6125952" y="432045"/>
          <a:ext cx="1068293" cy="1068293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solidFill>
                <a:schemeClr val="accent3">
                  <a:lumMod val="50000"/>
                </a:schemeClr>
              </a:solidFill>
            </a:rPr>
            <a:t>Проектор с комплектами материалов (10 к.)</a:t>
          </a:r>
          <a:endParaRPr lang="ru-RU" sz="9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282400" y="588493"/>
        <a:ext cx="755397" cy="755397"/>
      </dsp:txXfrm>
    </dsp:sp>
    <dsp:sp modelId="{B9756420-EC9D-4EAC-83E9-6DD2CC19C657}">
      <dsp:nvSpPr>
        <dsp:cNvPr id="0" name=""/>
        <dsp:cNvSpPr/>
      </dsp:nvSpPr>
      <dsp:spPr>
        <a:xfrm rot="5088326">
          <a:off x="6622132" y="2056029"/>
          <a:ext cx="294041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6662245" y="2084214"/>
        <a:ext cx="205829" cy="216329"/>
      </dsp:txXfrm>
    </dsp:sp>
    <dsp:sp modelId="{AF76265E-C6B4-44DC-9BF0-BC385B5C76E9}">
      <dsp:nvSpPr>
        <dsp:cNvPr id="0" name=""/>
        <dsp:cNvSpPr/>
      </dsp:nvSpPr>
      <dsp:spPr>
        <a:xfrm>
          <a:off x="6341982" y="2808311"/>
          <a:ext cx="1068293" cy="1068293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solidFill>
                <a:schemeClr val="accent3">
                  <a:lumMod val="50000"/>
                </a:schemeClr>
              </a:solidFill>
            </a:rPr>
            <a:t>Магнитофон</a:t>
          </a:r>
          <a:endParaRPr lang="ru-RU" sz="9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498430" y="2964759"/>
        <a:ext cx="755397" cy="755397"/>
      </dsp:txXfrm>
    </dsp:sp>
    <dsp:sp modelId="{40C5926A-48B6-4731-AF30-52F2A9FFB725}">
      <dsp:nvSpPr>
        <dsp:cNvPr id="0" name=""/>
        <dsp:cNvSpPr/>
      </dsp:nvSpPr>
      <dsp:spPr>
        <a:xfrm rot="9301130">
          <a:off x="5969214" y="3510649"/>
          <a:ext cx="317972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6060144" y="3562616"/>
        <a:ext cx="222580" cy="216329"/>
      </dsp:txXfrm>
    </dsp:sp>
    <dsp:sp modelId="{549DDE88-6D6E-49F2-AA9F-3F675DBD8F29}">
      <dsp:nvSpPr>
        <dsp:cNvPr id="0" name=""/>
        <dsp:cNvSpPr/>
      </dsp:nvSpPr>
      <dsp:spPr>
        <a:xfrm>
          <a:off x="4829810" y="3512843"/>
          <a:ext cx="1068293" cy="1068293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Телевизор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4986258" y="3669291"/>
        <a:ext cx="755397" cy="755397"/>
      </dsp:txXfrm>
    </dsp:sp>
    <dsp:sp modelId="{45F3BA25-2D82-4AF4-BE17-CBDEFE82ADA3}">
      <dsp:nvSpPr>
        <dsp:cNvPr id="0" name=""/>
        <dsp:cNvSpPr/>
      </dsp:nvSpPr>
      <dsp:spPr>
        <a:xfrm rot="10796624">
          <a:off x="4410879" y="3867506"/>
          <a:ext cx="296044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4499692" y="3939572"/>
        <a:ext cx="207231" cy="216329"/>
      </dsp:txXfrm>
    </dsp:sp>
    <dsp:sp modelId="{A5E2F377-7254-4562-9556-3265C468EDC7}">
      <dsp:nvSpPr>
        <dsp:cNvPr id="0" name=""/>
        <dsp:cNvSpPr/>
      </dsp:nvSpPr>
      <dsp:spPr>
        <a:xfrm>
          <a:off x="3202941" y="3514441"/>
          <a:ext cx="1068293" cy="1068293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accent3">
                  <a:lumMod val="50000"/>
                </a:schemeClr>
              </a:solidFill>
            </a:rPr>
            <a:t>CDs</a:t>
          </a: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 (54)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359389" y="3670889"/>
        <a:ext cx="755397" cy="755397"/>
      </dsp:txXfrm>
    </dsp:sp>
    <dsp:sp modelId="{B3963FD0-7044-4BE9-8CC5-596BDA3FA0C3}">
      <dsp:nvSpPr>
        <dsp:cNvPr id="0" name=""/>
        <dsp:cNvSpPr/>
      </dsp:nvSpPr>
      <dsp:spPr>
        <a:xfrm rot="12295609">
          <a:off x="2745539" y="3496108"/>
          <a:ext cx="381366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2848666" y="3591012"/>
        <a:ext cx="273201" cy="216329"/>
      </dsp:txXfrm>
    </dsp:sp>
    <dsp:sp modelId="{B654DF16-725F-4B68-9156-B60DB5CF88FA}">
      <dsp:nvSpPr>
        <dsp:cNvPr id="0" name=""/>
        <dsp:cNvSpPr/>
      </dsp:nvSpPr>
      <dsp:spPr>
        <a:xfrm>
          <a:off x="1589457" y="2808315"/>
          <a:ext cx="1068293" cy="980800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solidFill>
                <a:schemeClr val="accent3">
                  <a:lumMod val="50000"/>
                </a:schemeClr>
              </a:solidFill>
            </a:rPr>
            <a:t>DVDs </a:t>
          </a: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(36)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1745905" y="2951950"/>
        <a:ext cx="755397" cy="693530"/>
      </dsp:txXfrm>
    </dsp:sp>
    <dsp:sp modelId="{E764F55A-F463-4FF8-9F29-EF524DB9AE7C}">
      <dsp:nvSpPr>
        <dsp:cNvPr id="0" name=""/>
        <dsp:cNvSpPr/>
      </dsp:nvSpPr>
      <dsp:spPr>
        <a:xfrm rot="16726471">
          <a:off x="2054483" y="2140997"/>
          <a:ext cx="398267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2100315" y="2266557"/>
        <a:ext cx="290102" cy="216329"/>
      </dsp:txXfrm>
    </dsp:sp>
    <dsp:sp modelId="{B0E45F2F-3406-407D-93BA-7883D75A5DC2}">
      <dsp:nvSpPr>
        <dsp:cNvPr id="0" name=""/>
        <dsp:cNvSpPr/>
      </dsp:nvSpPr>
      <dsp:spPr>
        <a:xfrm>
          <a:off x="1949488" y="432048"/>
          <a:ext cx="1068293" cy="1068293"/>
        </a:xfrm>
        <a:prstGeom prst="ellipse">
          <a:avLst/>
        </a:prstGeom>
        <a:solidFill>
          <a:schemeClr val="accent3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solidFill>
                <a:schemeClr val="accent3">
                  <a:lumMod val="50000"/>
                </a:schemeClr>
              </a:solidFill>
            </a:rPr>
            <a:t>Электронные учебники (6)</a:t>
          </a:r>
          <a:endParaRPr lang="ru-RU" sz="9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105936" y="588496"/>
        <a:ext cx="755397" cy="755397"/>
      </dsp:txXfrm>
    </dsp:sp>
    <dsp:sp modelId="{F01E4A33-8AE5-495B-A639-D9246367B44E}">
      <dsp:nvSpPr>
        <dsp:cNvPr id="0" name=""/>
        <dsp:cNvSpPr/>
      </dsp:nvSpPr>
      <dsp:spPr>
        <a:xfrm rot="20605656">
          <a:off x="3128598" y="541503"/>
          <a:ext cx="352721" cy="36054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>
        <a:off x="3130796" y="628704"/>
        <a:ext cx="246905" cy="2163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4FFB03-EB31-430E-ABEC-DE2D66E9DD45}">
      <dsp:nvSpPr>
        <dsp:cNvPr id="0" name=""/>
        <dsp:cNvSpPr/>
      </dsp:nvSpPr>
      <dsp:spPr>
        <a:xfrm>
          <a:off x="0" y="1"/>
          <a:ext cx="9144000" cy="980724"/>
        </a:xfrm>
        <a:prstGeom prst="roundRect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200" kern="1200" smtClean="0">
              <a:solidFill>
                <a:schemeClr val="accent3">
                  <a:lumMod val="50000"/>
                </a:schemeClr>
              </a:solidFill>
            </a:rPr>
            <a:t>Методическое обеспечение</a:t>
          </a:r>
          <a:endParaRPr lang="ru-RU" sz="4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47875" y="47876"/>
        <a:ext cx="9048250" cy="8849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B12476-C421-4985-B26D-2E0D31CF0B4C}">
      <dsp:nvSpPr>
        <dsp:cNvPr id="0" name=""/>
        <dsp:cNvSpPr/>
      </dsp:nvSpPr>
      <dsp:spPr>
        <a:xfrm rot="10800000">
          <a:off x="1429839" y="4172"/>
          <a:ext cx="5390883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5400000" scaled="1"/>
          <a:tileRect/>
        </a:gra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1910" rIns="78232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Федеральный Государственный образовательный стандарт начального, основного, среднего (полного) общего образования по иностранному языку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29604" y="4172"/>
        <a:ext cx="5291118" cy="399060"/>
      </dsp:txXfrm>
    </dsp:sp>
    <dsp:sp modelId="{62988271-8058-4E95-94DD-24384711494A}">
      <dsp:nvSpPr>
        <dsp:cNvPr id="0" name=""/>
        <dsp:cNvSpPr/>
      </dsp:nvSpPr>
      <dsp:spPr>
        <a:xfrm>
          <a:off x="1244173" y="4172"/>
          <a:ext cx="399060" cy="39906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AA3865-87DB-454F-8A34-AF00E4DCFA0F}">
      <dsp:nvSpPr>
        <dsp:cNvPr id="0" name=""/>
        <dsp:cNvSpPr/>
      </dsp:nvSpPr>
      <dsp:spPr>
        <a:xfrm rot="10800000">
          <a:off x="1450635" y="522356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1910" rIns="78232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Программы начального, основного, среднего (полного) общего образования по немецкому языку под редакцией</a:t>
          </a:r>
          <a:r>
            <a:rPr lang="ru-RU" sz="1100" kern="1200" baseline="0" dirty="0" smtClean="0">
              <a:solidFill>
                <a:schemeClr val="accent3">
                  <a:lumMod val="50000"/>
                </a:schemeClr>
              </a:solidFill>
            </a:rPr>
            <a:t> И. Л. Бим, Л. В. </a:t>
          </a:r>
          <a:r>
            <a:rPr lang="ru-RU" sz="1100" kern="1200" baseline="0" dirty="0" err="1" smtClean="0">
              <a:solidFill>
                <a:schemeClr val="accent3">
                  <a:lumMod val="50000"/>
                </a:schemeClr>
              </a:solidFill>
            </a:rPr>
            <a:t>Садомовой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522356"/>
        <a:ext cx="5263390" cy="399060"/>
      </dsp:txXfrm>
    </dsp:sp>
    <dsp:sp modelId="{E9A54297-2880-45B9-A8E5-174528FF0884}">
      <dsp:nvSpPr>
        <dsp:cNvPr id="0" name=""/>
        <dsp:cNvSpPr/>
      </dsp:nvSpPr>
      <dsp:spPr>
        <a:xfrm>
          <a:off x="1251104" y="522356"/>
          <a:ext cx="399060" cy="399060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DAED25-27A4-4725-AA4E-C0B0BD542A08}">
      <dsp:nvSpPr>
        <dsp:cNvPr id="0" name=""/>
        <dsp:cNvSpPr/>
      </dsp:nvSpPr>
      <dsp:spPr>
        <a:xfrm rot="10800000">
          <a:off x="1450635" y="1040539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5720" rIns="85344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Рабочие программы по немецкому языку (2-11 классы)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1040539"/>
        <a:ext cx="5263390" cy="399060"/>
      </dsp:txXfrm>
    </dsp:sp>
    <dsp:sp modelId="{8F353AF8-4C0D-4377-AA61-E0AE2C2E2D72}">
      <dsp:nvSpPr>
        <dsp:cNvPr id="0" name=""/>
        <dsp:cNvSpPr/>
      </dsp:nvSpPr>
      <dsp:spPr>
        <a:xfrm>
          <a:off x="1251104" y="1040539"/>
          <a:ext cx="399060" cy="399060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8DDBA4-7113-4C34-859F-9BECC0B62007}">
      <dsp:nvSpPr>
        <dsp:cNvPr id="0" name=""/>
        <dsp:cNvSpPr/>
      </dsp:nvSpPr>
      <dsp:spPr>
        <a:xfrm rot="10800000">
          <a:off x="1450635" y="1558722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1910" rIns="78232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baseline="0" dirty="0" smtClean="0">
              <a:solidFill>
                <a:schemeClr val="accent3">
                  <a:lumMod val="50000"/>
                </a:schemeClr>
              </a:solidFill>
            </a:rPr>
            <a:t>Рабочие</a:t>
          </a: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 программы кружков и факультативов по немецкому языку (1 класс, </a:t>
          </a:r>
          <a:r>
            <a:rPr lang="ru-RU" sz="1100" kern="1200" smtClean="0">
              <a:solidFill>
                <a:schemeClr val="accent3">
                  <a:lumMod val="50000"/>
                </a:schemeClr>
              </a:solidFill>
            </a:rPr>
            <a:t>5-8 кл)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1558722"/>
        <a:ext cx="5263390" cy="399060"/>
      </dsp:txXfrm>
    </dsp:sp>
    <dsp:sp modelId="{E9CD1925-0310-4658-918E-664E8702979A}">
      <dsp:nvSpPr>
        <dsp:cNvPr id="0" name=""/>
        <dsp:cNvSpPr/>
      </dsp:nvSpPr>
      <dsp:spPr>
        <a:xfrm>
          <a:off x="1251104" y="1558722"/>
          <a:ext cx="399060" cy="399060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9AEE8B-054F-4BDA-A533-E24DD0801EDF}">
      <dsp:nvSpPr>
        <dsp:cNvPr id="0" name=""/>
        <dsp:cNvSpPr/>
      </dsp:nvSpPr>
      <dsp:spPr>
        <a:xfrm rot="10800000">
          <a:off x="1450635" y="2076906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5720" rIns="85344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3">
                  <a:lumMod val="50000"/>
                </a:schemeClr>
              </a:solidFill>
            </a:rPr>
            <a:t>Раздаточно</a:t>
          </a: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- дидактические материалы к УМК по темам (124 комплекта)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2076906"/>
        <a:ext cx="5263390" cy="399060"/>
      </dsp:txXfrm>
    </dsp:sp>
    <dsp:sp modelId="{605ACC40-C930-4C3A-91E8-359EEC77F4E6}">
      <dsp:nvSpPr>
        <dsp:cNvPr id="0" name=""/>
        <dsp:cNvSpPr/>
      </dsp:nvSpPr>
      <dsp:spPr>
        <a:xfrm>
          <a:off x="1251104" y="2076906"/>
          <a:ext cx="399060" cy="399060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E9D78C-B280-425B-B599-70ED4DBB2691}">
      <dsp:nvSpPr>
        <dsp:cNvPr id="0" name=""/>
        <dsp:cNvSpPr/>
      </dsp:nvSpPr>
      <dsp:spPr>
        <a:xfrm rot="10800000">
          <a:off x="1450635" y="2595089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1910" rIns="78232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Контрольные, проверочные и тестовые работы по видам деятельности и в формате ОГЭ и ЕГЭ (36 комплектов)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2595089"/>
        <a:ext cx="5263390" cy="399060"/>
      </dsp:txXfrm>
    </dsp:sp>
    <dsp:sp modelId="{1AC6680B-2D59-4B71-BB67-28BCB91C6D47}">
      <dsp:nvSpPr>
        <dsp:cNvPr id="0" name=""/>
        <dsp:cNvSpPr/>
      </dsp:nvSpPr>
      <dsp:spPr>
        <a:xfrm>
          <a:off x="1251104" y="2595089"/>
          <a:ext cx="399060" cy="399060"/>
        </a:xfrm>
        <a:prstGeom prst="ellipse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749DDF-8C70-4D06-924D-9A9A5B753E96}">
      <dsp:nvSpPr>
        <dsp:cNvPr id="0" name=""/>
        <dsp:cNvSpPr/>
      </dsp:nvSpPr>
      <dsp:spPr>
        <a:xfrm rot="10800000">
          <a:off x="1450635" y="3113272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53340" rIns="99568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Экзаменационный и зачетный материал (24 комплекта)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3113272"/>
        <a:ext cx="5263390" cy="399060"/>
      </dsp:txXfrm>
    </dsp:sp>
    <dsp:sp modelId="{1169E742-9C7F-4B55-B7BB-BFBF81EF1B30}">
      <dsp:nvSpPr>
        <dsp:cNvPr id="0" name=""/>
        <dsp:cNvSpPr/>
      </dsp:nvSpPr>
      <dsp:spPr>
        <a:xfrm>
          <a:off x="1251104" y="3113272"/>
          <a:ext cx="399060" cy="399060"/>
        </a:xfrm>
        <a:prstGeom prst="ellipse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4B3488-7D98-4F37-A02C-DA6224F761C5}">
      <dsp:nvSpPr>
        <dsp:cNvPr id="0" name=""/>
        <dsp:cNvSpPr/>
      </dsp:nvSpPr>
      <dsp:spPr>
        <a:xfrm rot="10800000">
          <a:off x="1500298" y="3673182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53340" rIns="99568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Тематические сменные выставки (12 комплектов </a:t>
          </a:r>
          <a:r>
            <a:rPr lang="ru-RU" sz="1100" kern="1200" dirty="0" smtClean="0">
              <a:solidFill>
                <a:schemeClr val="accent3">
                  <a:lumMod val="50000"/>
                </a:schemeClr>
              </a:solidFill>
            </a:rPr>
            <a:t>)</a:t>
          </a:r>
          <a:endParaRPr lang="ru-RU" sz="11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600063" y="3673182"/>
        <a:ext cx="5263390" cy="399060"/>
      </dsp:txXfrm>
    </dsp:sp>
    <dsp:sp modelId="{6982C386-DD7F-444B-8AC8-BDD5573A19EB}">
      <dsp:nvSpPr>
        <dsp:cNvPr id="0" name=""/>
        <dsp:cNvSpPr/>
      </dsp:nvSpPr>
      <dsp:spPr>
        <a:xfrm>
          <a:off x="1251104" y="3631456"/>
          <a:ext cx="399060" cy="399060"/>
        </a:xfrm>
        <a:prstGeom prst="ellipse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219FF9-C167-4B0D-B18D-CC6C9EAD6989}">
      <dsp:nvSpPr>
        <dsp:cNvPr id="0" name=""/>
        <dsp:cNvSpPr/>
      </dsp:nvSpPr>
      <dsp:spPr>
        <a:xfrm rot="10800000">
          <a:off x="1450635" y="4149639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53340" rIns="99568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Справочная литература (словари, таблицы, постеры)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4149639"/>
        <a:ext cx="5263390" cy="399060"/>
      </dsp:txXfrm>
    </dsp:sp>
    <dsp:sp modelId="{1DF3F68A-606A-4324-A6DF-0A3F8A125509}">
      <dsp:nvSpPr>
        <dsp:cNvPr id="0" name=""/>
        <dsp:cNvSpPr/>
      </dsp:nvSpPr>
      <dsp:spPr>
        <a:xfrm>
          <a:off x="1251104" y="4149639"/>
          <a:ext cx="399060" cy="399060"/>
        </a:xfrm>
        <a:prstGeom prst="ellipse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5BFE40-6A89-4818-81E1-20AB16E36928}">
      <dsp:nvSpPr>
        <dsp:cNvPr id="0" name=""/>
        <dsp:cNvSpPr/>
      </dsp:nvSpPr>
      <dsp:spPr>
        <a:xfrm rot="10800000">
          <a:off x="1450635" y="4667823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45720" rIns="85344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Литература по методике обучения немецкому языку (журналы, книги)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4667823"/>
        <a:ext cx="5263390" cy="399060"/>
      </dsp:txXfrm>
    </dsp:sp>
    <dsp:sp modelId="{E96B0D94-03C4-404E-BA6F-A546465EB6E1}">
      <dsp:nvSpPr>
        <dsp:cNvPr id="0" name=""/>
        <dsp:cNvSpPr/>
      </dsp:nvSpPr>
      <dsp:spPr>
        <a:xfrm>
          <a:off x="1251104" y="4667823"/>
          <a:ext cx="399060" cy="399060"/>
        </a:xfrm>
        <a:prstGeom prst="ellipse">
          <a:avLst/>
        </a:prstGeom>
        <a:blipFill>
          <a:blip xmlns:r="http://schemas.openxmlformats.org/officeDocument/2006/relationships"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F46658-4B15-4D38-9EC8-DE01DE25AF2D}">
      <dsp:nvSpPr>
        <dsp:cNvPr id="0" name=""/>
        <dsp:cNvSpPr/>
      </dsp:nvSpPr>
      <dsp:spPr>
        <a:xfrm rot="10800000">
          <a:off x="1450635" y="5186006"/>
          <a:ext cx="5363155" cy="399060"/>
        </a:xfrm>
        <a:prstGeom prst="homePlate">
          <a:avLst/>
        </a:prstGeom>
        <a:gradFill flip="none" rotWithShape="0">
          <a:gsLst>
            <a:gs pos="0">
              <a:schemeClr val="accent3">
                <a:lumMod val="60000"/>
                <a:lumOff val="40000"/>
                <a:tint val="66000"/>
                <a:satMod val="160000"/>
              </a:schemeClr>
            </a:gs>
            <a:gs pos="50000">
              <a:schemeClr val="accent3">
                <a:lumMod val="60000"/>
                <a:lumOff val="40000"/>
                <a:tint val="44500"/>
                <a:satMod val="160000"/>
              </a:schemeClr>
            </a:gs>
            <a:gs pos="100000">
              <a:schemeClr val="accent3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5975" tIns="53340" rIns="99568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Развивающие настольные игры (12 игр)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 rot="10800000">
        <a:off x="1550400" y="5186006"/>
        <a:ext cx="5263390" cy="399060"/>
      </dsp:txXfrm>
    </dsp:sp>
    <dsp:sp modelId="{A43F242B-F195-4B88-AEC6-F625DE2B148E}">
      <dsp:nvSpPr>
        <dsp:cNvPr id="0" name=""/>
        <dsp:cNvSpPr/>
      </dsp:nvSpPr>
      <dsp:spPr>
        <a:xfrm>
          <a:off x="1251104" y="5186006"/>
          <a:ext cx="399060" cy="399060"/>
        </a:xfrm>
        <a:prstGeom prst="ellipse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CB1EC9-4622-4849-819D-BEF1D084CBA0}">
      <dsp:nvSpPr>
        <dsp:cNvPr id="0" name=""/>
        <dsp:cNvSpPr/>
      </dsp:nvSpPr>
      <dsp:spPr>
        <a:xfrm>
          <a:off x="0" y="531381"/>
          <a:ext cx="2161877" cy="2148365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accent3">
                  <a:lumMod val="50000"/>
                </a:schemeClr>
              </a:solidFill>
            </a:rPr>
            <a:t>Организация урока немецкого языка передает культурные традиции Германии</a:t>
          </a:r>
          <a:endParaRPr lang="ru-RU" sz="15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2923" y="594304"/>
        <a:ext cx="2036031" cy="2022519"/>
      </dsp:txXfrm>
    </dsp:sp>
    <dsp:sp modelId="{8EB8DB8C-4EF8-4FC4-97D7-612C6390F873}">
      <dsp:nvSpPr>
        <dsp:cNvPr id="0" name=""/>
        <dsp:cNvSpPr/>
      </dsp:nvSpPr>
      <dsp:spPr>
        <a:xfrm rot="2748729">
          <a:off x="2534648" y="3145472"/>
          <a:ext cx="60745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2559015" y="3195034"/>
        <a:ext cx="446614" cy="321687"/>
      </dsp:txXfrm>
    </dsp:sp>
    <dsp:sp modelId="{BB320146-4175-4F45-8973-4BE20A16187E}">
      <dsp:nvSpPr>
        <dsp:cNvPr id="0" name=""/>
        <dsp:cNvSpPr/>
      </dsp:nvSpPr>
      <dsp:spPr>
        <a:xfrm>
          <a:off x="3328596" y="4104597"/>
          <a:ext cx="2161877" cy="1850580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accent3">
                  <a:lumMod val="50000"/>
                </a:schemeClr>
              </a:solidFill>
            </a:rPr>
            <a:t>Обучающиеся создают в процессе обучения свои собственные ритуалы и традиции, которые связаны только с кабинетом немецкого языка</a:t>
          </a:r>
          <a:endParaRPr lang="ru-RU" sz="15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382798" y="4158799"/>
        <a:ext cx="2053473" cy="1742176"/>
      </dsp:txXfrm>
    </dsp:sp>
    <dsp:sp modelId="{40A6ABC6-9885-41F1-98B9-4E01D7A311E8}">
      <dsp:nvSpPr>
        <dsp:cNvPr id="0" name=""/>
        <dsp:cNvSpPr/>
      </dsp:nvSpPr>
      <dsp:spPr>
        <a:xfrm rot="18530954">
          <a:off x="5356489" y="2931834"/>
          <a:ext cx="971607" cy="5361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5386464" y="3101695"/>
        <a:ext cx="810764" cy="321687"/>
      </dsp:txXfrm>
    </dsp:sp>
    <dsp:sp modelId="{3C6EF64E-1831-4798-9F1F-3F5DB44DC94D}">
      <dsp:nvSpPr>
        <dsp:cNvPr id="0" name=""/>
        <dsp:cNvSpPr/>
      </dsp:nvSpPr>
      <dsp:spPr>
        <a:xfrm>
          <a:off x="6067722" y="554906"/>
          <a:ext cx="2161877" cy="2148365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chemeClr val="accent3">
                  <a:lumMod val="50000"/>
                </a:schemeClr>
              </a:solidFill>
            </a:rPr>
            <a:t>В этом кабинете есть собственные правила, обеспечивающие атмосферу успеха в обучении и климат доброжелательных отношений</a:t>
          </a:r>
          <a:endParaRPr lang="ru-RU" sz="15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130645" y="617829"/>
        <a:ext cx="2036031" cy="202251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8998DF-D84F-4B54-BF3F-AB143CC247A1}">
      <dsp:nvSpPr>
        <dsp:cNvPr id="0" name=""/>
        <dsp:cNvSpPr/>
      </dsp:nvSpPr>
      <dsp:spPr>
        <a:xfrm>
          <a:off x="2633471" y="1384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В кабинете создается обстановка- ситуации, которые являются реальностью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40732"/>
        <a:ext cx="2883960" cy="727350"/>
      </dsp:txXfrm>
    </dsp:sp>
    <dsp:sp modelId="{FC641BD1-F63C-4AEE-A5C7-24AAECA7026B}">
      <dsp:nvSpPr>
        <dsp:cNvPr id="0" name=""/>
        <dsp:cNvSpPr/>
      </dsp:nvSpPr>
      <dsp:spPr>
        <a:xfrm>
          <a:off x="2633471" y="847733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Кабинет немецкого языка влияет на выбор языка как первого иностранного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887081"/>
        <a:ext cx="2883960" cy="727350"/>
      </dsp:txXfrm>
    </dsp:sp>
    <dsp:sp modelId="{069A695C-93AD-4C0C-A713-8158C9000449}">
      <dsp:nvSpPr>
        <dsp:cNvPr id="0" name=""/>
        <dsp:cNvSpPr/>
      </dsp:nvSpPr>
      <dsp:spPr>
        <a:xfrm>
          <a:off x="2633471" y="1694082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В кабинете можно использовать вербальные и невербальные средства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1733430"/>
        <a:ext cx="2883960" cy="727350"/>
      </dsp:txXfrm>
    </dsp:sp>
    <dsp:sp modelId="{EC85EA97-1F84-4571-AF7A-2CE60F2C2AC3}">
      <dsp:nvSpPr>
        <dsp:cNvPr id="0" name=""/>
        <dsp:cNvSpPr/>
      </dsp:nvSpPr>
      <dsp:spPr>
        <a:xfrm>
          <a:off x="2633471" y="2540431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Сам кабинет является импульсом для коммуникации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2579779"/>
        <a:ext cx="2883960" cy="727350"/>
      </dsp:txXfrm>
    </dsp:sp>
    <dsp:sp modelId="{5069F6C9-F504-438A-9F32-B64EFA5FA7EA}">
      <dsp:nvSpPr>
        <dsp:cNvPr id="0" name=""/>
        <dsp:cNvSpPr/>
      </dsp:nvSpPr>
      <dsp:spPr>
        <a:xfrm>
          <a:off x="2633471" y="3386780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Ошибки исправляются так, чтобы не мешать коммуникации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3426128"/>
        <a:ext cx="2883960" cy="727350"/>
      </dsp:txXfrm>
    </dsp:sp>
    <dsp:sp modelId="{4DBD69E2-BECA-466F-9040-D5CAA0468E94}">
      <dsp:nvSpPr>
        <dsp:cNvPr id="0" name=""/>
        <dsp:cNvSpPr/>
      </dsp:nvSpPr>
      <dsp:spPr>
        <a:xfrm>
          <a:off x="2633471" y="4233128"/>
          <a:ext cx="2962656" cy="806046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У каждого обучающегося есть время почувствовать себя в кабинете немецкого языка как в Германии 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2819" y="4272476"/>
        <a:ext cx="2883960" cy="72735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D140AB-6912-4D78-B822-30F4EAE2F525}">
      <dsp:nvSpPr>
        <dsp:cNvPr id="0" name=""/>
        <dsp:cNvSpPr/>
      </dsp:nvSpPr>
      <dsp:spPr>
        <a:xfrm>
          <a:off x="2633471" y="2171"/>
          <a:ext cx="2962656" cy="94938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Метод системно-</a:t>
          </a:r>
          <a:r>
            <a:rPr lang="ru-RU" sz="1200" kern="1200" dirty="0" err="1" smtClean="0">
              <a:solidFill>
                <a:schemeClr val="accent3">
                  <a:lumMod val="50000"/>
                </a:schemeClr>
              </a:solidFill>
            </a:rPr>
            <a:t>деятельностного</a:t>
          </a: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 подхода является основным приемом работы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9816" y="48516"/>
        <a:ext cx="2869966" cy="856699"/>
      </dsp:txXfrm>
    </dsp:sp>
    <dsp:sp modelId="{E923BC06-979E-428C-913F-E4D8B68862AC}">
      <dsp:nvSpPr>
        <dsp:cNvPr id="0" name=""/>
        <dsp:cNvSpPr/>
      </dsp:nvSpPr>
      <dsp:spPr>
        <a:xfrm>
          <a:off x="2633471" y="999030"/>
          <a:ext cx="2962656" cy="94938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Самостоятельная работа и работа по станциям реалии системной работы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9816" y="1045375"/>
        <a:ext cx="2869966" cy="856699"/>
      </dsp:txXfrm>
    </dsp:sp>
    <dsp:sp modelId="{EAEBFC20-436A-4E0F-B607-B204083F7228}">
      <dsp:nvSpPr>
        <dsp:cNvPr id="0" name=""/>
        <dsp:cNvSpPr/>
      </dsp:nvSpPr>
      <dsp:spPr>
        <a:xfrm>
          <a:off x="2633471" y="1995889"/>
          <a:ext cx="2962656" cy="94938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err="1" smtClean="0">
              <a:solidFill>
                <a:schemeClr val="accent3">
                  <a:lumMod val="50000"/>
                </a:schemeClr>
              </a:solidFill>
            </a:rPr>
            <a:t>Нарративная</a:t>
          </a: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 методика преподавания немецкого языка и принципы театральной методики преподавания являются </a:t>
          </a:r>
          <a:r>
            <a:rPr lang="ru-RU" sz="1200" kern="1200" dirty="0" err="1" smtClean="0">
              <a:solidFill>
                <a:schemeClr val="accent3">
                  <a:lumMod val="50000"/>
                </a:schemeClr>
              </a:solidFill>
            </a:rPr>
            <a:t>инновативными</a:t>
          </a: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 методами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9816" y="2042234"/>
        <a:ext cx="2869966" cy="856699"/>
      </dsp:txXfrm>
    </dsp:sp>
    <dsp:sp modelId="{27CB3FBD-878C-4604-9C18-3B42A82503ED}">
      <dsp:nvSpPr>
        <dsp:cNvPr id="0" name=""/>
        <dsp:cNvSpPr/>
      </dsp:nvSpPr>
      <dsp:spPr>
        <a:xfrm>
          <a:off x="2633471" y="2992748"/>
          <a:ext cx="2962656" cy="94938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Проектная работа является неотъемлемой частью в учебном занятии и внеурочной работе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9816" y="3039093"/>
        <a:ext cx="2869966" cy="856699"/>
      </dsp:txXfrm>
    </dsp:sp>
    <dsp:sp modelId="{0209BA30-E9D0-47FC-96B0-3592E4A55137}">
      <dsp:nvSpPr>
        <dsp:cNvPr id="0" name=""/>
        <dsp:cNvSpPr/>
      </dsp:nvSpPr>
      <dsp:spPr>
        <a:xfrm>
          <a:off x="2633471" y="3989607"/>
          <a:ext cx="2962656" cy="949389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chemeClr val="accent3">
                  <a:lumMod val="50000"/>
                </a:schemeClr>
              </a:solidFill>
            </a:rPr>
            <a:t>Творчество и фантазия обучающихся - лицо кабинета немецкого языка   </a:t>
          </a:r>
          <a:endParaRPr lang="ru-RU" sz="12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2679816" y="4035952"/>
        <a:ext cx="2869966" cy="85669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CBAF8-E586-419D-B86A-61CFBCE56E43}">
      <dsp:nvSpPr>
        <dsp:cNvPr id="0" name=""/>
        <dsp:cNvSpPr/>
      </dsp:nvSpPr>
      <dsp:spPr>
        <a:xfrm>
          <a:off x="802428" y="0"/>
          <a:ext cx="6624742" cy="4525963"/>
        </a:xfrm>
        <a:prstGeom prst="diamond">
          <a:avLst/>
        </a:prstGeom>
        <a:noFill/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DE848B02-FD2A-4FD2-94F1-087BCB800B68}">
      <dsp:nvSpPr>
        <dsp:cNvPr id="0" name=""/>
        <dsp:cNvSpPr/>
      </dsp:nvSpPr>
      <dsp:spPr>
        <a:xfrm>
          <a:off x="0" y="28594"/>
          <a:ext cx="1765125" cy="176512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Презентации о Германии и немецком языке расскажут о стране самые интересные факты (25 презентаций)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86166" y="114760"/>
        <a:ext cx="1592793" cy="1592793"/>
      </dsp:txXfrm>
    </dsp:sp>
    <dsp:sp modelId="{4F81A7EE-478E-4824-B6E7-A1E4B4D2E3AD}">
      <dsp:nvSpPr>
        <dsp:cNvPr id="0" name=""/>
        <dsp:cNvSpPr/>
      </dsp:nvSpPr>
      <dsp:spPr>
        <a:xfrm>
          <a:off x="6464474" y="0"/>
          <a:ext cx="1765125" cy="176512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Игры- путешествия по Германии сообщают о географии и культуре страны (2 игры)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550640" y="86166"/>
        <a:ext cx="1592793" cy="1592793"/>
      </dsp:txXfrm>
    </dsp:sp>
    <dsp:sp modelId="{849AE8FA-9C0E-49FE-A27F-046778D54DB0}">
      <dsp:nvSpPr>
        <dsp:cNvPr id="0" name=""/>
        <dsp:cNvSpPr/>
      </dsp:nvSpPr>
      <dsp:spPr>
        <a:xfrm>
          <a:off x="0" y="2760837"/>
          <a:ext cx="1765125" cy="176512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Карты и атласы предлагают самостоятельно разработать маршруты для путешествий (7 карт и атласов)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86166" y="2847003"/>
        <a:ext cx="1592793" cy="1592793"/>
      </dsp:txXfrm>
    </dsp:sp>
    <dsp:sp modelId="{8CC6FA88-B60E-4974-97EE-6798FA56846B}">
      <dsp:nvSpPr>
        <dsp:cNvPr id="0" name=""/>
        <dsp:cNvSpPr/>
      </dsp:nvSpPr>
      <dsp:spPr>
        <a:xfrm>
          <a:off x="6464474" y="2760837"/>
          <a:ext cx="1765125" cy="1765125"/>
        </a:xfrm>
        <a:prstGeom prst="round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3">
                  <a:lumMod val="50000"/>
                </a:schemeClr>
              </a:solidFill>
            </a:rPr>
            <a:t>Интернет –ресурсы использует каждый обучающийся для расширения собственного кругозора </a:t>
          </a:r>
          <a:endParaRPr lang="ru-RU" sz="14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6550640" y="2847003"/>
        <a:ext cx="1592793" cy="1592793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0513A9-8D68-4804-A8FF-268F53EA85A8}">
      <dsp:nvSpPr>
        <dsp:cNvPr id="0" name=""/>
        <dsp:cNvSpPr/>
      </dsp:nvSpPr>
      <dsp:spPr>
        <a:xfrm>
          <a:off x="0" y="1965520"/>
          <a:ext cx="2366466" cy="1160438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accent3">
                  <a:lumMod val="50000"/>
                </a:schemeClr>
              </a:solidFill>
            </a:rPr>
            <a:t>Учить немецкий язык значить узнавать Германию!</a:t>
          </a:r>
          <a:endParaRPr lang="ru-RU" sz="21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0" y="1965520"/>
        <a:ext cx="2366466" cy="1160438"/>
      </dsp:txXfrm>
    </dsp:sp>
    <dsp:sp modelId="{B5F2B916-2C25-49FA-B620-4834E40A8C17}">
      <dsp:nvSpPr>
        <dsp:cNvPr id="0" name=""/>
        <dsp:cNvSpPr/>
      </dsp:nvSpPr>
      <dsp:spPr>
        <a:xfrm>
          <a:off x="3111980" y="1533784"/>
          <a:ext cx="5089584" cy="1347150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>
              <a:solidFill>
                <a:schemeClr val="accent3">
                  <a:lumMod val="50000"/>
                </a:schemeClr>
              </a:solidFill>
            </a:rPr>
            <a:t>Что значит Германия для изучающего немецкий язык- каждый обучающийся найдет ответ на этот вопрос в своем любимом кабинете!</a:t>
          </a:r>
          <a:endParaRPr lang="ru-RU" sz="2100" kern="1200" dirty="0">
            <a:solidFill>
              <a:schemeClr val="accent3">
                <a:lumMod val="50000"/>
              </a:schemeClr>
            </a:solidFill>
          </a:endParaRPr>
        </a:p>
      </dsp:txBody>
      <dsp:txXfrm>
        <a:off x="3111980" y="1533784"/>
        <a:ext cx="5089584" cy="13471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288DF-2EAB-48B8-A1BA-1B7B751B9D69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7FFA6-7DFE-4F07-B3F0-E9A70867DC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023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7FFA6-7DFE-4F07-B3F0-E9A70867DC2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253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7FFA6-7DFE-4F07-B3F0-E9A70867DC2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043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7FFA6-7DFE-4F07-B3F0-E9A70867DC2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412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A7FFA6-7DFE-4F07-B3F0-E9A70867DC2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113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02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188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703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66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142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688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316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4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013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323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704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FDE65-9F5D-44AD-9514-C7AABB0356B6}" type="datetimeFigureOut">
              <a:rPr lang="ru-RU" smtClean="0"/>
              <a:t>26.02.2019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BD729-95B3-4A04-9B2D-5A378DD76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5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18" Type="http://schemas.microsoft.com/office/2007/relationships/diagramDrawing" Target="../diagrams/drawing3.xml"/><Relationship Id="rId26" Type="http://schemas.openxmlformats.org/officeDocument/2006/relationships/diagramQuickStyle" Target="../diagrams/quickStyle5.xml"/><Relationship Id="rId3" Type="http://schemas.openxmlformats.org/officeDocument/2006/relationships/image" Target="../media/image3.jpeg"/><Relationship Id="rId21" Type="http://schemas.openxmlformats.org/officeDocument/2006/relationships/diagramQuickStyle" Target="../diagrams/quickStyle4.xml"/><Relationship Id="rId34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17" Type="http://schemas.openxmlformats.org/officeDocument/2006/relationships/diagramColors" Target="../diagrams/colors3.xml"/><Relationship Id="rId25" Type="http://schemas.openxmlformats.org/officeDocument/2006/relationships/diagramLayout" Target="../diagrams/layout5.xml"/><Relationship Id="rId33" Type="http://schemas.microsoft.com/office/2007/relationships/diagramDrawing" Target="../diagrams/drawing6.xml"/><Relationship Id="rId2" Type="http://schemas.openxmlformats.org/officeDocument/2006/relationships/image" Target="../media/image2.jpg"/><Relationship Id="rId16" Type="http://schemas.openxmlformats.org/officeDocument/2006/relationships/diagramQuickStyle" Target="../diagrams/quickStyle3.xml"/><Relationship Id="rId20" Type="http://schemas.openxmlformats.org/officeDocument/2006/relationships/diagramLayout" Target="../diagrams/layout4.xml"/><Relationship Id="rId29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24" Type="http://schemas.openxmlformats.org/officeDocument/2006/relationships/diagramData" Target="../diagrams/data5.xml"/><Relationship Id="rId32" Type="http://schemas.openxmlformats.org/officeDocument/2006/relationships/diagramColors" Target="../diagrams/colors6.xml"/><Relationship Id="rId5" Type="http://schemas.openxmlformats.org/officeDocument/2006/relationships/diagramLayout" Target="../diagrams/layout1.xml"/><Relationship Id="rId15" Type="http://schemas.openxmlformats.org/officeDocument/2006/relationships/diagramLayout" Target="../diagrams/layout3.xml"/><Relationship Id="rId23" Type="http://schemas.microsoft.com/office/2007/relationships/diagramDrawing" Target="../diagrams/drawing4.xml"/><Relationship Id="rId28" Type="http://schemas.microsoft.com/office/2007/relationships/diagramDrawing" Target="../diagrams/drawing5.xml"/><Relationship Id="rId10" Type="http://schemas.openxmlformats.org/officeDocument/2006/relationships/diagramLayout" Target="../diagrams/layout2.xml"/><Relationship Id="rId19" Type="http://schemas.openxmlformats.org/officeDocument/2006/relationships/diagramData" Target="../diagrams/data4.xml"/><Relationship Id="rId31" Type="http://schemas.openxmlformats.org/officeDocument/2006/relationships/diagramQuickStyle" Target="../diagrams/quickStyle6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diagramData" Target="../diagrams/data3.xml"/><Relationship Id="rId22" Type="http://schemas.openxmlformats.org/officeDocument/2006/relationships/diagramColors" Target="../diagrams/colors4.xml"/><Relationship Id="rId27" Type="http://schemas.openxmlformats.org/officeDocument/2006/relationships/diagramColors" Target="../diagrams/colors5.xml"/><Relationship Id="rId30" Type="http://schemas.openxmlformats.org/officeDocument/2006/relationships/diagramLayout" Target="../diagrams/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microsoft.com/office/2007/relationships/diagramDrawing" Target="../diagrams/drawing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openxmlformats.org/officeDocument/2006/relationships/diagramColors" Target="../diagrams/colors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11" Type="http://schemas.openxmlformats.org/officeDocument/2006/relationships/diagramQuickStyle" Target="../diagrams/quickStyle9.xml"/><Relationship Id="rId5" Type="http://schemas.openxmlformats.org/officeDocument/2006/relationships/diagramQuickStyle" Target="../diagrams/quickStyle8.xml"/><Relationship Id="rId10" Type="http://schemas.openxmlformats.org/officeDocument/2006/relationships/diagramLayout" Target="../diagrams/layout9.xml"/><Relationship Id="rId4" Type="http://schemas.openxmlformats.org/officeDocument/2006/relationships/diagramLayout" Target="../diagrams/layout8.xml"/><Relationship Id="rId9" Type="http://schemas.openxmlformats.org/officeDocument/2006/relationships/diagramData" Target="../diagrams/data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diagramColors" Target="../diagrams/colors11.xml"/><Relationship Id="rId3" Type="http://schemas.openxmlformats.org/officeDocument/2006/relationships/diagramLayout" Target="../diagrams/layout10.xml"/><Relationship Id="rId7" Type="http://schemas.openxmlformats.org/officeDocument/2006/relationships/image" Target="../media/image7.jpg"/><Relationship Id="rId12" Type="http://schemas.openxmlformats.org/officeDocument/2006/relationships/diagramQuickStyle" Target="../diagrams/quickStyle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openxmlformats.org/officeDocument/2006/relationships/diagramLayout" Target="../diagrams/layout11.xml"/><Relationship Id="rId5" Type="http://schemas.openxmlformats.org/officeDocument/2006/relationships/diagramColors" Target="../diagrams/colors10.xml"/><Relationship Id="rId10" Type="http://schemas.openxmlformats.org/officeDocument/2006/relationships/diagramData" Target="../diagrams/data11.xml"/><Relationship Id="rId4" Type="http://schemas.openxmlformats.org/officeDocument/2006/relationships/diagramQuickStyle" Target="../diagrams/quickStyle10.xml"/><Relationship Id="rId9" Type="http://schemas.openxmlformats.org/officeDocument/2006/relationships/image" Target="../media/image9.jpeg"/><Relationship Id="rId14" Type="http://schemas.microsoft.com/office/2007/relationships/diagramDrawing" Target="../diagrams/drawing1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20.jpeg"/><Relationship Id="rId7" Type="http://schemas.openxmlformats.org/officeDocument/2006/relationships/diagramColors" Target="../diagrams/colors12.xm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6876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</a:t>
            </a:r>
            <a:b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МБОУ ЦО №16 города Тулы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144000" cy="5589240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371600" y="6165304"/>
            <a:ext cx="6400800" cy="692696"/>
          </a:xfr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>
            <a:normAutofit lnSpcReduction="10000"/>
          </a:bodyPr>
          <a:lstStyle/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</a:rPr>
              <a:t>Заведует кабинетом учитель немецкого языка Елена Евгеньевна Кочергина</a:t>
            </a:r>
            <a:endParaRPr lang="ru-RU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63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812" y="-180890"/>
            <a:ext cx="9250720" cy="703889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020" y="620756"/>
            <a:ext cx="9291928" cy="62372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flipV="1">
            <a:off x="2627784" y="764704"/>
            <a:ext cx="4032448" cy="72008"/>
          </a:xfrm>
        </p:spPr>
        <p:txBody>
          <a:bodyPr>
            <a:noAutofit/>
          </a:bodyPr>
          <a:lstStyle/>
          <a:p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21" name="Схема 20"/>
          <p:cNvGraphicFramePr/>
          <p:nvPr>
            <p:extLst>
              <p:ext uri="{D42A27DB-BD31-4B8C-83A1-F6EECF244321}">
                <p14:modId xmlns:p14="http://schemas.microsoft.com/office/powerpoint/2010/main" val="4245417853"/>
              </p:ext>
            </p:extLst>
          </p:nvPr>
        </p:nvGraphicFramePr>
        <p:xfrm>
          <a:off x="-32811" y="-180889"/>
          <a:ext cx="9250719" cy="9455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22" name="Схема 21"/>
          <p:cNvGraphicFramePr/>
          <p:nvPr>
            <p:extLst>
              <p:ext uri="{D42A27DB-BD31-4B8C-83A1-F6EECF244321}">
                <p14:modId xmlns:p14="http://schemas.microsoft.com/office/powerpoint/2010/main" val="3970165354"/>
              </p:ext>
            </p:extLst>
          </p:nvPr>
        </p:nvGraphicFramePr>
        <p:xfrm>
          <a:off x="652275" y="1124745"/>
          <a:ext cx="6474658" cy="43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graphicFrame>
        <p:nvGraphicFramePr>
          <p:cNvPr id="24" name="Схема 23"/>
          <p:cNvGraphicFramePr/>
          <p:nvPr>
            <p:extLst>
              <p:ext uri="{D42A27DB-BD31-4B8C-83A1-F6EECF244321}">
                <p14:modId xmlns:p14="http://schemas.microsoft.com/office/powerpoint/2010/main" val="2324560326"/>
              </p:ext>
            </p:extLst>
          </p:nvPr>
        </p:nvGraphicFramePr>
        <p:xfrm>
          <a:off x="1763688" y="4509120"/>
          <a:ext cx="7308305" cy="3693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475928" y="3406026"/>
            <a:ext cx="92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aphicFrame>
        <p:nvGraphicFramePr>
          <p:cNvPr id="23" name="Схема 22"/>
          <p:cNvGraphicFramePr/>
          <p:nvPr>
            <p:extLst>
              <p:ext uri="{D42A27DB-BD31-4B8C-83A1-F6EECF244321}">
                <p14:modId xmlns:p14="http://schemas.microsoft.com/office/powerpoint/2010/main" val="3893789760"/>
              </p:ext>
            </p:extLst>
          </p:nvPr>
        </p:nvGraphicFramePr>
        <p:xfrm>
          <a:off x="1" y="3212976"/>
          <a:ext cx="4283968" cy="377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4049393905"/>
              </p:ext>
            </p:extLst>
          </p:nvPr>
        </p:nvGraphicFramePr>
        <p:xfrm>
          <a:off x="-32811" y="5445224"/>
          <a:ext cx="7773164" cy="432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4" r:lo="rId25" r:qs="rId26" r:cs="rId27"/>
          </a:graphicData>
        </a:graphic>
      </p:graphicFrame>
      <p:graphicFrame>
        <p:nvGraphicFramePr>
          <p:cNvPr id="26" name="Схема 25"/>
          <p:cNvGraphicFramePr/>
          <p:nvPr>
            <p:extLst>
              <p:ext uri="{D42A27DB-BD31-4B8C-83A1-F6EECF244321}">
                <p14:modId xmlns:p14="http://schemas.microsoft.com/office/powerpoint/2010/main" val="2332286395"/>
              </p:ext>
            </p:extLst>
          </p:nvPr>
        </p:nvGraphicFramePr>
        <p:xfrm>
          <a:off x="1691680" y="6453336"/>
          <a:ext cx="7452320" cy="360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9" r:lo="rId30" r:qs="rId31" r:cs="rId32"/>
          </a:graphicData>
        </a:graphic>
      </p:graphicFrame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 rot="21313985" flipH="1" flipV="1">
            <a:off x="-1545519" y="6673992"/>
            <a:ext cx="71760" cy="7907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-1764703" y="6040892"/>
            <a:ext cx="78604" cy="5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47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32301786"/>
              </p:ext>
            </p:extLst>
          </p:nvPr>
        </p:nvGraphicFramePr>
        <p:xfrm>
          <a:off x="457200" y="0"/>
          <a:ext cx="8229600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11"/>
            <a:ext cx="9144000" cy="6858000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0" y="0"/>
            <a:ext cx="9179335" cy="864360"/>
            <a:chOff x="0" y="11555"/>
            <a:chExt cx="8229600" cy="1253333"/>
          </a:xfrm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0" y="11555"/>
              <a:ext cx="8229600" cy="854536"/>
            </a:xfrm>
            <a:prstGeom prst="roundRect">
              <a:avLst/>
            </a:prstGeom>
            <a:gradFill flip="none" rotWithShape="1">
              <a:gsLst>
                <a:gs pos="0">
                  <a:schemeClr val="accent3">
                    <a:lumMod val="60000"/>
                    <a:lumOff val="40000"/>
                    <a:tint val="66000"/>
                    <a:satMod val="160000"/>
                  </a:schemeClr>
                </a:gs>
                <a:gs pos="50000">
                  <a:schemeClr val="accent3">
                    <a:lumMod val="60000"/>
                    <a:lumOff val="40000"/>
                    <a:tint val="44500"/>
                    <a:satMod val="160000"/>
                  </a:schemeClr>
                </a:gs>
                <a:gs pos="100000">
                  <a:schemeClr val="accent3">
                    <a:lumMod val="60000"/>
                    <a:lumOff val="40000"/>
                    <a:tint val="23500"/>
                    <a:satMod val="160000"/>
                  </a:schemeClr>
                </a:gs>
              </a:gsLst>
              <a:lin ang="2700000" scaled="1"/>
              <a:tileRect/>
            </a:gra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кругленный прямоугольник 4"/>
            <p:cNvSpPr/>
            <p:nvPr/>
          </p:nvSpPr>
          <p:spPr>
            <a:xfrm>
              <a:off x="64323" y="75878"/>
              <a:ext cx="8100954" cy="11890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l" defTabSz="1244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80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Паспорт кабинета немецкого языка МБОУ ЦО №16</a:t>
              </a:r>
              <a:br>
                <a:rPr lang="ru-RU" sz="2800" kern="1200" dirty="0" smtClean="0">
                  <a:solidFill>
                    <a:schemeClr val="accent3">
                      <a:lumMod val="50000"/>
                    </a:schemeClr>
                  </a:solidFill>
                </a:rPr>
              </a:br>
              <a:endParaRPr lang="ru-RU" sz="280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0" y="5397741"/>
            <a:ext cx="9107589" cy="1440160"/>
            <a:chOff x="457426" y="3645938"/>
            <a:chExt cx="8229147" cy="434485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17" name="Полилиния 16"/>
            <p:cNvSpPr/>
            <p:nvPr/>
          </p:nvSpPr>
          <p:spPr>
            <a:xfrm>
              <a:off x="457426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10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Задачи кабинета</a:t>
              </a:r>
              <a:endParaRPr lang="ru-RU" sz="110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8" name="Полилиния 17"/>
            <p:cNvSpPr/>
            <p:nvPr/>
          </p:nvSpPr>
          <p:spPr>
            <a:xfrm>
              <a:off x="1508879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0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Общая характеристика</a:t>
              </a:r>
              <a:endParaRPr lang="ru-RU" sz="100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19" name="Полилиния 18"/>
            <p:cNvSpPr/>
            <p:nvPr/>
          </p:nvSpPr>
          <p:spPr>
            <a:xfrm>
              <a:off x="2560333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5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Материальная база</a:t>
              </a:r>
              <a:endParaRPr lang="ru-RU" sz="105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0" name="Полилиния 19"/>
            <p:cNvSpPr/>
            <p:nvPr/>
          </p:nvSpPr>
          <p:spPr>
            <a:xfrm>
              <a:off x="3611787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5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План работы на 2018/2019 учебный год</a:t>
              </a:r>
              <a:endParaRPr lang="ru-RU" sz="105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4663241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800" kern="1200" dirty="0" smtClean="0"/>
                <a:t>-</a:t>
              </a:r>
              <a:r>
                <a:rPr lang="ru-RU" sz="1000" kern="1200" dirty="0" smtClean="0">
                  <a:solidFill>
                    <a:schemeClr val="accent3">
                      <a:lumMod val="50000"/>
                    </a:schemeClr>
                  </a:solidFill>
                </a:rPr>
                <a:t>Перспективный план работы</a:t>
              </a:r>
              <a:endParaRPr lang="ru-RU" sz="100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5714695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50" kern="1200" dirty="0" smtClean="0">
                  <a:solidFill>
                    <a:schemeClr val="accent3">
                      <a:lumMod val="50000"/>
                    </a:schemeClr>
                  </a:solidFill>
                </a:rPr>
                <a:t>Учебно-методическое обеспечение</a:t>
              </a:r>
              <a:endParaRPr lang="ru-RU" sz="105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3" name="Полилиния 22"/>
            <p:cNvSpPr/>
            <p:nvPr/>
          </p:nvSpPr>
          <p:spPr>
            <a:xfrm>
              <a:off x="6766149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50" kern="1200" dirty="0" smtClean="0">
                  <a:solidFill>
                    <a:schemeClr val="accent3">
                      <a:lumMod val="50000"/>
                    </a:schemeClr>
                  </a:solidFill>
                </a:rPr>
                <a:t>Технические средства обучения</a:t>
              </a:r>
              <a:endParaRPr lang="ru-RU" sz="105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  <p:sp>
          <p:nvSpPr>
            <p:cNvPr id="24" name="Полилиния 23"/>
            <p:cNvSpPr/>
            <p:nvPr/>
          </p:nvSpPr>
          <p:spPr>
            <a:xfrm>
              <a:off x="7817603" y="3645938"/>
              <a:ext cx="868970" cy="434485"/>
            </a:xfrm>
            <a:custGeom>
              <a:avLst/>
              <a:gdLst>
                <a:gd name="connsiteX0" fmla="*/ 0 w 868970"/>
                <a:gd name="connsiteY0" fmla="*/ 0 h 434485"/>
                <a:gd name="connsiteX1" fmla="*/ 868970 w 868970"/>
                <a:gd name="connsiteY1" fmla="*/ 0 h 434485"/>
                <a:gd name="connsiteX2" fmla="*/ 868970 w 868970"/>
                <a:gd name="connsiteY2" fmla="*/ 434485 h 434485"/>
                <a:gd name="connsiteX3" fmla="*/ 0 w 868970"/>
                <a:gd name="connsiteY3" fmla="*/ 434485 h 434485"/>
                <a:gd name="connsiteX4" fmla="*/ 0 w 868970"/>
                <a:gd name="connsiteY4" fmla="*/ 0 h 434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8970" h="434485">
                  <a:moveTo>
                    <a:pt x="0" y="0"/>
                  </a:moveTo>
                  <a:lnTo>
                    <a:pt x="868970" y="0"/>
                  </a:lnTo>
                  <a:lnTo>
                    <a:pt x="868970" y="434485"/>
                  </a:lnTo>
                  <a:lnTo>
                    <a:pt x="0" y="434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080" tIns="5080" rIns="5080" bIns="5080" numCol="1" spcCol="1270" anchor="ctr" anchorCtr="0">
              <a:noAutofit/>
            </a:bodyPr>
            <a:lstStyle/>
            <a:p>
              <a:pPr lvl="0" algn="ctr" defTabSz="3556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050" kern="1200" dirty="0" smtClean="0">
                  <a:solidFill>
                    <a:schemeClr val="accent3">
                      <a:lumMod val="50000"/>
                    </a:schemeClr>
                  </a:solidFill>
                </a:rPr>
                <a:t>Санитарно-гигиеническое описание кабинета </a:t>
              </a:r>
              <a:endParaRPr lang="ru-RU" sz="1050" kern="1200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412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26424294"/>
              </p:ext>
            </p:extLst>
          </p:nvPr>
        </p:nvGraphicFramePr>
        <p:xfrm>
          <a:off x="0" y="0"/>
          <a:ext cx="9144000" cy="1124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805263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193625"/>
              </p:ext>
            </p:extLst>
          </p:nvPr>
        </p:nvGraphicFramePr>
        <p:xfrm>
          <a:off x="30222" y="2276871"/>
          <a:ext cx="9078282" cy="45831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</p:spTree>
    <p:extLst>
      <p:ext uri="{BB962C8B-B14F-4D97-AF65-F5344CB8AC3E}">
        <p14:creationId xmlns:p14="http://schemas.microsoft.com/office/powerpoint/2010/main" val="347393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36535516"/>
              </p:ext>
            </p:extLst>
          </p:nvPr>
        </p:nvGraphicFramePr>
        <p:xfrm>
          <a:off x="0" y="0"/>
          <a:ext cx="9144000" cy="980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44000" cy="65999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44000" cy="6021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44000" cy="6480720"/>
          </a:xfrm>
          <a:prstGeom prst="rect">
            <a:avLst/>
          </a:prstGeom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791948"/>
              </p:ext>
            </p:extLst>
          </p:nvPr>
        </p:nvGraphicFramePr>
        <p:xfrm>
          <a:off x="179512" y="1268760"/>
          <a:ext cx="8064896" cy="5589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  <p:extLst>
      <p:ext uri="{BB962C8B-B14F-4D97-AF65-F5344CB8AC3E}">
        <p14:creationId xmlns:p14="http://schemas.microsoft.com/office/powerpoint/2010/main" val="186484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как культурное пространство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6" y="1124744"/>
            <a:ext cx="9155766" cy="60212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6021288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4384604"/>
              </p:ext>
            </p:extLst>
          </p:nvPr>
        </p:nvGraphicFramePr>
        <p:xfrm>
          <a:off x="451317" y="1089511"/>
          <a:ext cx="8229600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9415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как центр коммуникации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5733256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7745218"/>
              </p:ext>
            </p:extLst>
          </p:nvPr>
        </p:nvGraphicFramePr>
        <p:xfrm>
          <a:off x="457200" y="1772816"/>
          <a:ext cx="82296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4490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72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как место для языкового тренинга, как сцена, как языковая мастерская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949280"/>
          </a:xfrm>
          <a:prstGeom prst="rect">
            <a:avLst/>
          </a:prstGeom>
        </p:spPr>
      </p:pic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6812552"/>
              </p:ext>
            </p:extLst>
          </p:nvPr>
        </p:nvGraphicFramePr>
        <p:xfrm>
          <a:off x="457200" y="1916832"/>
          <a:ext cx="8229600" cy="4941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950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С немецким языком каждый имеет больше шансов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4000" cy="5877272"/>
          </a:xfrm>
          <a:prstGeom prst="rect">
            <a:avLst/>
          </a:prstGeom>
        </p:spPr>
      </p:pic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225787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54506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– маленькая Германия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4000" cy="5877272"/>
          </a:xfrm>
          <a:prstGeom prst="rect">
            <a:avLst/>
          </a:prstGeom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5443149"/>
              </p:ext>
            </p:extLst>
          </p:nvPr>
        </p:nvGraphicFramePr>
        <p:xfrm>
          <a:off x="457200" y="3645024"/>
          <a:ext cx="8229600" cy="3212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5273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Коллажи-совместное творчество учащихся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40890" y="-188155"/>
            <a:ext cx="6662217" cy="9144000"/>
          </a:xfrm>
        </p:spPr>
      </p:pic>
    </p:spTree>
    <p:extLst>
      <p:ext uri="{BB962C8B-B14F-4D97-AF65-F5344CB8AC3E}">
        <p14:creationId xmlns:p14="http://schemas.microsoft.com/office/powerpoint/2010/main" val="1078738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213"/>
            <a:ext cx="9144000" cy="126876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</a:rPr>
              <a:t>У кабинета немецкого языка есть традиции- праздники отмечать так как в Германии</a:t>
            </a:r>
            <a:endParaRPr lang="ru-RU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216888"/>
            <a:ext cx="9144000" cy="5641112"/>
          </a:xfrm>
        </p:spPr>
      </p:pic>
      <p:sp>
        <p:nvSpPr>
          <p:cNvPr id="5" name="TextBox 4"/>
          <p:cNvSpPr txBox="1"/>
          <p:nvPr/>
        </p:nvSpPr>
        <p:spPr>
          <a:xfrm>
            <a:off x="2267744" y="6165304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err="1" smtClean="0">
                <a:solidFill>
                  <a:schemeClr val="accent3">
                    <a:lumMod val="50000"/>
                  </a:schemeClr>
                </a:solidFill>
                <a:latin typeface="Berlin Sans FB Demi" pitchFamily="34" charset="0"/>
              </a:rPr>
              <a:t>Es</a:t>
            </a:r>
            <a:r>
              <a:rPr lang="en-US" sz="4000" dirty="0" smtClean="0">
                <a:solidFill>
                  <a:schemeClr val="accent3">
                    <a:lumMod val="50000"/>
                  </a:schemeClr>
                </a:solidFill>
                <a:latin typeface="Berlin Sans FB Demi" pitchFamily="34" charset="0"/>
              </a:rPr>
              <a:t> </a:t>
            </a:r>
            <a:r>
              <a:rPr lang="en-US" sz="4000" dirty="0" err="1" smtClean="0">
                <a:solidFill>
                  <a:schemeClr val="accent3">
                    <a:lumMod val="50000"/>
                  </a:schemeClr>
                </a:solidFill>
                <a:latin typeface="Berlin Sans FB Demi" pitchFamily="34" charset="0"/>
              </a:rPr>
              <a:t>weihnachtet</a:t>
            </a:r>
            <a:r>
              <a:rPr lang="en-US" sz="4000" dirty="0" smtClean="0">
                <a:solidFill>
                  <a:schemeClr val="accent3">
                    <a:lumMod val="50000"/>
                  </a:schemeClr>
                </a:solidFill>
                <a:latin typeface="Berlin Sans FB Demi" pitchFamily="34" charset="0"/>
              </a:rPr>
              <a:t> …</a:t>
            </a:r>
            <a:endParaRPr lang="ru-RU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6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Языковой чемпионат «Немецкий легко и весело» проходит в кабинете немецкого языка уже 8 лет!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9144000" cy="5733256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3999" cy="5722950"/>
          </a:xfrm>
        </p:spPr>
      </p:pic>
      <p:sp>
        <p:nvSpPr>
          <p:cNvPr id="5" name="TextBox 4"/>
          <p:cNvSpPr txBox="1"/>
          <p:nvPr/>
        </p:nvSpPr>
        <p:spPr>
          <a:xfrm>
            <a:off x="3347864" y="1807949"/>
            <a:ext cx="5184576" cy="646331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Тульская команда была победителем и призером в Москве на Всероссийском туре!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0247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языка- мастерская передового опыта для учителей Тулы и области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0"/>
            <a:ext cx="9144000" cy="5589240"/>
          </a:xfrm>
        </p:spPr>
      </p:pic>
      <p:sp>
        <p:nvSpPr>
          <p:cNvPr id="5" name="TextBox 4"/>
          <p:cNvSpPr txBox="1"/>
          <p:nvPr/>
        </p:nvSpPr>
        <p:spPr>
          <a:xfrm>
            <a:off x="323529" y="1700808"/>
            <a:ext cx="7128791" cy="40011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  <a:shade val="30000"/>
                  <a:satMod val="115000"/>
                </a:schemeClr>
              </a:gs>
              <a:gs pos="50000">
                <a:schemeClr val="accent3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accent3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4">
                    <a:lumMod val="50000"/>
                  </a:schemeClr>
                </a:solidFill>
              </a:rPr>
              <a:t>Семинары повышения квалификации проходят ежегодно</a:t>
            </a:r>
            <a:endParaRPr lang="ru-RU" sz="20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6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41903"/>
            <a:ext cx="9144000" cy="1124744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Тематические выставки и ралли- визитная карточка кабинета немецкого языка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3">
                    <a:lumMod val="50000"/>
                  </a:schemeClr>
                </a:solidFill>
                <a:latin typeface="Berlin Sans FB Demi" pitchFamily="34" charset="0"/>
              </a:rPr>
              <a:t>Märchenausstellung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9144000" cy="580526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1268760"/>
            <a:ext cx="7488832" cy="36933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Проект института им. Гете поддержали 5 школ Тульского региона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60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  <a:gradFill flip="none" rotWithShape="1">
            <a:gsLst>
              <a:gs pos="0">
                <a:schemeClr val="accent3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3">
                  <a:lumMod val="60000"/>
                  <a:lumOff val="40000"/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3">
                    <a:lumMod val="50000"/>
                  </a:schemeClr>
                </a:solidFill>
              </a:rPr>
              <a:t>Всероссийский марафон «Немецкий- легко и весело» в октябре встречает гостей из Тульского региона!</a:t>
            </a:r>
            <a:endParaRPr lang="ru-RU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1" y="1277010"/>
            <a:ext cx="9144000" cy="5589240"/>
          </a:xfrm>
        </p:spPr>
      </p:pic>
      <p:sp>
        <p:nvSpPr>
          <p:cNvPr id="5" name="TextBox 4"/>
          <p:cNvSpPr txBox="1"/>
          <p:nvPr/>
        </p:nvSpPr>
        <p:spPr>
          <a:xfrm>
            <a:off x="395536" y="1844824"/>
            <a:ext cx="8208912" cy="369332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3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3">
                  <a:lumMod val="40000"/>
                  <a:lumOff val="60000"/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Кабинет немецкого языка превращается в станцию «Узнавать Германию»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773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650</Words>
  <Application>Microsoft Office PowerPoint</Application>
  <PresentationFormat>Экран (4:3)</PresentationFormat>
  <Paragraphs>79</Paragraphs>
  <Slides>16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Кабинет немецкого языка  МБОУ ЦО №16 города Тулы</vt:lpstr>
      <vt:lpstr>Презентация PowerPoint</vt:lpstr>
      <vt:lpstr>Презентация PowerPoint</vt:lpstr>
      <vt:lpstr>Презентация PowerPoint</vt:lpstr>
      <vt:lpstr>Презентация PowerPoint</vt:lpstr>
      <vt:lpstr>Кабинет немецкого языка как культурное пространство</vt:lpstr>
      <vt:lpstr>Кабинет немецкого языка как центр коммуникации</vt:lpstr>
      <vt:lpstr>Кабинет немецкого языка как место для языкового тренинга, как сцена, как языковая мастерская</vt:lpstr>
      <vt:lpstr>С немецким языком каждый имеет больше шансов</vt:lpstr>
      <vt:lpstr>Кабинет немецкого языка – маленькая Германия</vt:lpstr>
      <vt:lpstr>Коллажи-совместное творчество учащихся</vt:lpstr>
      <vt:lpstr>У кабинета немецкого языка есть традиции- праздники отмечать так как в Германии</vt:lpstr>
      <vt:lpstr>Языковой чемпионат «Немецкий легко и весело» проходит в кабинете немецкого языка уже 8 лет!</vt:lpstr>
      <vt:lpstr>Кабинет немецкого языка- мастерская передового опыта для учителей Тулы и области</vt:lpstr>
      <vt:lpstr>Тематические выставки и ралли- визитная карточка кабинета немецкого языка</vt:lpstr>
      <vt:lpstr>Всероссийский марафон «Немецкий- легко и весело» в октябре встречает гостей из Тульского региона!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Кабинет немецкого языка как ландшафт для изучения языка.</dc:title>
  <dc:creator>Павел</dc:creator>
  <cp:lastModifiedBy>Павел</cp:lastModifiedBy>
  <cp:revision>54</cp:revision>
  <dcterms:created xsi:type="dcterms:W3CDTF">2019-02-14T12:47:21Z</dcterms:created>
  <dcterms:modified xsi:type="dcterms:W3CDTF">2019-02-26T17:14:39Z</dcterms:modified>
</cp:coreProperties>
</file>