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615" autoAdjust="0"/>
    <p:restoredTop sz="86447" autoAdjust="0"/>
  </p:normalViewPr>
  <p:slideViewPr>
    <p:cSldViewPr>
      <p:cViewPr>
        <p:scale>
          <a:sx n="107" d="100"/>
          <a:sy n="107" d="100"/>
        </p:scale>
        <p:origin x="11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CB59E747-8A97-4869-8458-DB69C6E1171D}" type="datetimeFigureOut">
              <a:rPr lang="ru-RU" smtClean="0"/>
              <a:t>16.01.2021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94BDA8B8-C5CA-4E14-BFCF-708649EDF07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latin typeface="Batang" pitchFamily="18" charset="-127"/>
                <a:ea typeface="Batang" pitchFamily="18" charset="-127"/>
              </a:rPr>
              <a:t>Безопасность детей в сети Интернет</a:t>
            </a:r>
            <a:endParaRPr lang="ru-RU" dirty="0"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4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sz="1600" dirty="0" smtClean="0"/>
              <a:t>В настоящее время дети активно пользуются Интернетом, а зачастую проводят в Сети даже больше времени, чем взрослые. Юные пользователи осваивают сервисы мгновенных сообщений (ICQ и пр.), общаются на форумах и в чатах, каждый день узнают много новой увлекательной и образовательной информации. Использование современных информационных технологий, несомненно, полезно, но не всегда безопасно для детей.</a:t>
            </a:r>
            <a:br>
              <a:rPr lang="ru-RU" sz="1600" dirty="0" smtClean="0"/>
            </a:br>
            <a:endParaRPr lang="ru-RU" sz="160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32" y="2276872"/>
            <a:ext cx="4161126" cy="309634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2204864"/>
            <a:ext cx="8208912" cy="4392488"/>
          </a:xfrm>
        </p:spPr>
        <p:txBody>
          <a:bodyPr/>
          <a:lstStyle/>
          <a:p>
            <a:r>
              <a:rPr lang="ru-RU" dirty="0" smtClean="0"/>
              <a:t>Начинать свое знакомство с виртуальной реальностью ребенок должен под присмотром взрослых. Именно родители смогут ответить на все "почему" и "как", а также предостеречь от возможных опасностей и ошибок.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077072"/>
            <a:ext cx="3456384" cy="237626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490" y="476672"/>
            <a:ext cx="7024744" cy="11521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Основные советы родителям:  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493" y="1556792"/>
            <a:ext cx="3960555" cy="4896544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-Прежде, чем позволить ребенку пользоваться Интернетом, расскажите ему о возможных опасностях Сети (вредоносные программы, небезопасные сайты, </a:t>
            </a:r>
            <a:r>
              <a:rPr lang="ru-RU" dirty="0" err="1" smtClean="0"/>
              <a:t>интернет-мошенники</a:t>
            </a:r>
            <a:r>
              <a:rPr lang="ru-RU" dirty="0" smtClean="0"/>
              <a:t> и др.) и их последствиях.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632323"/>
            <a:ext cx="3670300" cy="245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3140968"/>
            <a:ext cx="7776864" cy="3312368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-Объясните ребенку, что при общении в Интернете (чаты, форумы, сервисы мгновенного обмена сообщениями, </a:t>
            </a:r>
            <a:r>
              <a:rPr lang="ru-RU" dirty="0" err="1" smtClean="0"/>
              <a:t>онлайн-игры</a:t>
            </a:r>
            <a:r>
              <a:rPr lang="ru-RU" dirty="0" smtClean="0"/>
              <a:t>) и других ситуациях, требующих регистрации, нельзя использовать реальное имя. Помогите ему выбрать регистрационное имя, не содержащее никакой личной информации.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401" y="404663"/>
            <a:ext cx="4032448" cy="2634945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-Объясните ребенку, что нельзя разглашать в Интернете информацию личного характера (номер телефона, домашний адрес, название/номер школы и т.д.), а также "показывать" свои фотографии.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2852936"/>
            <a:ext cx="6912768" cy="3456384"/>
          </a:xfrm>
        </p:spPr>
        <p:txBody>
          <a:bodyPr>
            <a:normAutofit/>
          </a:bodyPr>
          <a:lstStyle/>
          <a:p>
            <a:r>
              <a:rPr lang="ru-RU" dirty="0" smtClean="0"/>
              <a:t>-Четко определите время, которое Ваш ребенок может проводить в Интернете, и сайты, которые он может посещать. </a:t>
            </a:r>
            <a:br>
              <a:rPr lang="ru-RU" dirty="0" smtClean="0"/>
            </a:br>
            <a:r>
              <a:rPr lang="ru-RU" dirty="0" smtClean="0"/>
              <a:t> -Помогите ребенку понять, что далеко не все, что он может прочесть или увидеть в Интернете - правда. Приучите его спрашивать то, в чем он не уверен.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04664"/>
            <a:ext cx="3600400" cy="2398881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 -Не позволяйте Вашему ребенку встречаться с </a:t>
            </a:r>
            <a:r>
              <a:rPr lang="ru-RU" dirty="0" err="1" smtClean="0"/>
              <a:t>онлайн-знакомыми</a:t>
            </a:r>
            <a:r>
              <a:rPr lang="ru-RU" dirty="0" smtClean="0"/>
              <a:t> без Вашего разрешения или в отсутствии взрослого человека.</a:t>
            </a:r>
            <a:br>
              <a:rPr lang="ru-RU" dirty="0" smtClean="0"/>
            </a:br>
            <a:r>
              <a:rPr lang="ru-RU" dirty="0" smtClean="0"/>
              <a:t> -Объясните ребенку, что нельзя открывать файлы, полученные от неизвестных пользователей, так как они могут содержать вирусы или фото/видео с негативным содержанием.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 -Убедитесь, что на компьютерах установлены и правильно настроены антивирусные программы, средства фильтрации </a:t>
            </a:r>
            <a:r>
              <a:rPr lang="ru-RU" dirty="0" err="1" smtClean="0"/>
              <a:t>контента</a:t>
            </a:r>
            <a:r>
              <a:rPr lang="ru-RU" dirty="0" smtClean="0"/>
              <a:t> и нежелательных сообщений.</a:t>
            </a:r>
            <a:br>
              <a:rPr lang="ru-RU" dirty="0" smtClean="0"/>
            </a:br>
            <a:r>
              <a:rPr lang="ru-RU" dirty="0" smtClean="0"/>
              <a:t> -Контролируйте деятельность ребенка в Интернете с помощью специального программного обеспечения.</a:t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164037" y="3742174"/>
            <a:ext cx="6777317" cy="3096344"/>
          </a:xfrm>
        </p:spPr>
        <p:txBody>
          <a:bodyPr/>
          <a:lstStyle/>
          <a:p>
            <a:r>
              <a:rPr lang="ru-RU" dirty="0" smtClean="0"/>
              <a:t> -Проверяйте актуальность уже установленных правил. Следите за тем, чтобы Ваши правила соответствовали возрасту и развитию Вашего ребенка.</a:t>
            </a:r>
            <a:br>
              <a:rPr lang="ru-RU" dirty="0" smtClean="0"/>
            </a:br>
            <a:endParaRPr lang="ru-RU" dirty="0" smtClean="0"/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72"/>
            <a:ext cx="4425888" cy="266429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61</TotalTime>
  <Words>235</Words>
  <Application>Microsoft Office PowerPoint</Application>
  <PresentationFormat>Экран (4:3)</PresentationFormat>
  <Paragraphs>12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Остин</vt:lpstr>
      <vt:lpstr>Безопасность детей в сети Интернет</vt:lpstr>
      <vt:lpstr>Презентация PowerPoint</vt:lpstr>
      <vt:lpstr>Основные советы родителям:  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Школа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Безопасность детей в сети Интернет</dc:title>
  <dc:creator>1</dc:creator>
  <cp:lastModifiedBy>Я</cp:lastModifiedBy>
  <cp:revision>9</cp:revision>
  <dcterms:created xsi:type="dcterms:W3CDTF">2012-01-24T13:13:23Z</dcterms:created>
  <dcterms:modified xsi:type="dcterms:W3CDTF">2021-01-16T12:21:14Z</dcterms:modified>
</cp:coreProperties>
</file>