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437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4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5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5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039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64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223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4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88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99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73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78329-CE94-4847-B2A0-A5247FA7DF1D}" type="datetimeFigureOut">
              <a:rPr lang="ru-RU" smtClean="0"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31503-B0A9-4792-B397-1E22958CF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110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8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2600" y="469900"/>
            <a:ext cx="114935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«Театр физического развития и оздоровления детей дошкольного и младшего школьного возраста</a:t>
            </a:r>
            <a:r>
              <a:rPr lang="ru-RU" sz="48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4800" b="1" i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в подводный мир» </a:t>
            </a:r>
            <a:endParaRPr lang="ru-RU" sz="48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мультимедийной</a:t>
            </a:r>
          </a:p>
          <a:p>
            <a:pPr algn="ctr"/>
            <a:r>
              <a:rPr lang="ru-RU" sz="4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установки в средней группе</a:t>
            </a:r>
          </a:p>
          <a:p>
            <a:pPr algn="ctr"/>
            <a:r>
              <a:rPr lang="ru-RU" sz="4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333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47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850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500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788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21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225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833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446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" t="14889" r="5835" b="2955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7894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905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28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544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290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478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372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093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713" y="-39214"/>
            <a:ext cx="12261713" cy="689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936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15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92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9023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27</Words>
  <Application>Microsoft Office PowerPoint</Application>
  <PresentationFormat>Широкоэкранный</PresentationFormat>
  <Paragraphs>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5</cp:revision>
  <dcterms:created xsi:type="dcterms:W3CDTF">2024-11-08T05:27:26Z</dcterms:created>
  <dcterms:modified xsi:type="dcterms:W3CDTF">2024-11-09T08:00:27Z</dcterms:modified>
</cp:coreProperties>
</file>