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9140000">
            <a:off x="817888" y="1705213"/>
            <a:ext cx="5648623" cy="1204306"/>
          </a:xfrm>
        </p:spPr>
        <p:txBody>
          <a:bodyPr/>
          <a:lstStyle/>
          <a:p>
            <a:r>
              <a:rPr lang="ru-RU" dirty="0" smtClean="0"/>
              <a:t>Неделя здоровья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Выполнила: Пирогова Лукерья </a:t>
            </a:r>
            <a:r>
              <a:rPr lang="ru-RU" dirty="0" err="1" smtClean="0"/>
              <a:t>ивановна</a:t>
            </a:r>
            <a:endParaRPr lang="ru-RU" dirty="0" smtClean="0"/>
          </a:p>
          <a:p>
            <a:r>
              <a:rPr lang="ru-RU" dirty="0" smtClean="0"/>
              <a:t>Вид проекта: краткосрочный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1483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0" dirty="0"/>
              <a:t> Все </a:t>
            </a:r>
            <a:r>
              <a:rPr lang="ru-RU" b="0" dirty="0" smtClean="0"/>
              <a:t> </a:t>
            </a:r>
            <a:r>
              <a:rPr lang="ru-RU" b="0" dirty="0"/>
              <a:t>желают видеть </a:t>
            </a:r>
            <a:r>
              <a:rPr lang="ru-RU" b="0" dirty="0" smtClean="0"/>
              <a:t>своих детей здоровыми, сильными, </a:t>
            </a:r>
            <a:r>
              <a:rPr lang="ru-RU" b="0" dirty="0"/>
              <a:t>физически </a:t>
            </a:r>
            <a:r>
              <a:rPr lang="ru-RU" b="0" dirty="0" smtClean="0"/>
              <a:t>развитыми, </a:t>
            </a:r>
            <a:r>
              <a:rPr lang="ru-RU" b="0" dirty="0"/>
              <a:t>и большинство прекрасно </a:t>
            </a:r>
            <a:r>
              <a:rPr lang="ru-RU" b="0" dirty="0" smtClean="0"/>
              <a:t>понимают</a:t>
            </a:r>
            <a:r>
              <a:rPr lang="ru-RU" b="0" dirty="0"/>
              <a:t>, что для нормального роста, развития и крепкого здоровья необходимо движение</a:t>
            </a:r>
            <a:r>
              <a:rPr lang="ru-RU" b="0" dirty="0" smtClean="0"/>
              <a:t>. Для этого в нашей </a:t>
            </a:r>
            <a:r>
              <a:rPr lang="ru-RU" dirty="0" smtClean="0"/>
              <a:t>основной образовательной  программе дошкольного образования «от рождения до школы» (соответствует ФГОС) в ноябре 2020 года была запланирована «Неделя здоровья». </a:t>
            </a:r>
            <a:r>
              <a:rPr lang="ru-RU" b="0" dirty="0"/>
              <a:t> </a:t>
            </a:r>
            <a:r>
              <a:rPr lang="ru-RU" dirty="0" smtClean="0"/>
              <a:t>По ходу части этого мероприятия  мы смогли выявить у  детей, своего рода, дискриминацию (по гендерному и силовому распределениям). На основании этой информации мы хотим исправить эту проблему.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961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 </a:t>
            </a:r>
            <a:r>
              <a:rPr lang="ru-RU" b="0" dirty="0"/>
              <a:t>Создание оптимальных условий для  охраны и укрепления физического </a:t>
            </a:r>
            <a:r>
              <a:rPr lang="ru-RU" b="0" dirty="0" smtClean="0"/>
              <a:t>и</a:t>
            </a:r>
            <a:r>
              <a:rPr lang="ru-RU" b="0" dirty="0"/>
              <a:t> психического здоровья детей, в том числе их эмоционального благополучия; формирования привычки здорового образа жизни.</a:t>
            </a:r>
          </a:p>
          <a:p>
            <a:r>
              <a:rPr lang="ru-RU" b="0" dirty="0"/>
              <a:t>Комплексный план мероприятий, состоящий из разнообразных видов </a:t>
            </a:r>
            <a:r>
              <a:rPr lang="ru-RU" b="0" dirty="0" smtClean="0"/>
              <a:t>физкультурно</a:t>
            </a:r>
            <a:r>
              <a:rPr lang="ru-RU" b="0" dirty="0"/>
              <a:t>-</a:t>
            </a:r>
            <a:r>
              <a:rPr lang="ru-RU" b="0" dirty="0" smtClean="0"/>
              <a:t>оздоровительной </a:t>
            </a:r>
            <a:r>
              <a:rPr lang="ru-RU" b="0" dirty="0"/>
              <a:t>работы, направленной на формирование личности в социально – психологическом, интеллектуальном, двигательном </a:t>
            </a:r>
            <a:r>
              <a:rPr lang="ru-RU" b="0" dirty="0" smtClean="0"/>
              <a:t>развитии. «Неделя здоровья» направлена </a:t>
            </a:r>
            <a:r>
              <a:rPr lang="ru-RU" b="0" dirty="0"/>
              <a:t>на укрепление </a:t>
            </a:r>
            <a:r>
              <a:rPr lang="ru-RU" b="0" dirty="0" smtClean="0"/>
              <a:t>здоровья, физическое </a:t>
            </a:r>
            <a:r>
              <a:rPr lang="ru-RU" b="0" dirty="0"/>
              <a:t>развитие детей, укрепление </a:t>
            </a:r>
            <a:r>
              <a:rPr lang="ru-RU" b="0" dirty="0" smtClean="0"/>
              <a:t>детско-коллективных</a:t>
            </a:r>
            <a:r>
              <a:rPr lang="ru-RU" b="0" dirty="0"/>
              <a:t> </a:t>
            </a:r>
            <a:r>
              <a:rPr lang="ru-RU" b="0" dirty="0" smtClean="0"/>
              <a:t>отношений</a:t>
            </a:r>
            <a:r>
              <a:rPr lang="ru-RU" b="0" dirty="0"/>
              <a:t>.</a:t>
            </a:r>
            <a:br>
              <a:rPr lang="ru-RU" b="0" dirty="0"/>
            </a:br>
            <a:endParaRPr lang="ru-RU" b="0" dirty="0"/>
          </a:p>
          <a:p>
            <a:endParaRPr lang="ru-RU" b="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51889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ru-RU" b="0" dirty="0"/>
              <a:t>В</a:t>
            </a:r>
            <a:r>
              <a:rPr lang="ru-RU" b="0" dirty="0" smtClean="0"/>
              <a:t>ырабатывать </a:t>
            </a:r>
            <a:r>
              <a:rPr lang="ru-RU" b="0" dirty="0"/>
              <a:t>стойкую привычку к занятиям физической культурой </a:t>
            </a:r>
            <a:endParaRPr lang="ru-RU" dirty="0" smtClean="0"/>
          </a:p>
          <a:p>
            <a:pPr>
              <a:buFontTx/>
              <a:buChar char="-"/>
            </a:pPr>
            <a:r>
              <a:rPr lang="ru-RU" b="0" dirty="0" smtClean="0"/>
              <a:t> </a:t>
            </a:r>
            <a:r>
              <a:rPr lang="ru-RU" b="0" dirty="0"/>
              <a:t>С</a:t>
            </a:r>
            <a:r>
              <a:rPr lang="ru-RU" b="0" dirty="0" smtClean="0"/>
              <a:t>оздавать </a:t>
            </a:r>
            <a:r>
              <a:rPr lang="ru-RU" b="0" dirty="0"/>
              <a:t>проблемные ситуации наглядно демонстрирующие значимость правильного отношения к </a:t>
            </a:r>
            <a:r>
              <a:rPr lang="ru-RU" b="0" dirty="0" smtClean="0"/>
              <a:t>здоровью.</a:t>
            </a:r>
            <a:endParaRPr lang="ru-RU" dirty="0" smtClean="0"/>
          </a:p>
          <a:p>
            <a:pPr>
              <a:buFontTx/>
              <a:buChar char="-"/>
            </a:pPr>
            <a:r>
              <a:rPr lang="ru-RU" b="0" dirty="0" smtClean="0"/>
              <a:t> </a:t>
            </a:r>
            <a:r>
              <a:rPr lang="ru-RU" b="0" dirty="0"/>
              <a:t>Ф</a:t>
            </a:r>
            <a:r>
              <a:rPr lang="ru-RU" b="0" dirty="0" smtClean="0"/>
              <a:t>ормирование </a:t>
            </a:r>
            <a:r>
              <a:rPr lang="ru-RU" b="0" dirty="0"/>
              <a:t>у ребенка мотивов самосохранения, воспитании привычки думать и заботиться о своем здоровье</a:t>
            </a:r>
            <a:r>
              <a:rPr lang="ru-RU" b="0" dirty="0" smtClean="0"/>
              <a:t>.</a:t>
            </a:r>
          </a:p>
          <a:p>
            <a:pPr>
              <a:buFontTx/>
              <a:buChar char="-"/>
            </a:pPr>
            <a:r>
              <a:rPr lang="ru-RU" b="0" dirty="0"/>
              <a:t>В</a:t>
            </a:r>
            <a:r>
              <a:rPr lang="ru-RU" b="0" dirty="0" smtClean="0"/>
              <a:t>ыработать у детей способность работать в команде.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7719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«Недели здоровья»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9293511"/>
              </p:ext>
            </p:extLst>
          </p:nvPr>
        </p:nvGraphicFramePr>
        <p:xfrm>
          <a:off x="611560" y="1052736"/>
          <a:ext cx="7521576" cy="385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2808312"/>
                <a:gridCol w="4065192"/>
              </a:tblGrid>
              <a:tr h="0">
                <a:tc>
                  <a:txBody>
                    <a:bodyPr/>
                    <a:lstStyle/>
                    <a:p>
                      <a:r>
                        <a:rPr lang="ru-RU" dirty="0" smtClean="0"/>
                        <a:t>ПН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+</a:t>
                      </a:r>
                      <a:r>
                        <a:rPr lang="ru-RU" baseline="0" dirty="0" smtClean="0"/>
                        <a:t> «Обезьянник»</a:t>
                      </a:r>
                      <a:endParaRPr lang="ru-RU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dirty="0" smtClean="0"/>
                        <a:t>Вывод: дети не умеют работать в одной большой команде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«Веселые</a:t>
                      </a:r>
                      <a:r>
                        <a:rPr lang="ru-RU" baseline="0" dirty="0" smtClean="0"/>
                        <a:t> старты»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Полоса препятствий на основе мягкого модуля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ЧТ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«Тропинка»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Вывод:</a:t>
                      </a:r>
                      <a:r>
                        <a:rPr lang="ru-RU" baseline="0" dirty="0" smtClean="0"/>
                        <a:t> действия в ходе этой игры сплотили всех детей для общей работы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lang="ru-RU" dirty="0" smtClean="0"/>
                        <a:t>Вывод: дети смогли хорошо общаться, играть, оказывать друг другу</a:t>
                      </a:r>
                      <a:r>
                        <a:rPr lang="ru-RU" baseline="0" dirty="0" smtClean="0"/>
                        <a:t> помощь и поддержку</a:t>
                      </a:r>
                      <a:r>
                        <a:rPr lang="ru-RU" dirty="0" smtClean="0"/>
                        <a:t> в большой команде, в которой не было выявлено признаков дискриминации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7091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Развивательно-позновательные</a:t>
            </a:r>
            <a:r>
              <a:rPr lang="ru-RU" dirty="0" smtClean="0"/>
              <a:t> игры на «неделе здоровья»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0056">
            <a:off x="464026" y="2949341"/>
            <a:ext cx="2603685" cy="357981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426547"/>
            <a:ext cx="2592288" cy="35641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5359">
            <a:off x="6077143" y="2946025"/>
            <a:ext cx="2592288" cy="356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82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Общий вывод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0" dirty="0" smtClean="0"/>
              <a:t>Мы создали оптимальные условия </a:t>
            </a:r>
            <a:r>
              <a:rPr lang="ru-RU" b="0" dirty="0"/>
              <a:t>для  охраны и укрепления физического и психического здоровья детей, в том числе их эмоционального благополучия; формирования привычки здорового образа жизни.</a:t>
            </a:r>
          </a:p>
          <a:p>
            <a:r>
              <a:rPr lang="ru-RU" b="0" dirty="0"/>
              <a:t>Комплексный план мероприятий, состоящий из разнообразных видов физкультурно-оздоровительной работы, направленной на формирование личности в социально – психологическом, интеллектуальном, двигательном </a:t>
            </a:r>
            <a:r>
              <a:rPr lang="ru-RU" b="0" dirty="0" smtClean="0"/>
              <a:t>развитии. Укрепили их здоровье, физическое </a:t>
            </a:r>
            <a:r>
              <a:rPr lang="ru-RU" b="0" dirty="0"/>
              <a:t>развитие детей, </a:t>
            </a:r>
            <a:r>
              <a:rPr lang="ru-RU" b="0" dirty="0" smtClean="0"/>
              <a:t>укрепили детско-коллективные отношения.</a:t>
            </a:r>
            <a:r>
              <a:rPr lang="ru-RU" b="0" dirty="0"/>
              <a:t/>
            </a:r>
            <a:br>
              <a:rPr lang="ru-RU" b="0" dirty="0"/>
            </a:br>
            <a:endParaRPr lang="ru-RU" b="0" dirty="0"/>
          </a:p>
          <a:p>
            <a:endParaRPr lang="ru-RU" b="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39046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58</TotalTime>
  <Words>115</Words>
  <Application>Microsoft Office PowerPoint</Application>
  <PresentationFormat>Экран (4:3)</PresentationFormat>
  <Paragraphs>31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Углы</vt:lpstr>
      <vt:lpstr>Неделя здоровья</vt:lpstr>
      <vt:lpstr>актуальность</vt:lpstr>
      <vt:lpstr>Цель </vt:lpstr>
      <vt:lpstr>задачи</vt:lpstr>
      <vt:lpstr>План «Недели здоровья»</vt:lpstr>
      <vt:lpstr>Развивательно-позновательные игры на «неделе здоровья»</vt:lpstr>
      <vt:lpstr>Общий вывод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Неделя здоровья</dc:title>
  <dc:creator>Евгений</dc:creator>
  <cp:lastModifiedBy>Евгений</cp:lastModifiedBy>
  <cp:revision>7</cp:revision>
  <dcterms:created xsi:type="dcterms:W3CDTF">2020-08-25T13:59:17Z</dcterms:created>
  <dcterms:modified xsi:type="dcterms:W3CDTF">2020-12-18T01:34:14Z</dcterms:modified>
</cp:coreProperties>
</file>