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83" r:id="rId1"/>
  </p:sldMasterIdLst>
  <p:notesMasterIdLst>
    <p:notesMasterId r:id="rId29"/>
  </p:notesMasterIdLst>
  <p:sldIdLst>
    <p:sldId id="256" r:id="rId2"/>
    <p:sldId id="258" r:id="rId3"/>
    <p:sldId id="260" r:id="rId4"/>
    <p:sldId id="264" r:id="rId5"/>
    <p:sldId id="263" r:id="rId6"/>
    <p:sldId id="265" r:id="rId7"/>
    <p:sldId id="266" r:id="rId8"/>
    <p:sldId id="273" r:id="rId9"/>
    <p:sldId id="285" r:id="rId10"/>
    <p:sldId id="286" r:id="rId11"/>
    <p:sldId id="267" r:id="rId12"/>
    <p:sldId id="287" r:id="rId13"/>
    <p:sldId id="268" r:id="rId14"/>
    <p:sldId id="288" r:id="rId15"/>
    <p:sldId id="269" r:id="rId16"/>
    <p:sldId id="270" r:id="rId17"/>
    <p:sldId id="272" r:id="rId18"/>
    <p:sldId id="276" r:id="rId19"/>
    <p:sldId id="277" r:id="rId20"/>
    <p:sldId id="275" r:id="rId21"/>
    <p:sldId id="289" r:id="rId22"/>
    <p:sldId id="278" r:id="rId23"/>
    <p:sldId id="290" r:id="rId24"/>
    <p:sldId id="291" r:id="rId25"/>
    <p:sldId id="274" r:id="rId26"/>
    <p:sldId id="280" r:id="rId27"/>
    <p:sldId id="279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809" autoAdjust="0"/>
    <p:restoredTop sz="94712" autoAdjust="0"/>
  </p:normalViewPr>
  <p:slideViewPr>
    <p:cSldViewPr snapToGrid="0">
      <p:cViewPr varScale="1">
        <p:scale>
          <a:sx n="74" d="100"/>
          <a:sy n="74" d="100"/>
        </p:scale>
        <p:origin x="342" y="72"/>
      </p:cViewPr>
      <p:guideLst/>
    </p:cSldViewPr>
  </p:slideViewPr>
  <p:outlineViewPr>
    <p:cViewPr>
      <p:scale>
        <a:sx n="33" d="100"/>
        <a:sy n="33" d="100"/>
      </p:scale>
      <p:origin x="0" y="-705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4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926366-02CF-42DB-B363-88523D194C11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4E25DF-EFE3-453B-A5D1-AC8227D1A1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37564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E25DF-EFE3-453B-A5D1-AC8227D1A1EC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00856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26AB7-AC21-4F79-8119-F25E48D7C51A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82D0E-820F-4F46-8620-1C35C73310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020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26AB7-AC21-4F79-8119-F25E48D7C51A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82D0E-820F-4F46-8620-1C35C73310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7509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26AB7-AC21-4F79-8119-F25E48D7C51A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82D0E-820F-4F46-8620-1C35C73310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20310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26AB7-AC21-4F79-8119-F25E48D7C51A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82D0E-820F-4F46-8620-1C35C73310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5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26AB7-AC21-4F79-8119-F25E48D7C51A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82D0E-820F-4F46-8620-1C35C73310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3107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26AB7-AC21-4F79-8119-F25E48D7C51A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82D0E-820F-4F46-8620-1C35C73310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765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26AB7-AC21-4F79-8119-F25E48D7C51A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82D0E-820F-4F46-8620-1C35C73310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1312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26AB7-AC21-4F79-8119-F25E48D7C51A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82D0E-820F-4F46-8620-1C35C73310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182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26AB7-AC21-4F79-8119-F25E48D7C51A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82D0E-820F-4F46-8620-1C35C73310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7033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26AB7-AC21-4F79-8119-F25E48D7C51A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82D0E-820F-4F46-8620-1C35C73310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8917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26AB7-AC21-4F79-8119-F25E48D7C51A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82D0E-820F-4F46-8620-1C35C73310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4533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26AB7-AC21-4F79-8119-F25E48D7C51A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82D0E-820F-4F46-8620-1C35C73310D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556344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26AB7-AC21-4F79-8119-F25E48D7C51A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82D0E-820F-4F46-8620-1C35C73310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62535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26AB7-AC21-4F79-8119-F25E48D7C51A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82D0E-820F-4F46-8620-1C35C73310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27196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26AB7-AC21-4F79-8119-F25E48D7C51A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82D0E-820F-4F46-8620-1C35C73310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75517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26AB7-AC21-4F79-8119-F25E48D7C51A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82D0E-820F-4F46-8620-1C35C73310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99860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26AB7-AC21-4F79-8119-F25E48D7C51A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82D0E-820F-4F46-8620-1C35C73310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4947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F3226AB7-AC21-4F79-8119-F25E48D7C51A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8A882D0E-820F-4F46-8620-1C35C73310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19279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84" r:id="rId1"/>
    <p:sldLayoutId id="2147484285" r:id="rId2"/>
    <p:sldLayoutId id="2147484286" r:id="rId3"/>
    <p:sldLayoutId id="2147484287" r:id="rId4"/>
    <p:sldLayoutId id="2147484288" r:id="rId5"/>
    <p:sldLayoutId id="2147484289" r:id="rId6"/>
    <p:sldLayoutId id="2147484290" r:id="rId7"/>
    <p:sldLayoutId id="2147484291" r:id="rId8"/>
    <p:sldLayoutId id="2147484292" r:id="rId9"/>
    <p:sldLayoutId id="2147484293" r:id="rId10"/>
    <p:sldLayoutId id="2147484294" r:id="rId11"/>
    <p:sldLayoutId id="2147484295" r:id="rId12"/>
    <p:sldLayoutId id="2147484296" r:id="rId13"/>
    <p:sldLayoutId id="2147484297" r:id="rId14"/>
    <p:sldLayoutId id="2147484298" r:id="rId15"/>
    <p:sldLayoutId id="2147484299" r:id="rId16"/>
    <p:sldLayoutId id="2147484300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4.jpeg"/><Relationship Id="rId4" Type="http://schemas.openxmlformats.org/officeDocument/2006/relationships/image" Target="../media/image6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706" y="4495800"/>
            <a:ext cx="11445240" cy="2246194"/>
          </a:xfrm>
        </p:spPr>
        <p:txBody>
          <a:bodyPr>
            <a:normAutofit fontScale="90000"/>
          </a:bodyPr>
          <a:lstStyle/>
          <a:p>
            <a:r>
              <a:rPr lang="ru-RU" sz="6600" b="1" i="1" dirty="0" smtClean="0">
                <a:solidFill>
                  <a:srgbClr val="0070C0"/>
                </a:solidFill>
              </a:rPr>
              <a:t>«Из истории новогодней игрушки»</a:t>
            </a:r>
            <a:br>
              <a:rPr lang="ru-RU" sz="6600" b="1" i="1" dirty="0" smtClean="0">
                <a:solidFill>
                  <a:srgbClr val="0070C0"/>
                </a:solidFill>
              </a:rPr>
            </a:br>
            <a:r>
              <a:rPr lang="ru-RU" sz="6600" b="1" i="1" dirty="0" smtClean="0">
                <a:solidFill>
                  <a:srgbClr val="0070C0"/>
                </a:solidFill>
              </a:rPr>
              <a:t/>
            </a:r>
            <a:br>
              <a:rPr lang="ru-RU" sz="6600" b="1" i="1" dirty="0" smtClean="0">
                <a:solidFill>
                  <a:srgbClr val="0070C0"/>
                </a:solidFill>
              </a:rPr>
            </a:b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Петрова 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О.В</a:t>
            </a:r>
            <a:r>
              <a:rPr lang="ru-RU" sz="53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3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1296" y="1774210"/>
            <a:ext cx="8329684" cy="2070290"/>
          </a:xfrm>
        </p:spPr>
        <p:txBody>
          <a:bodyPr>
            <a:norm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047163" y="2828836"/>
            <a:ext cx="83114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Кадуйского муниципального района «Детский сад № 4 «Солнышко»</a:t>
            </a:r>
            <a:b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(МБДОУ «Детский сад № 4 «Солнышко»)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87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9116" y="365125"/>
            <a:ext cx="10236272" cy="1163424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«Из истории новогодней игрушки»</a:t>
            </a:r>
            <a:endParaRPr lang="ru-RU" sz="40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09433" y="1528549"/>
            <a:ext cx="9362364" cy="5049672"/>
          </a:xfrm>
        </p:spPr>
        <p:txBody>
          <a:bodyPr>
            <a:normAutofit lnSpcReduction="10000"/>
          </a:bodyPr>
          <a:lstStyle/>
          <a:p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проекта: </a:t>
            </a:r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познавательно-творческий. </a:t>
            </a:r>
          </a:p>
          <a:p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 проекта: групповой.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</a:t>
            </a: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проекта: </a:t>
            </a:r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краткосрочный</a:t>
            </a: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екабрь(2 недели).</a:t>
            </a:r>
          </a:p>
          <a:p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</a:t>
            </a: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 дети </a:t>
            </a:r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подготовительной группы </a:t>
            </a: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6-7 лет, родители воспитанников, воспитатели группы. </a:t>
            </a:r>
            <a:endParaRPr lang="ru-RU" sz="4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772318" y="2096636"/>
            <a:ext cx="5201315" cy="292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015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01754" y="365125"/>
            <a:ext cx="9253633" cy="890469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проекта:</a:t>
            </a:r>
            <a:endParaRPr lang="ru-RU" sz="40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559557" y="1255594"/>
            <a:ext cx="11068335" cy="5336275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 новогодних праздников – это время волшебства и таинственных превращений, время красивой, доброй сказки, которая приходит в каждый дом. Все и млад и стар, ждут с нетерпением встречи нового года, и каждая семья занята предновогодними хлопотами, покупками. Яркие, красочно сверкающие витрины магазинов приглашают нас приобрести  эксклюзивные новогодние товары, а ведь когда то самым дорогим и желанным новогодним украшением считалась игрушка, сделанная своими руками. Процесс изготовления игрушек объединял, сплачивал всю семью, каждый старался сделать, что то, особенное, неповторимое для украшения своей ёлки и дом. «Что такое Новый год?», «Кто его придумал?», «Для чего нужны новогодние игрушки?», «Какие бывают елочные игрушки?», «Как украшали елку в старину наши предки?» Разобраться в этом поможет работа, осуществляемая в ходе реализации проекта «История новогодних игрушек»</a:t>
            </a:r>
          </a:p>
        </p:txBody>
      </p:sp>
    </p:spTree>
    <p:extLst>
      <p:ext uri="{BB962C8B-B14F-4D97-AF65-F5344CB8AC3E}">
        <p14:creationId xmlns:p14="http://schemas.microsoft.com/office/powerpoint/2010/main" val="8810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80931" y="177422"/>
            <a:ext cx="3961211" cy="1091820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764275" y="968991"/>
            <a:ext cx="8079474" cy="5568287"/>
          </a:xfrm>
        </p:spPr>
        <p:txBody>
          <a:bodyPr>
            <a:no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Новому году украсить группу, ёлку и создать 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музей новогодней 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игрушки. Создать радостное, праздничное настроение в преддверии Нового года, вызвать у детей интерес к истории Новогодней игрушки и желание самостоятельно изготавливать и украшать ими не только детский сад, но и свои квартиры совместно с родителями.</a:t>
            </a:r>
            <a:endParaRPr 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3749" y="1269242"/>
            <a:ext cx="3185407" cy="526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038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99044" y="365125"/>
            <a:ext cx="7056343" cy="999651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проекта: для детей</a:t>
            </a:r>
            <a:endParaRPr lang="ru-RU" sz="4000" b="1" i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300252" y="1364776"/>
            <a:ext cx="11586948" cy="5493224"/>
          </a:xfrm>
        </p:spPr>
        <p:txBody>
          <a:bodyPr>
            <a:normAutofit fontScale="85000" lnSpcReduction="20000"/>
          </a:bodyPr>
          <a:lstStyle/>
          <a:p>
            <a:r>
              <a:rPr lang="ru-RU" sz="26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Образовательные:</a:t>
            </a:r>
            <a:r>
              <a:rPr lang="ru-RU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Формировать познавательный интерес дошкольников к изучению традиций новогоднего праздника, истории его возникновения.</a:t>
            </a:r>
            <a:b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Дать представление детям, что новогодняя игрушка – это не только атрибут зимнего праздника, но и часть истории нашей страны.</a:t>
            </a:r>
            <a:b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Расширить кругозор детей в области проведения новогоднего </a:t>
            </a:r>
            <a:r>
              <a:rPr lang="ru-RU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праздника.</a:t>
            </a:r>
            <a:r>
              <a:rPr lang="ru-RU" sz="26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Развивающие:</a:t>
            </a:r>
            <a:r>
              <a:rPr lang="ru-RU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Развивать коммуникативные навыки детей.</a:t>
            </a:r>
            <a:b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Продолжать развивать творческое воображение детей, мышление и память.</a:t>
            </a:r>
            <a:b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Способствовать развитию творческой инициативы и поисковой деятельности дошкольников.</a:t>
            </a:r>
            <a:b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Воспитательные:</a:t>
            </a:r>
            <a:r>
              <a:rPr lang="ru-RU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Воспитывать уважительное отношение к культурному наследию нашей страны.</a:t>
            </a:r>
            <a:b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Создать праздничную атмосферу в преддверии Нового года.</a:t>
            </a:r>
            <a:b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педагогов:</a:t>
            </a:r>
            <a:r>
              <a:rPr lang="ru-RU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Повысить уровень творческой компетентности педагогов.</a:t>
            </a:r>
            <a:b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Развивать готовность к применению современных методик и технологий для обеспечения качества педагогического процесса.</a:t>
            </a:r>
            <a:b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Создать условия для конструктивного взаимодействия с семьями воспитанников в целях дальнейшего сотрудничества.</a:t>
            </a:r>
            <a:b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родителей:</a:t>
            </a:r>
            <a:r>
              <a:rPr lang="ru-RU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Повысить уровень вовлеченности родителей воспитанников в деятельность ДОУ как активных субъектов.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2. Углубить психолого-педагогическую компетенцию родителей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389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3082" y="191069"/>
            <a:ext cx="11327640" cy="887104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реализации: 1 этап подготовительный этап</a:t>
            </a:r>
            <a:endParaRPr lang="ru-RU" sz="36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23081" y="1241947"/>
            <a:ext cx="11327641" cy="5616053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/>
              <a:t>–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Постановка целей, определение проблемы и значимости проекта;– подбор методической литературы для реализации проекта (журналы, статьи, ресурсы интернет);</a:t>
            </a:r>
          </a:p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 подбор наглядно-дидактического материала; художественной литературы, репродукций картин; организация развивающей среды в группе.</a:t>
            </a:r>
          </a:p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называется самый любимый зимний праздник?</a:t>
            </a:r>
          </a:p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он возник в нашей стране?</a:t>
            </a:r>
          </a:p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персонажи являются главными в Новогодний праздник?</a:t>
            </a:r>
          </a:p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Откуда появился Дедушка Мороз и Снегурочка?</a:t>
            </a:r>
          </a:p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 украшают ёлку на Новый год?</a:t>
            </a:r>
          </a:p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новогодние игрушки вы знаете?</a:t>
            </a:r>
          </a:p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чего делают новогодние игрушки?</a:t>
            </a:r>
          </a:p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мы можем подготовиться к встрече Нового года?</a:t>
            </a:r>
          </a:p>
        </p:txBody>
      </p:sp>
    </p:spTree>
    <p:extLst>
      <p:ext uri="{BB962C8B-B14F-4D97-AF65-F5344CB8AC3E}">
        <p14:creationId xmlns:p14="http://schemas.microsoft.com/office/powerpoint/2010/main" val="3374322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354841" y="1078172"/>
            <a:ext cx="11614245" cy="5609231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плана реализации проекта с учётом интеграции образовательных областей.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мини-музея «Ёлочной игрушки».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конспектов занятий, подбор презентации и видеороликов.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стихов, физкультминуток, малых форм фольклора.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книг, иллюстративного материала.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дидактических игр.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музыкального репертуара.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родителей 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проекту.</a:t>
            </a: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312693" y="242296"/>
            <a:ext cx="4421876" cy="494684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этап разработка</a:t>
            </a:r>
            <a:endParaRPr lang="ru-RU" sz="36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208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5740" y="365125"/>
            <a:ext cx="7139647" cy="685753"/>
          </a:xfrm>
        </p:spPr>
        <p:txBody>
          <a:bodyPr>
            <a:normAutofit/>
          </a:bodyPr>
          <a:lstStyle/>
          <a:p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новогодних игрушек</a:t>
            </a:r>
            <a:endParaRPr lang="ru-RU" sz="40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839788" y="1569492"/>
            <a:ext cx="10514012" cy="496778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787" y="1177748"/>
            <a:ext cx="5036127" cy="535953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171" y="1177747"/>
            <a:ext cx="4741616" cy="5359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474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354841" y="1078172"/>
            <a:ext cx="11614245" cy="5609231"/>
          </a:xfrm>
        </p:spPr>
        <p:txBody>
          <a:bodyPr>
            <a:normAutofit/>
          </a:bodyPr>
          <a:lstStyle/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74209" y="242296"/>
            <a:ext cx="6960360" cy="494684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Мини-музей 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«Ёлочной игрушки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6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644" y="1423743"/>
            <a:ext cx="9357618" cy="5263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200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354841" y="1078172"/>
            <a:ext cx="11614245" cy="5609231"/>
          </a:xfrm>
        </p:spPr>
        <p:txBody>
          <a:bodyPr>
            <a:normAutofit/>
          </a:bodyPr>
          <a:lstStyle/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312693" y="242296"/>
            <a:ext cx="4421876" cy="494684"/>
          </a:xfrm>
        </p:spPr>
        <p:txBody>
          <a:bodyPr>
            <a:noAutofit/>
          </a:bodyPr>
          <a:lstStyle/>
          <a:p>
            <a:endParaRPr lang="ru-RU" sz="36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909496" y="2257211"/>
            <a:ext cx="5779826" cy="32511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92121" y="2508344"/>
            <a:ext cx="5290194" cy="297573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107082" y="1825399"/>
            <a:ext cx="6223365" cy="3500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7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2693" y="218363"/>
            <a:ext cx="5527344" cy="764275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этап: формирующий</a:t>
            </a:r>
            <a:endParaRPr lang="ru-RU" sz="40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017210" y="1160058"/>
            <a:ext cx="10514012" cy="5411337"/>
          </a:xfrm>
        </p:spPr>
        <p:txBody>
          <a:bodyPr>
            <a:normAutofit fontScale="85000" lnSpcReduction="20000"/>
          </a:bodyPr>
          <a:lstStyle/>
          <a:p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Экскурсия в детскую библиотеку, презентация  «История Новогодней игрушки»</a:t>
            </a:r>
          </a:p>
          <a:p>
            <a:r>
              <a:rPr lang="ru-RU" sz="4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рассказов «Как наша семья встречает  Новый Год».</a:t>
            </a:r>
          </a:p>
          <a:p>
            <a:r>
              <a:rPr lang="ru-RU" sz="4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</a:t>
            </a:r>
            <a:r>
              <a:rPr lang="ru-RU" sz="4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видеороликов </a:t>
            </a:r>
            <a:r>
              <a:rPr lang="ru-RU" sz="4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«Фабрика игрушек», «Изготовление игрушек</a:t>
            </a:r>
            <a:r>
              <a:rPr lang="ru-RU" sz="4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41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Речевые игры «В лесу у ёлки», «Телеграмма Деду Морозу»,</a:t>
            </a:r>
          </a:p>
          <a:p>
            <a:r>
              <a:rPr lang="ru-RU" sz="4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презентаций «История ёлочной игрушки», «Всё про Деда Мороза</a:t>
            </a:r>
            <a:r>
              <a:rPr lang="ru-RU" sz="4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41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 родителей «Новогодняя игрушка» (из бросового материала).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8335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2197" y="354842"/>
            <a:ext cx="9280479" cy="750628"/>
          </a:xfrm>
        </p:spPr>
        <p:txBody>
          <a:bodyPr>
            <a:noAutofit/>
          </a:bodyPr>
          <a:lstStyle/>
          <a:p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 «Новогодняя игрушка»</a:t>
            </a:r>
            <a:endParaRPr lang="ru-RU" sz="40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21423" y="1105470"/>
            <a:ext cx="11183890" cy="5540990"/>
          </a:xfrm>
        </p:spPr>
        <p:txBody>
          <a:bodyPr>
            <a:normAutofit/>
          </a:bodyPr>
          <a:lstStyle/>
          <a:p>
            <a:endParaRPr lang="ru-RU" sz="32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90413" y="1043294"/>
            <a:ext cx="10240703" cy="5760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35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5654" y="354842"/>
            <a:ext cx="8407022" cy="750628"/>
          </a:xfrm>
        </p:spPr>
        <p:txBody>
          <a:bodyPr>
            <a:noAutofit/>
          </a:bodyPr>
          <a:lstStyle/>
          <a:p>
            <a:r>
              <a:rPr lang="ru-RU" sz="40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художествен. литературы</a:t>
            </a:r>
            <a:endParaRPr lang="ru-RU" sz="40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21423" y="1105470"/>
            <a:ext cx="11183890" cy="5540990"/>
          </a:xfrm>
        </p:spPr>
        <p:txBody>
          <a:bodyPr>
            <a:normAutofit fontScale="92500" lnSpcReduction="20000"/>
          </a:bodyPr>
          <a:lstStyle/>
          <a:p>
            <a:r>
              <a:rPr lang="ru-RU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3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К. Чуковский «Ёлка»</a:t>
            </a:r>
          </a:p>
          <a:p>
            <a:r>
              <a:rPr lang="ru-RU" sz="35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С.Михалков</a:t>
            </a:r>
            <a:r>
              <a:rPr lang="ru-RU" sz="3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«В лесу стояла ёлочка».</a:t>
            </a:r>
          </a:p>
          <a:p>
            <a:r>
              <a:rPr lang="ru-RU" sz="3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 Львовский «Марш ёлочных игрушек»</a:t>
            </a:r>
          </a:p>
          <a:p>
            <a:r>
              <a:rPr lang="ru-RU" sz="35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В.Берестов</a:t>
            </a:r>
            <a:r>
              <a:rPr lang="ru-RU" sz="3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«Новогоднее происшествие»</a:t>
            </a:r>
          </a:p>
          <a:p>
            <a:r>
              <a:rPr lang="ru-RU" sz="3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Дядина «Шар»</a:t>
            </a:r>
          </a:p>
          <a:p>
            <a:r>
              <a:rPr lang="ru-RU" sz="3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Русская народная сказка «Морозко».</a:t>
            </a:r>
          </a:p>
          <a:p>
            <a:r>
              <a:rPr lang="ru-RU" sz="35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Н.Подлесова</a:t>
            </a:r>
            <a:r>
              <a:rPr lang="ru-RU" sz="3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«Дед Мороз и сосулька»</a:t>
            </a:r>
          </a:p>
          <a:p>
            <a:r>
              <a:rPr lang="ru-RU" sz="35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В.Одоевский</a:t>
            </a:r>
            <a:r>
              <a:rPr lang="ru-RU" sz="3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«Мороз Иванович».</a:t>
            </a:r>
          </a:p>
          <a:p>
            <a:r>
              <a:rPr lang="ru-RU" sz="3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Вечер загадок «Новогодняя шкатулка».</a:t>
            </a:r>
          </a:p>
          <a:p>
            <a:r>
              <a:rPr lang="ru-RU" sz="3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Разучивание стихов к Новогоднему утреннику.</a:t>
            </a:r>
          </a:p>
          <a:p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9733" y="1105470"/>
            <a:ext cx="3385580" cy="4501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91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354841" y="1078172"/>
            <a:ext cx="11614245" cy="5609231"/>
          </a:xfrm>
        </p:spPr>
        <p:txBody>
          <a:bodyPr>
            <a:normAutofit/>
          </a:bodyPr>
          <a:lstStyle/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52407" y="242296"/>
            <a:ext cx="9438468" cy="494684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художественной литературы</a:t>
            </a:r>
            <a:endParaRPr lang="ru-RU" sz="36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7619" y="1796812"/>
            <a:ext cx="3133725" cy="41719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841" y="1078172"/>
            <a:ext cx="3913128" cy="50114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2104" y="1418437"/>
            <a:ext cx="4047773" cy="5268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06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04854" y="520108"/>
            <a:ext cx="5269424" cy="1293194"/>
          </a:xfrm>
        </p:spPr>
        <p:txBody>
          <a:bodyPr>
            <a:noAutofit/>
          </a:bodyPr>
          <a:lstStyle/>
          <a:p>
            <a:r>
              <a:rPr lang="ru-RU" sz="40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Художественное творчество.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02957" y="247968"/>
            <a:ext cx="4740759" cy="6416303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Рисование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Новогодняя игрушка», «Новогодняя ёлка», «Наша семья встречает Новый Год».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Аппликация 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«Новогодняя гирлянда».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Раскраски 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новогодней тематикой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143716" y="2085441"/>
            <a:ext cx="6791700" cy="4578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50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90113" y="272955"/>
            <a:ext cx="3835022" cy="805218"/>
          </a:xfrm>
        </p:spPr>
        <p:txBody>
          <a:bodyPr>
            <a:normAutofit/>
          </a:bodyPr>
          <a:lstStyle/>
          <a:p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Речевые игры</a:t>
            </a:r>
            <a:endParaRPr lang="ru-RU" sz="40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757902" y="1078173"/>
            <a:ext cx="10514012" cy="5486400"/>
          </a:xfrm>
        </p:spPr>
        <p:txBody>
          <a:bodyPr/>
          <a:lstStyle/>
          <a:p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Подбери словечко» (Дед Мороз,  какой? прилагательные).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«Четвёртый лишний» (классификация игрушек, предметов на новогоднюю тему)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«Найди ёлочку» (развитие внимания)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Игрушка по кругу.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– забавы «Потому что Новый год!», «Здравствуй Новый год!», «Зимнее настроение», «Новогодние перевёртыши», «Что есть на ёлке?», «Дед Мороз старик весёлый».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Сюжетно-ролевая игра «Магазин новогодних игрушек ».</a:t>
            </a:r>
          </a:p>
          <a:p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383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38400" y="365126"/>
            <a:ext cx="5365158" cy="781286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Физическое развитие.</a:t>
            </a:r>
            <a:endParaRPr lang="ru-RU" sz="40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839788" y="1470992"/>
            <a:ext cx="10514012" cy="4731025"/>
          </a:xfrm>
        </p:spPr>
        <p:txBody>
          <a:bodyPr/>
          <a:lstStyle/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Физкультминутки: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«Ёлочка», «Идёт, идёт к нам Дед Мороз»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Пальчиковая гимнастика «Новый год».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Русские народные подвижные игры: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«Два Мороза», «Снежная баба»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Физкультурный досуг «Зимние забавы».</a:t>
            </a: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92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12942" y="365125"/>
            <a:ext cx="6742445" cy="658457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Музыка.</a:t>
            </a:r>
            <a:endParaRPr lang="ru-RU" sz="40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839788" y="1405719"/>
            <a:ext cx="10514012" cy="5172502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Прослушивание и разучивание новогодних детских песен.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музыкального видеоролика «Новогодние игрушки».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511328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58352" y="365125"/>
            <a:ext cx="6797036" cy="863174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Безопасность</a:t>
            </a:r>
            <a:r>
              <a:rPr lang="ru-RU" sz="40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841376" y="1228299"/>
            <a:ext cx="8998660" cy="5252014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Беседа: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«Правила поведения и пожарной безопасности в новогодний праздник».</a:t>
            </a:r>
          </a:p>
          <a:p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презентации «Новый год» по правилам безопасности при украшении ёлки и петардами.</a:t>
            </a:r>
            <a:endParaRPr lang="ru-RU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7712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38754" y="791461"/>
            <a:ext cx="3697183" cy="1353787"/>
          </a:xfrm>
        </p:spPr>
        <p:txBody>
          <a:bodyPr>
            <a:normAutofit/>
          </a:bodyPr>
          <a:lstStyle/>
          <a:p>
            <a:r>
              <a:rPr lang="ru-RU" sz="40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родителями.</a:t>
            </a:r>
            <a:endParaRPr lang="ru-RU" sz="40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205839" y="285009"/>
            <a:ext cx="7418119" cy="6572991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для родителей «История 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новогодней 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игрушки».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Памятка «правила безопасности в Новогодние праздники».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Разучивание  с детьми стихов к Новогоднему утреннику.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вместе с детьми мультфильмов на новогоднюю тему.</a:t>
            </a:r>
          </a:p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творческая работа родителей и детей «Новогодняя игрушка на ёлку» </a:t>
            </a:r>
            <a:endParaRPr lang="ru-RU" sz="3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для создания мини-музея «Новогодние игрушки нашего детства»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3676" y="2604195"/>
            <a:ext cx="4467903" cy="2941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095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0079" y="653143"/>
            <a:ext cx="7600207" cy="865345"/>
          </a:xfrm>
        </p:spPr>
        <p:txBody>
          <a:bodyPr>
            <a:normAutofit fontScale="90000"/>
          </a:bodyPr>
          <a:lstStyle/>
          <a:p>
            <a:r>
              <a:rPr lang="ru-RU" sz="4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для родителей «История новогодней игрушки».</a:t>
            </a: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757901" y="1518488"/>
            <a:ext cx="10514012" cy="5018647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30" y="1518488"/>
            <a:ext cx="3550228" cy="501864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6422" y="1518488"/>
            <a:ext cx="3663551" cy="517884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550" y="1518488"/>
            <a:ext cx="3975680" cy="5357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38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8084" y="286603"/>
            <a:ext cx="10515600" cy="968991"/>
          </a:xfrm>
        </p:spPr>
        <p:txBody>
          <a:bodyPr>
            <a:normAutofit/>
          </a:bodyPr>
          <a:lstStyle/>
          <a:p>
            <a:r>
              <a:rPr lang="ru-RU" sz="40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этап заключительный (подведение итогов)</a:t>
            </a:r>
            <a:endParaRPr lang="ru-RU" sz="40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757901" y="1255594"/>
            <a:ext cx="10514012" cy="5281541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мини-музея «Новогодние игрушки наших родителей».</a:t>
            </a:r>
          </a:p>
          <a:p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книжной выставки.</a:t>
            </a:r>
          </a:p>
          <a:p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альбомов и книжек-самоделок на новогоднюю тематику.</a:t>
            </a:r>
          </a:p>
          <a:p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творческих работ сделанных детьми.</a:t>
            </a:r>
          </a:p>
          <a:p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к новогодним праздникам.</a:t>
            </a:r>
          </a:p>
          <a:p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конкурсе 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Украсим новогоднюю елку».</a:t>
            </a:r>
          </a:p>
          <a:p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Новогодний утренник «Новогодние приключения»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25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48393" y="201478"/>
            <a:ext cx="5873857" cy="1373784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</a:t>
            </a:r>
            <a:r>
              <a:rPr lang="ru-RU" sz="4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творческих работ</a:t>
            </a:r>
            <a:br>
              <a:rPr lang="ru-RU" sz="40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908238" y="2078181"/>
            <a:ext cx="10514012" cy="4458953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35529" y="1071699"/>
            <a:ext cx="6421874" cy="47680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113651" y="2189595"/>
            <a:ext cx="5581801" cy="3372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46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8084" y="286603"/>
            <a:ext cx="10515600" cy="968991"/>
          </a:xfrm>
        </p:spPr>
        <p:txBody>
          <a:bodyPr>
            <a:normAutofit/>
          </a:bodyPr>
          <a:lstStyle/>
          <a:p>
            <a:endParaRPr lang="ru-RU" sz="40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757901" y="1255594"/>
            <a:ext cx="10514012" cy="5281541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084" y="286603"/>
            <a:ext cx="3582785" cy="45512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100" y="286603"/>
            <a:ext cx="4712942" cy="546406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962925" y="4018546"/>
            <a:ext cx="4801981" cy="2701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652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94328" y="300251"/>
            <a:ext cx="7266098" cy="736979"/>
          </a:xfrm>
        </p:spPr>
        <p:txBody>
          <a:bodyPr>
            <a:normAutofit fontScale="90000"/>
          </a:bodyPr>
          <a:lstStyle/>
          <a:p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результаты.</a:t>
            </a:r>
            <a:endParaRPr lang="ru-RU" sz="40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702366" y="1214651"/>
            <a:ext cx="11489634" cy="5265662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кругозора детей в области истории Новогоднего праздника.</a:t>
            </a:r>
          </a:p>
          <a:p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интереса детей к поисковой деятельности.</a:t>
            </a:r>
          </a:p>
          <a:p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Вовлечение родителей в педагогический процесс, укрепление заинтересованности родителей в сотрудничестве с воспитателем и детьми.</a:t>
            </a:r>
          </a:p>
          <a:p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у детей художественного творчества, эстетического восприятия, речевой активности в разных видах деятельности.</a:t>
            </a:r>
          </a:p>
          <a:p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Проявление доброты к окружающим и бережного отношения к игрушкам.</a:t>
            </a:r>
          </a:p>
          <a:p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Выход проекта с использованием результатов продуктивной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1714882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6848" y="365125"/>
            <a:ext cx="8598540" cy="1264892"/>
          </a:xfrm>
        </p:spPr>
        <p:txBody>
          <a:bodyPr>
            <a:normAutofit/>
          </a:bodyPr>
          <a:lstStyle/>
          <a:p>
            <a:r>
              <a:rPr lang="ru-RU" sz="40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 проектной деятельности</a:t>
            </a:r>
            <a:endParaRPr lang="ru-RU" sz="4000" dirty="0">
              <a:solidFill>
                <a:schemeClr val="bg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839788" y="2385391"/>
            <a:ext cx="10514012" cy="3605834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проекта на педагогическом совете ДОУ</a:t>
            </a:r>
          </a:p>
          <a:p>
            <a:endParaRPr lang="ru-RU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Выступление с презентацией на родительском собрании</a:t>
            </a:r>
          </a:p>
        </p:txBody>
      </p:sp>
    </p:spTree>
    <p:extLst>
      <p:ext uri="{BB962C8B-B14F-4D97-AF65-F5344CB8AC3E}">
        <p14:creationId xmlns:p14="http://schemas.microsoft.com/office/powerpoint/2010/main" val="1533773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03442" y="365124"/>
            <a:ext cx="6997149" cy="4644198"/>
          </a:xfrm>
        </p:spPr>
        <p:txBody>
          <a:bodyPr>
            <a:normAutofit/>
          </a:bodyPr>
          <a:lstStyle/>
          <a:p>
            <a:r>
              <a:rPr lang="ru-RU" sz="9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понимание!</a:t>
            </a:r>
            <a:endParaRPr lang="ru-RU" sz="96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 flipV="1">
            <a:off x="3896139" y="2090875"/>
            <a:ext cx="3776870" cy="1192696"/>
          </a:xfrm>
        </p:spPr>
        <p:txBody>
          <a:bodyPr>
            <a:norm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4690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лубина">
  <a:themeElements>
    <a:clrScheme name="Глубина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Глубина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убина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TM04033923[[fn=Глубина]]</Template>
  <TotalTime>377</TotalTime>
  <Words>636</Words>
  <Application>Microsoft Office PowerPoint</Application>
  <PresentationFormat>Широкоэкранный</PresentationFormat>
  <Paragraphs>115</Paragraphs>
  <Slides>27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2" baseType="lpstr">
      <vt:lpstr>Arial</vt:lpstr>
      <vt:lpstr>Calibri</vt:lpstr>
      <vt:lpstr>Corbel</vt:lpstr>
      <vt:lpstr>Times New Roman</vt:lpstr>
      <vt:lpstr>Глубина</vt:lpstr>
      <vt:lpstr>«Из истории новогодней игрушки»  Подготовила: Петрова О.В.</vt:lpstr>
      <vt:lpstr>Проект «Из истории новогодней игрушки»</vt:lpstr>
      <vt:lpstr>Актуальность проекта:</vt:lpstr>
      <vt:lpstr>Цель проекта:  </vt:lpstr>
      <vt:lpstr>Задачи проекта: для детей</vt:lpstr>
      <vt:lpstr>Этапы реализации: 1 этап подготовительный этап</vt:lpstr>
      <vt:lpstr>2 этап разработка</vt:lpstr>
      <vt:lpstr>Виды новогодних игрушек</vt:lpstr>
      <vt:lpstr>Мини-музей «Ёлочной игрушки»</vt:lpstr>
      <vt:lpstr>Презентация PowerPoint</vt:lpstr>
      <vt:lpstr>3 этап: формирующий</vt:lpstr>
      <vt:lpstr>Мастер-класс «Новогодняя игрушка»</vt:lpstr>
      <vt:lpstr>Чтение художествен. литературы</vt:lpstr>
      <vt:lpstr>Выставка художественной литературы</vt:lpstr>
      <vt:lpstr>Художественное творчество.</vt:lpstr>
      <vt:lpstr>Речевые игры</vt:lpstr>
      <vt:lpstr>Физическое развитие.</vt:lpstr>
      <vt:lpstr>Музыка.</vt:lpstr>
      <vt:lpstr>Безопасность.</vt:lpstr>
      <vt:lpstr>Работа с родителями.</vt:lpstr>
      <vt:lpstr>Информация для родителей «История новогодней игрушки». </vt:lpstr>
      <vt:lpstr>4 этап заключительный (подведение итогов)</vt:lpstr>
      <vt:lpstr> Выставка творческих работ </vt:lpstr>
      <vt:lpstr>Презентация PowerPoint</vt:lpstr>
      <vt:lpstr> Ожидаемые результаты.</vt:lpstr>
      <vt:lpstr>Продукт проектной деятельности</vt:lpstr>
      <vt:lpstr>Спасибо за понимание!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Николай Петров</dc:creator>
  <cp:lastModifiedBy>Николай</cp:lastModifiedBy>
  <cp:revision>46</cp:revision>
  <dcterms:created xsi:type="dcterms:W3CDTF">2020-02-06T11:27:42Z</dcterms:created>
  <dcterms:modified xsi:type="dcterms:W3CDTF">2023-01-16T07:26:41Z</dcterms:modified>
</cp:coreProperties>
</file>