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88" r:id="rId4"/>
    <p:sldId id="289" r:id="rId5"/>
    <p:sldId id="270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71" r:id="rId16"/>
    <p:sldId id="272" r:id="rId17"/>
    <p:sldId id="274" r:id="rId18"/>
    <p:sldId id="305" r:id="rId19"/>
    <p:sldId id="287" r:id="rId20"/>
    <p:sldId id="277" r:id="rId21"/>
    <p:sldId id="282" r:id="rId22"/>
    <p:sldId id="279" r:id="rId23"/>
    <p:sldId id="275" r:id="rId24"/>
    <p:sldId id="303" r:id="rId25"/>
    <p:sldId id="283" r:id="rId26"/>
    <p:sldId id="285" r:id="rId27"/>
    <p:sldId id="268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899C8A-A955-44EA-9857-9B7EA4F18242}" type="doc">
      <dgm:prSet loTypeId="urn:microsoft.com/office/officeart/2005/8/layout/bProcess4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B840905-BA99-4E52-B46E-221205F82B00}">
      <dgm:prSet phldrT="[Текст]" custT="1"/>
      <dgm:spPr/>
      <dgm:t>
        <a:bodyPr/>
        <a:lstStyle/>
        <a:p>
          <a:r>
            <a:rPr lang="ru-RU" sz="2000" dirty="0" smtClean="0"/>
            <a:t>Физкультурные</a:t>
          </a:r>
          <a:r>
            <a:rPr lang="ru-RU" sz="1800" dirty="0" smtClean="0"/>
            <a:t> занятия</a:t>
          </a:r>
          <a:endParaRPr lang="ru-RU" sz="1800" dirty="0"/>
        </a:p>
      </dgm:t>
    </dgm:pt>
    <dgm:pt modelId="{DAD2EFC6-1E65-4418-9280-7A2CC7177229}" type="parTrans" cxnId="{673D50FD-EC6A-4A3D-BEEB-9112D3E36273}">
      <dgm:prSet/>
      <dgm:spPr/>
      <dgm:t>
        <a:bodyPr/>
        <a:lstStyle/>
        <a:p>
          <a:endParaRPr lang="ru-RU"/>
        </a:p>
      </dgm:t>
    </dgm:pt>
    <dgm:pt modelId="{99AE1458-C5A5-404C-B01C-50754A1794BD}" type="sibTrans" cxnId="{673D50FD-EC6A-4A3D-BEEB-9112D3E36273}">
      <dgm:prSet/>
      <dgm:spPr/>
      <dgm:t>
        <a:bodyPr/>
        <a:lstStyle/>
        <a:p>
          <a:endParaRPr lang="ru-RU"/>
        </a:p>
      </dgm:t>
    </dgm:pt>
    <dgm:pt modelId="{45445833-6761-41A9-B7F8-06C95F99BE0F}">
      <dgm:prSet phldrT="[Текст]" custT="1"/>
      <dgm:spPr/>
      <dgm:t>
        <a:bodyPr/>
        <a:lstStyle/>
        <a:p>
          <a:r>
            <a:rPr lang="ru-RU" sz="2000" dirty="0" smtClean="0"/>
            <a:t>Утренняя гимнастика  </a:t>
          </a:r>
        </a:p>
        <a:p>
          <a:r>
            <a:rPr lang="ru-RU" sz="2000" dirty="0" smtClean="0"/>
            <a:t>и гимнастика  после сна</a:t>
          </a:r>
          <a:endParaRPr lang="ru-RU" sz="2000" dirty="0"/>
        </a:p>
      </dgm:t>
    </dgm:pt>
    <dgm:pt modelId="{1900DA2A-ED34-48CE-8681-5640E50808CC}" type="parTrans" cxnId="{933074C9-7034-4551-8630-FFEF1104BDDD}">
      <dgm:prSet/>
      <dgm:spPr/>
      <dgm:t>
        <a:bodyPr/>
        <a:lstStyle/>
        <a:p>
          <a:endParaRPr lang="ru-RU"/>
        </a:p>
      </dgm:t>
    </dgm:pt>
    <dgm:pt modelId="{C95DD864-D953-4AFE-BFF2-84246415F893}" type="sibTrans" cxnId="{933074C9-7034-4551-8630-FFEF1104BDDD}">
      <dgm:prSet/>
      <dgm:spPr/>
      <dgm:t>
        <a:bodyPr/>
        <a:lstStyle/>
        <a:p>
          <a:endParaRPr lang="ru-RU"/>
        </a:p>
      </dgm:t>
    </dgm:pt>
    <dgm:pt modelId="{E5BF9C38-DD9B-4EEB-A4BA-6269BE87A8E0}">
      <dgm:prSet phldrT="[Текст]" custT="1"/>
      <dgm:spPr/>
      <dgm:t>
        <a:bodyPr/>
        <a:lstStyle/>
        <a:p>
          <a:r>
            <a:rPr lang="ru-RU" sz="2400" dirty="0" smtClean="0"/>
            <a:t>Закаливающие</a:t>
          </a:r>
          <a:r>
            <a:rPr lang="ru-RU" sz="2000" dirty="0" smtClean="0"/>
            <a:t> процедуры</a:t>
          </a:r>
          <a:endParaRPr lang="ru-RU" sz="2000" dirty="0"/>
        </a:p>
      </dgm:t>
    </dgm:pt>
    <dgm:pt modelId="{391C4941-A1A6-4A3B-8A2D-CF2B1BBB1213}" type="parTrans" cxnId="{AAD913E0-9C9B-404C-B50D-330B3345FE8D}">
      <dgm:prSet/>
      <dgm:spPr/>
      <dgm:t>
        <a:bodyPr/>
        <a:lstStyle/>
        <a:p>
          <a:endParaRPr lang="ru-RU"/>
        </a:p>
      </dgm:t>
    </dgm:pt>
    <dgm:pt modelId="{1DFE2CCE-E338-4915-AA43-1AD2D9B03113}" type="sibTrans" cxnId="{AAD913E0-9C9B-404C-B50D-330B3345FE8D}">
      <dgm:prSet/>
      <dgm:spPr/>
      <dgm:t>
        <a:bodyPr/>
        <a:lstStyle/>
        <a:p>
          <a:endParaRPr lang="ru-RU"/>
        </a:p>
      </dgm:t>
    </dgm:pt>
    <dgm:pt modelId="{32A60955-C479-4876-9702-280E3AB9AC17}">
      <dgm:prSet phldrT="[Текст]" custT="1"/>
      <dgm:spPr/>
      <dgm:t>
        <a:bodyPr/>
        <a:lstStyle/>
        <a:p>
          <a:r>
            <a:rPr lang="ru-RU" sz="1900" dirty="0" smtClean="0"/>
            <a:t>Спортивные </a:t>
          </a:r>
          <a:r>
            <a:rPr lang="ru-RU" sz="2000" dirty="0" smtClean="0"/>
            <a:t>праздники</a:t>
          </a:r>
          <a:r>
            <a:rPr lang="ru-RU" sz="1900" dirty="0" smtClean="0"/>
            <a:t> и досуги</a:t>
          </a:r>
          <a:endParaRPr lang="ru-RU" sz="1900" dirty="0"/>
        </a:p>
      </dgm:t>
    </dgm:pt>
    <dgm:pt modelId="{4FCC1B15-FFF7-4A80-AE9A-146782A5685C}" type="parTrans" cxnId="{F4F5B396-AC6D-4E7F-BE77-743CB1A025C2}">
      <dgm:prSet/>
      <dgm:spPr/>
      <dgm:t>
        <a:bodyPr/>
        <a:lstStyle/>
        <a:p>
          <a:endParaRPr lang="ru-RU"/>
        </a:p>
      </dgm:t>
    </dgm:pt>
    <dgm:pt modelId="{900746B8-64BA-4F98-8ACE-CFCA53F8FFC3}" type="sibTrans" cxnId="{F4F5B396-AC6D-4E7F-BE77-743CB1A025C2}">
      <dgm:prSet/>
      <dgm:spPr/>
      <dgm:t>
        <a:bodyPr/>
        <a:lstStyle/>
        <a:p>
          <a:endParaRPr lang="ru-RU"/>
        </a:p>
      </dgm:t>
    </dgm:pt>
    <dgm:pt modelId="{13CC9726-C553-422A-B4E6-D4B661C373D5}">
      <dgm:prSet phldrT="[Текст]" custT="1"/>
      <dgm:spPr/>
      <dgm:t>
        <a:bodyPr/>
        <a:lstStyle/>
        <a:p>
          <a:r>
            <a:rPr lang="ru-RU" sz="2000" dirty="0" smtClean="0"/>
            <a:t>Само</a:t>
          </a:r>
          <a:r>
            <a:rPr lang="ru-RU" sz="2000" i="1" dirty="0" smtClean="0"/>
            <a:t>стоятель</a:t>
          </a:r>
          <a:r>
            <a:rPr lang="ru-RU" sz="2000" dirty="0" smtClean="0"/>
            <a:t>ная деятельность детей</a:t>
          </a:r>
          <a:endParaRPr lang="ru-RU" sz="2000" dirty="0"/>
        </a:p>
      </dgm:t>
    </dgm:pt>
    <dgm:pt modelId="{C3A108AA-653C-443D-949A-7E4B16BE21BD}" type="parTrans" cxnId="{3D0D3532-0B6B-46ED-9DEE-1BAC36CFAFBC}">
      <dgm:prSet/>
      <dgm:spPr/>
      <dgm:t>
        <a:bodyPr/>
        <a:lstStyle/>
        <a:p>
          <a:endParaRPr lang="ru-RU"/>
        </a:p>
      </dgm:t>
    </dgm:pt>
    <dgm:pt modelId="{AA333867-983B-4B18-B87D-9F517CDEBAE2}" type="sibTrans" cxnId="{3D0D3532-0B6B-46ED-9DEE-1BAC36CFAFBC}">
      <dgm:prSet/>
      <dgm:spPr/>
      <dgm:t>
        <a:bodyPr/>
        <a:lstStyle/>
        <a:p>
          <a:endParaRPr lang="ru-RU"/>
        </a:p>
      </dgm:t>
    </dgm:pt>
    <dgm:pt modelId="{A64E6FAC-9A98-412E-A3F3-05609833C3A3}">
      <dgm:prSet phldrT="[Текст]" custT="1"/>
      <dgm:spPr/>
      <dgm:t>
        <a:bodyPr/>
        <a:lstStyle/>
        <a:p>
          <a:r>
            <a:rPr lang="ru-RU" sz="2000" dirty="0" smtClean="0"/>
            <a:t>Работа с родителями </a:t>
          </a:r>
          <a:endParaRPr lang="ru-RU" sz="2000" dirty="0"/>
        </a:p>
      </dgm:t>
    </dgm:pt>
    <dgm:pt modelId="{1228ED05-3897-4C0C-A38C-E1ADE3A7CD7B}" type="parTrans" cxnId="{8280163A-5952-4AA9-BED0-35BB928BE3DA}">
      <dgm:prSet/>
      <dgm:spPr/>
      <dgm:t>
        <a:bodyPr/>
        <a:lstStyle/>
        <a:p>
          <a:endParaRPr lang="ru-RU"/>
        </a:p>
      </dgm:t>
    </dgm:pt>
    <dgm:pt modelId="{0FEBB4FA-7A7E-4EE2-A9A7-C1EBEFD61C4A}" type="sibTrans" cxnId="{8280163A-5952-4AA9-BED0-35BB928BE3DA}">
      <dgm:prSet/>
      <dgm:spPr/>
      <dgm:t>
        <a:bodyPr/>
        <a:lstStyle/>
        <a:p>
          <a:endParaRPr lang="ru-RU"/>
        </a:p>
      </dgm:t>
    </dgm:pt>
    <dgm:pt modelId="{C6B654CE-9D4E-41AD-BFEA-B1DB8450071F}">
      <dgm:prSet phldrT="[Текст]"/>
      <dgm:spPr/>
      <dgm:t>
        <a:bodyPr/>
        <a:lstStyle/>
        <a:p>
          <a:r>
            <a:rPr lang="ru-RU" dirty="0" smtClean="0"/>
            <a:t>Закаливающие процедуры</a:t>
          </a:r>
          <a:endParaRPr lang="ru-RU" dirty="0"/>
        </a:p>
      </dgm:t>
    </dgm:pt>
    <dgm:pt modelId="{2D8F0AE1-2BB9-4319-B7C8-7BE9F35CDD63}" type="parTrans" cxnId="{D3D20D3F-80C1-4718-B215-117C99071D2F}">
      <dgm:prSet/>
      <dgm:spPr/>
      <dgm:t>
        <a:bodyPr/>
        <a:lstStyle/>
        <a:p>
          <a:endParaRPr lang="ru-RU"/>
        </a:p>
      </dgm:t>
    </dgm:pt>
    <dgm:pt modelId="{74D75A34-C218-49A6-B190-0AF45C2EA2C2}" type="sibTrans" cxnId="{D3D20D3F-80C1-4718-B215-117C99071D2F}">
      <dgm:prSet/>
      <dgm:spPr/>
      <dgm:t>
        <a:bodyPr/>
        <a:lstStyle/>
        <a:p>
          <a:endParaRPr lang="ru-RU"/>
        </a:p>
      </dgm:t>
    </dgm:pt>
    <dgm:pt modelId="{923DF1BD-454B-41C7-ADD1-22061FA19FB1}">
      <dgm:prSet phldrT="[Текст]"/>
      <dgm:spPr/>
      <dgm:t>
        <a:bodyPr/>
        <a:lstStyle/>
        <a:p>
          <a:r>
            <a:rPr lang="ru-RU" dirty="0" smtClean="0"/>
            <a:t>Проекты</a:t>
          </a:r>
          <a:endParaRPr lang="ru-RU" dirty="0"/>
        </a:p>
      </dgm:t>
    </dgm:pt>
    <dgm:pt modelId="{F87C0587-515B-437E-BD16-DDEA585622C2}" type="parTrans" cxnId="{1B72304C-F26E-4000-98CB-1C59495738D0}">
      <dgm:prSet/>
      <dgm:spPr/>
      <dgm:t>
        <a:bodyPr/>
        <a:lstStyle/>
        <a:p>
          <a:endParaRPr lang="ru-RU"/>
        </a:p>
      </dgm:t>
    </dgm:pt>
    <dgm:pt modelId="{4B4D9265-C9BE-4F18-954C-78EE83701020}" type="sibTrans" cxnId="{1B72304C-F26E-4000-98CB-1C59495738D0}">
      <dgm:prSet/>
      <dgm:spPr/>
      <dgm:t>
        <a:bodyPr/>
        <a:lstStyle/>
        <a:p>
          <a:endParaRPr lang="ru-RU"/>
        </a:p>
      </dgm:t>
    </dgm:pt>
    <dgm:pt modelId="{833DC66A-859D-420D-83B2-287027E43DF2}" type="pres">
      <dgm:prSet presAssocID="{0C899C8A-A955-44EA-9857-9B7EA4F18242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D8C5C999-4C6D-4331-91F3-65F2999FDB76}" type="pres">
      <dgm:prSet presAssocID="{AB840905-BA99-4E52-B46E-221205F82B00}" presName="compNode" presStyleCnt="0"/>
      <dgm:spPr/>
    </dgm:pt>
    <dgm:pt modelId="{B53EB494-3EEB-4D20-B379-8B7AC8E355C8}" type="pres">
      <dgm:prSet presAssocID="{AB840905-BA99-4E52-B46E-221205F82B00}" presName="dummyConnPt" presStyleCnt="0"/>
      <dgm:spPr/>
    </dgm:pt>
    <dgm:pt modelId="{0E304336-AC1C-450D-94CC-674A3B72448F}" type="pres">
      <dgm:prSet presAssocID="{AB840905-BA99-4E52-B46E-221205F82B00}" presName="node" presStyleLbl="node1" presStyleIdx="0" presStyleCnt="8" custLinFactX="21311" custLinFactNeighborX="100000" custLinFactNeighborY="-638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BA139D-988F-485C-89D3-D0A1ECBEA1E2}" type="pres">
      <dgm:prSet presAssocID="{99AE1458-C5A5-404C-B01C-50754A1794BD}" presName="sibTrans" presStyleLbl="bgSibTrans2D1" presStyleIdx="0" presStyleCnt="7"/>
      <dgm:spPr/>
      <dgm:t>
        <a:bodyPr/>
        <a:lstStyle/>
        <a:p>
          <a:endParaRPr lang="ru-RU"/>
        </a:p>
      </dgm:t>
    </dgm:pt>
    <dgm:pt modelId="{8A0ACD36-3611-4ACD-98DD-FA0950C8C7B0}" type="pres">
      <dgm:prSet presAssocID="{45445833-6761-41A9-B7F8-06C95F99BE0F}" presName="compNode" presStyleCnt="0"/>
      <dgm:spPr/>
    </dgm:pt>
    <dgm:pt modelId="{44B0B7C9-5814-4BA8-AB81-70CB5EF807A9}" type="pres">
      <dgm:prSet presAssocID="{45445833-6761-41A9-B7F8-06C95F99BE0F}" presName="dummyConnPt" presStyleCnt="0"/>
      <dgm:spPr/>
    </dgm:pt>
    <dgm:pt modelId="{5135009B-00CA-46D3-ACE5-2ACDA41A6EEB}" type="pres">
      <dgm:prSet presAssocID="{45445833-6761-41A9-B7F8-06C95F99BE0F}" presName="node" presStyleLbl="node1" presStyleIdx="1" presStyleCnt="8" custScaleX="117135" custScaleY="126696" custLinFactY="-2688" custLinFactNeighborX="-3486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4490FC-FACC-4972-9C9D-536376382D91}" type="pres">
      <dgm:prSet presAssocID="{C95DD864-D953-4AFE-BFF2-84246415F893}" presName="sibTrans" presStyleLbl="bgSibTrans2D1" presStyleIdx="1" presStyleCnt="7"/>
      <dgm:spPr/>
      <dgm:t>
        <a:bodyPr/>
        <a:lstStyle/>
        <a:p>
          <a:endParaRPr lang="ru-RU"/>
        </a:p>
      </dgm:t>
    </dgm:pt>
    <dgm:pt modelId="{B810BD9C-53F5-43C5-9D7A-7B73684B51D2}" type="pres">
      <dgm:prSet presAssocID="{E5BF9C38-DD9B-4EEB-A4BA-6269BE87A8E0}" presName="compNode" presStyleCnt="0"/>
      <dgm:spPr/>
    </dgm:pt>
    <dgm:pt modelId="{260BBE11-44E8-4FDC-B8D1-1C3DE61804FF}" type="pres">
      <dgm:prSet presAssocID="{E5BF9C38-DD9B-4EEB-A4BA-6269BE87A8E0}" presName="dummyConnPt" presStyleCnt="0"/>
      <dgm:spPr/>
    </dgm:pt>
    <dgm:pt modelId="{D83B7FD4-B2F3-4548-BE79-8449ECFD0B97}" type="pres">
      <dgm:prSet presAssocID="{E5BF9C38-DD9B-4EEB-A4BA-6269BE87A8E0}" presName="node" presStyleLbl="node1" presStyleIdx="2" presStyleCnt="8" custScaleX="109287" custScaleY="109288" custLinFactNeighborX="-38792" custLinFactNeighborY="-689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3DA348-D2BF-4547-9E6F-F5E3F39AA462}" type="pres">
      <dgm:prSet presAssocID="{1DFE2CCE-E338-4915-AA43-1AD2D9B03113}" presName="sibTrans" presStyleLbl="bgSibTrans2D1" presStyleIdx="2" presStyleCnt="7"/>
      <dgm:spPr/>
      <dgm:t>
        <a:bodyPr/>
        <a:lstStyle/>
        <a:p>
          <a:endParaRPr lang="ru-RU"/>
        </a:p>
      </dgm:t>
    </dgm:pt>
    <dgm:pt modelId="{5F00A369-611B-42B3-A3BA-59F6573BF708}" type="pres">
      <dgm:prSet presAssocID="{32A60955-C479-4876-9702-280E3AB9AC17}" presName="compNode" presStyleCnt="0"/>
      <dgm:spPr/>
    </dgm:pt>
    <dgm:pt modelId="{EB293B79-0EC2-4D31-A2CC-91042741598F}" type="pres">
      <dgm:prSet presAssocID="{32A60955-C479-4876-9702-280E3AB9AC17}" presName="dummyConnPt" presStyleCnt="0"/>
      <dgm:spPr/>
    </dgm:pt>
    <dgm:pt modelId="{1A403739-1211-4A6D-84C3-A9F7FAF9096B}" type="pres">
      <dgm:prSet presAssocID="{32A60955-C479-4876-9702-280E3AB9AC17}" presName="node" presStyleLbl="node1" presStyleIdx="3" presStyleCnt="8" custScaleX="109626" custScaleY="119446" custLinFactNeighborX="-63230" custLinFactNeighborY="44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6AFFCD-C3AA-43EA-8688-8CB2F93C39CD}" type="pres">
      <dgm:prSet presAssocID="{900746B8-64BA-4F98-8ACE-CFCA53F8FFC3}" presName="sibTrans" presStyleLbl="bgSibTrans2D1" presStyleIdx="3" presStyleCnt="7"/>
      <dgm:spPr/>
      <dgm:t>
        <a:bodyPr/>
        <a:lstStyle/>
        <a:p>
          <a:endParaRPr lang="ru-RU"/>
        </a:p>
      </dgm:t>
    </dgm:pt>
    <dgm:pt modelId="{9304C2F6-0496-4E59-8231-5A2CAA402951}" type="pres">
      <dgm:prSet presAssocID="{13CC9726-C553-422A-B4E6-D4B661C373D5}" presName="compNode" presStyleCnt="0"/>
      <dgm:spPr/>
    </dgm:pt>
    <dgm:pt modelId="{F736F941-DFDB-47F4-9A7E-B4D3D1F38E5A}" type="pres">
      <dgm:prSet presAssocID="{13CC9726-C553-422A-B4E6-D4B661C373D5}" presName="dummyConnPt" presStyleCnt="0"/>
      <dgm:spPr/>
    </dgm:pt>
    <dgm:pt modelId="{B15D3E8D-375D-48DE-B557-AEA6160F2452}" type="pres">
      <dgm:prSet presAssocID="{13CC9726-C553-422A-B4E6-D4B661C373D5}" presName="node" presStyleLbl="node1" presStyleIdx="4" presStyleCnt="8" custScaleX="117990" custScaleY="135912" custLinFactY="50242" custLinFactNeighborX="64841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ECF6C6-B3F7-406F-B984-E7B9EF423C66}" type="pres">
      <dgm:prSet presAssocID="{AA333867-983B-4B18-B87D-9F517CDEBAE2}" presName="sibTrans" presStyleLbl="bgSibTrans2D1" presStyleIdx="4" presStyleCnt="7"/>
      <dgm:spPr/>
      <dgm:t>
        <a:bodyPr/>
        <a:lstStyle/>
        <a:p>
          <a:endParaRPr lang="ru-RU"/>
        </a:p>
      </dgm:t>
    </dgm:pt>
    <dgm:pt modelId="{67DBF126-EA6E-4BE2-BF93-C8E094499D71}" type="pres">
      <dgm:prSet presAssocID="{A64E6FAC-9A98-412E-A3F3-05609833C3A3}" presName="compNode" presStyleCnt="0"/>
      <dgm:spPr/>
    </dgm:pt>
    <dgm:pt modelId="{208C40D7-5DA8-4C63-8EF6-A8F080380590}" type="pres">
      <dgm:prSet presAssocID="{A64E6FAC-9A98-412E-A3F3-05609833C3A3}" presName="dummyConnPt" presStyleCnt="0"/>
      <dgm:spPr/>
    </dgm:pt>
    <dgm:pt modelId="{04784787-C7F7-495C-94F5-F98B5B0CD03B}" type="pres">
      <dgm:prSet presAssocID="{A64E6FAC-9A98-412E-A3F3-05609833C3A3}" presName="node" presStyleLbl="node1" presStyleIdx="5" presStyleCnt="8" custScaleX="124454" custScaleY="144264" custLinFactX="95782" custLinFactY="100000" custLinFactNeighborX="100000" custLinFactNeighborY="1452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82794C-F7A0-407B-A44E-2D292E3C93C7}" type="pres">
      <dgm:prSet presAssocID="{0FEBB4FA-7A7E-4EE2-A9A7-C1EBEFD61C4A}" presName="sibTrans" presStyleLbl="bgSibTrans2D1" presStyleIdx="5" presStyleCnt="7"/>
      <dgm:spPr/>
      <dgm:t>
        <a:bodyPr/>
        <a:lstStyle/>
        <a:p>
          <a:endParaRPr lang="ru-RU"/>
        </a:p>
      </dgm:t>
    </dgm:pt>
    <dgm:pt modelId="{4D649885-A1E2-4C87-BAA5-4760C52E50A6}" type="pres">
      <dgm:prSet presAssocID="{C6B654CE-9D4E-41AD-BFEA-B1DB8450071F}" presName="compNode" presStyleCnt="0"/>
      <dgm:spPr/>
    </dgm:pt>
    <dgm:pt modelId="{4BF1BC46-3BB0-4232-A0A2-7E815E865208}" type="pres">
      <dgm:prSet presAssocID="{C6B654CE-9D4E-41AD-BFEA-B1DB8450071F}" presName="dummyConnPt" presStyleCnt="0"/>
      <dgm:spPr/>
    </dgm:pt>
    <dgm:pt modelId="{DF7525B0-F553-4EEA-9847-BFC9AD93AB88}" type="pres">
      <dgm:prSet presAssocID="{C6B654CE-9D4E-41AD-BFEA-B1DB8450071F}" presName="node" presStyleLbl="node1" presStyleIdx="6" presStyleCnt="8" custScaleX="109287" custScaleY="109288" custLinFactNeighborX="43238" custLinFactNeighborY="979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1C89DC-49DF-49AC-8D43-43C32E681712}" type="pres">
      <dgm:prSet presAssocID="{74D75A34-C218-49A6-B190-0AF45C2EA2C2}" presName="sibTrans" presStyleLbl="bgSibTrans2D1" presStyleIdx="6" presStyleCnt="7"/>
      <dgm:spPr/>
      <dgm:t>
        <a:bodyPr/>
        <a:lstStyle/>
        <a:p>
          <a:endParaRPr lang="ru-RU"/>
        </a:p>
      </dgm:t>
    </dgm:pt>
    <dgm:pt modelId="{324BFD4E-DDC2-4EFE-9D54-051EB5D27D07}" type="pres">
      <dgm:prSet presAssocID="{923DF1BD-454B-41C7-ADD1-22061FA19FB1}" presName="compNode" presStyleCnt="0"/>
      <dgm:spPr/>
    </dgm:pt>
    <dgm:pt modelId="{968B45D9-2CA7-4B03-B832-99415C20C18A}" type="pres">
      <dgm:prSet presAssocID="{923DF1BD-454B-41C7-ADD1-22061FA19FB1}" presName="dummyConnPt" presStyleCnt="0"/>
      <dgm:spPr/>
    </dgm:pt>
    <dgm:pt modelId="{12F70B45-7A2C-48A8-A541-142852923CDE}" type="pres">
      <dgm:prSet presAssocID="{923DF1BD-454B-41C7-ADD1-22061FA19FB1}" presName="node" presStyleLbl="node1" presStyleIdx="7" presStyleCnt="8" custScaleX="109287" custScaleY="109288" custLinFactY="-34518" custLinFactNeighborX="-59871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3D20D3F-80C1-4718-B215-117C99071D2F}" srcId="{0C899C8A-A955-44EA-9857-9B7EA4F18242}" destId="{C6B654CE-9D4E-41AD-BFEA-B1DB8450071F}" srcOrd="6" destOrd="0" parTransId="{2D8F0AE1-2BB9-4319-B7C8-7BE9F35CDD63}" sibTransId="{74D75A34-C218-49A6-B190-0AF45C2EA2C2}"/>
    <dgm:cxn modelId="{1B72304C-F26E-4000-98CB-1C59495738D0}" srcId="{0C899C8A-A955-44EA-9857-9B7EA4F18242}" destId="{923DF1BD-454B-41C7-ADD1-22061FA19FB1}" srcOrd="7" destOrd="0" parTransId="{F87C0587-515B-437E-BD16-DDEA585622C2}" sibTransId="{4B4D9265-C9BE-4F18-954C-78EE83701020}"/>
    <dgm:cxn modelId="{3D0D3532-0B6B-46ED-9DEE-1BAC36CFAFBC}" srcId="{0C899C8A-A955-44EA-9857-9B7EA4F18242}" destId="{13CC9726-C553-422A-B4E6-D4B661C373D5}" srcOrd="4" destOrd="0" parTransId="{C3A108AA-653C-443D-949A-7E4B16BE21BD}" sibTransId="{AA333867-983B-4B18-B87D-9F517CDEBAE2}"/>
    <dgm:cxn modelId="{933074C9-7034-4551-8630-FFEF1104BDDD}" srcId="{0C899C8A-A955-44EA-9857-9B7EA4F18242}" destId="{45445833-6761-41A9-B7F8-06C95F99BE0F}" srcOrd="1" destOrd="0" parTransId="{1900DA2A-ED34-48CE-8681-5640E50808CC}" sibTransId="{C95DD864-D953-4AFE-BFF2-84246415F893}"/>
    <dgm:cxn modelId="{F4F5B396-AC6D-4E7F-BE77-743CB1A025C2}" srcId="{0C899C8A-A955-44EA-9857-9B7EA4F18242}" destId="{32A60955-C479-4876-9702-280E3AB9AC17}" srcOrd="3" destOrd="0" parTransId="{4FCC1B15-FFF7-4A80-AE9A-146782A5685C}" sibTransId="{900746B8-64BA-4F98-8ACE-CFCA53F8FFC3}"/>
    <dgm:cxn modelId="{1D9BFA28-6BFF-47D7-8F17-C98D77FCBE52}" type="presOf" srcId="{1DFE2CCE-E338-4915-AA43-1AD2D9B03113}" destId="{AA3DA348-D2BF-4547-9E6F-F5E3F39AA462}" srcOrd="0" destOrd="0" presId="urn:microsoft.com/office/officeart/2005/8/layout/bProcess4"/>
    <dgm:cxn modelId="{A768AA6C-8EAD-451A-A3D4-36C6E40A2659}" type="presOf" srcId="{A64E6FAC-9A98-412E-A3F3-05609833C3A3}" destId="{04784787-C7F7-495C-94F5-F98B5B0CD03B}" srcOrd="0" destOrd="0" presId="urn:microsoft.com/office/officeart/2005/8/layout/bProcess4"/>
    <dgm:cxn modelId="{EE0B0E49-A906-4CFE-A49D-765CEFB705A7}" type="presOf" srcId="{AB840905-BA99-4E52-B46E-221205F82B00}" destId="{0E304336-AC1C-450D-94CC-674A3B72448F}" srcOrd="0" destOrd="0" presId="urn:microsoft.com/office/officeart/2005/8/layout/bProcess4"/>
    <dgm:cxn modelId="{924994AC-5527-45FF-BD5B-BBC7DD607EC6}" type="presOf" srcId="{45445833-6761-41A9-B7F8-06C95F99BE0F}" destId="{5135009B-00CA-46D3-ACE5-2ACDA41A6EEB}" srcOrd="0" destOrd="0" presId="urn:microsoft.com/office/officeart/2005/8/layout/bProcess4"/>
    <dgm:cxn modelId="{B4257BAC-13DF-4FFA-96BA-57BAE0F780EE}" type="presOf" srcId="{99AE1458-C5A5-404C-B01C-50754A1794BD}" destId="{98BA139D-988F-485C-89D3-D0A1ECBEA1E2}" srcOrd="0" destOrd="0" presId="urn:microsoft.com/office/officeart/2005/8/layout/bProcess4"/>
    <dgm:cxn modelId="{56EEF661-9F34-487D-A54B-C600D7F8070A}" type="presOf" srcId="{0FEBB4FA-7A7E-4EE2-A9A7-C1EBEFD61C4A}" destId="{6782794C-F7A0-407B-A44E-2D292E3C93C7}" srcOrd="0" destOrd="0" presId="urn:microsoft.com/office/officeart/2005/8/layout/bProcess4"/>
    <dgm:cxn modelId="{AAD913E0-9C9B-404C-B50D-330B3345FE8D}" srcId="{0C899C8A-A955-44EA-9857-9B7EA4F18242}" destId="{E5BF9C38-DD9B-4EEB-A4BA-6269BE87A8E0}" srcOrd="2" destOrd="0" parTransId="{391C4941-A1A6-4A3B-8A2D-CF2B1BBB1213}" sibTransId="{1DFE2CCE-E338-4915-AA43-1AD2D9B03113}"/>
    <dgm:cxn modelId="{D2C8C70E-B417-4B91-9407-AA72067F998B}" type="presOf" srcId="{13CC9726-C553-422A-B4E6-D4B661C373D5}" destId="{B15D3E8D-375D-48DE-B557-AEA6160F2452}" srcOrd="0" destOrd="0" presId="urn:microsoft.com/office/officeart/2005/8/layout/bProcess4"/>
    <dgm:cxn modelId="{673D50FD-EC6A-4A3D-BEEB-9112D3E36273}" srcId="{0C899C8A-A955-44EA-9857-9B7EA4F18242}" destId="{AB840905-BA99-4E52-B46E-221205F82B00}" srcOrd="0" destOrd="0" parTransId="{DAD2EFC6-1E65-4418-9280-7A2CC7177229}" sibTransId="{99AE1458-C5A5-404C-B01C-50754A1794BD}"/>
    <dgm:cxn modelId="{F5412F1B-3029-43E2-A24B-8BAC467E7AB0}" type="presOf" srcId="{32A60955-C479-4876-9702-280E3AB9AC17}" destId="{1A403739-1211-4A6D-84C3-A9F7FAF9096B}" srcOrd="0" destOrd="0" presId="urn:microsoft.com/office/officeart/2005/8/layout/bProcess4"/>
    <dgm:cxn modelId="{8280163A-5952-4AA9-BED0-35BB928BE3DA}" srcId="{0C899C8A-A955-44EA-9857-9B7EA4F18242}" destId="{A64E6FAC-9A98-412E-A3F3-05609833C3A3}" srcOrd="5" destOrd="0" parTransId="{1228ED05-3897-4C0C-A38C-E1ADE3A7CD7B}" sibTransId="{0FEBB4FA-7A7E-4EE2-A9A7-C1EBEFD61C4A}"/>
    <dgm:cxn modelId="{59BA3D12-13F6-4661-9A46-9014C7EEA295}" type="presOf" srcId="{74D75A34-C218-49A6-B190-0AF45C2EA2C2}" destId="{A21C89DC-49DF-49AC-8D43-43C32E681712}" srcOrd="0" destOrd="0" presId="urn:microsoft.com/office/officeart/2005/8/layout/bProcess4"/>
    <dgm:cxn modelId="{489F36B4-F897-4314-B4B3-59AD3A87A9C8}" type="presOf" srcId="{E5BF9C38-DD9B-4EEB-A4BA-6269BE87A8E0}" destId="{D83B7FD4-B2F3-4548-BE79-8449ECFD0B97}" srcOrd="0" destOrd="0" presId="urn:microsoft.com/office/officeart/2005/8/layout/bProcess4"/>
    <dgm:cxn modelId="{2701D231-83C9-42BA-A43A-ADE1A1F0CE79}" type="presOf" srcId="{0C899C8A-A955-44EA-9857-9B7EA4F18242}" destId="{833DC66A-859D-420D-83B2-287027E43DF2}" srcOrd="0" destOrd="0" presId="urn:microsoft.com/office/officeart/2005/8/layout/bProcess4"/>
    <dgm:cxn modelId="{DAF1B732-D2E8-4D1C-AF5A-C83E097D1F2F}" type="presOf" srcId="{C6B654CE-9D4E-41AD-BFEA-B1DB8450071F}" destId="{DF7525B0-F553-4EEA-9847-BFC9AD93AB88}" srcOrd="0" destOrd="0" presId="urn:microsoft.com/office/officeart/2005/8/layout/bProcess4"/>
    <dgm:cxn modelId="{4FD76C86-A662-4107-9675-BA90F0D503F9}" type="presOf" srcId="{900746B8-64BA-4F98-8ACE-CFCA53F8FFC3}" destId="{636AFFCD-C3AA-43EA-8688-8CB2F93C39CD}" srcOrd="0" destOrd="0" presId="urn:microsoft.com/office/officeart/2005/8/layout/bProcess4"/>
    <dgm:cxn modelId="{863F09EE-CFE0-45A1-ADEF-26AC1398004E}" type="presOf" srcId="{C95DD864-D953-4AFE-BFF2-84246415F893}" destId="{B94490FC-FACC-4972-9C9D-536376382D91}" srcOrd="0" destOrd="0" presId="urn:microsoft.com/office/officeart/2005/8/layout/bProcess4"/>
    <dgm:cxn modelId="{5C7E0A1C-7DB8-4CF8-9D30-3885D2E5E497}" type="presOf" srcId="{AA333867-983B-4B18-B87D-9F517CDEBAE2}" destId="{74ECF6C6-B3F7-406F-B984-E7B9EF423C66}" srcOrd="0" destOrd="0" presId="urn:microsoft.com/office/officeart/2005/8/layout/bProcess4"/>
    <dgm:cxn modelId="{A2C16296-2192-4046-B4E5-43180D10FEF0}" type="presOf" srcId="{923DF1BD-454B-41C7-ADD1-22061FA19FB1}" destId="{12F70B45-7A2C-48A8-A541-142852923CDE}" srcOrd="0" destOrd="0" presId="urn:microsoft.com/office/officeart/2005/8/layout/bProcess4"/>
    <dgm:cxn modelId="{84DC6ADE-6974-48CC-AD68-B3E3D7974B58}" type="presParOf" srcId="{833DC66A-859D-420D-83B2-287027E43DF2}" destId="{D8C5C999-4C6D-4331-91F3-65F2999FDB76}" srcOrd="0" destOrd="0" presId="urn:microsoft.com/office/officeart/2005/8/layout/bProcess4"/>
    <dgm:cxn modelId="{4FD796F7-73EC-4AEC-AF57-E4FBEEB7DDE3}" type="presParOf" srcId="{D8C5C999-4C6D-4331-91F3-65F2999FDB76}" destId="{B53EB494-3EEB-4D20-B379-8B7AC8E355C8}" srcOrd="0" destOrd="0" presId="urn:microsoft.com/office/officeart/2005/8/layout/bProcess4"/>
    <dgm:cxn modelId="{E5BAD962-2777-4C4B-AD5C-7E73011623D4}" type="presParOf" srcId="{D8C5C999-4C6D-4331-91F3-65F2999FDB76}" destId="{0E304336-AC1C-450D-94CC-674A3B72448F}" srcOrd="1" destOrd="0" presId="urn:microsoft.com/office/officeart/2005/8/layout/bProcess4"/>
    <dgm:cxn modelId="{E7794E46-6F58-47FB-BC3B-50C7FB949485}" type="presParOf" srcId="{833DC66A-859D-420D-83B2-287027E43DF2}" destId="{98BA139D-988F-485C-89D3-D0A1ECBEA1E2}" srcOrd="1" destOrd="0" presId="urn:microsoft.com/office/officeart/2005/8/layout/bProcess4"/>
    <dgm:cxn modelId="{E301AF6D-1F97-4314-91C0-49FA13289798}" type="presParOf" srcId="{833DC66A-859D-420D-83B2-287027E43DF2}" destId="{8A0ACD36-3611-4ACD-98DD-FA0950C8C7B0}" srcOrd="2" destOrd="0" presId="urn:microsoft.com/office/officeart/2005/8/layout/bProcess4"/>
    <dgm:cxn modelId="{6FA65368-7B37-48A9-A89E-3EF7945AE7B4}" type="presParOf" srcId="{8A0ACD36-3611-4ACD-98DD-FA0950C8C7B0}" destId="{44B0B7C9-5814-4BA8-AB81-70CB5EF807A9}" srcOrd="0" destOrd="0" presId="urn:microsoft.com/office/officeart/2005/8/layout/bProcess4"/>
    <dgm:cxn modelId="{C2BA00EE-C02F-4D61-A400-7AA494987EFA}" type="presParOf" srcId="{8A0ACD36-3611-4ACD-98DD-FA0950C8C7B0}" destId="{5135009B-00CA-46D3-ACE5-2ACDA41A6EEB}" srcOrd="1" destOrd="0" presId="urn:microsoft.com/office/officeart/2005/8/layout/bProcess4"/>
    <dgm:cxn modelId="{AB9054D1-9F48-4B74-9E94-8AEE1D643096}" type="presParOf" srcId="{833DC66A-859D-420D-83B2-287027E43DF2}" destId="{B94490FC-FACC-4972-9C9D-536376382D91}" srcOrd="3" destOrd="0" presId="urn:microsoft.com/office/officeart/2005/8/layout/bProcess4"/>
    <dgm:cxn modelId="{8F9FB702-7403-4A44-9A80-81C097C588A8}" type="presParOf" srcId="{833DC66A-859D-420D-83B2-287027E43DF2}" destId="{B810BD9C-53F5-43C5-9D7A-7B73684B51D2}" srcOrd="4" destOrd="0" presId="urn:microsoft.com/office/officeart/2005/8/layout/bProcess4"/>
    <dgm:cxn modelId="{B2934EEA-5B71-4CB6-96B6-0D688D097330}" type="presParOf" srcId="{B810BD9C-53F5-43C5-9D7A-7B73684B51D2}" destId="{260BBE11-44E8-4FDC-B8D1-1C3DE61804FF}" srcOrd="0" destOrd="0" presId="urn:microsoft.com/office/officeart/2005/8/layout/bProcess4"/>
    <dgm:cxn modelId="{85EDC52C-8EE9-4346-A82C-89BCEC7173D4}" type="presParOf" srcId="{B810BD9C-53F5-43C5-9D7A-7B73684B51D2}" destId="{D83B7FD4-B2F3-4548-BE79-8449ECFD0B97}" srcOrd="1" destOrd="0" presId="urn:microsoft.com/office/officeart/2005/8/layout/bProcess4"/>
    <dgm:cxn modelId="{8EC7A378-7401-4E62-AA95-653391DDF064}" type="presParOf" srcId="{833DC66A-859D-420D-83B2-287027E43DF2}" destId="{AA3DA348-D2BF-4547-9E6F-F5E3F39AA462}" srcOrd="5" destOrd="0" presId="urn:microsoft.com/office/officeart/2005/8/layout/bProcess4"/>
    <dgm:cxn modelId="{367CE6A4-0DEB-4343-BD3A-B746C1BD1076}" type="presParOf" srcId="{833DC66A-859D-420D-83B2-287027E43DF2}" destId="{5F00A369-611B-42B3-A3BA-59F6573BF708}" srcOrd="6" destOrd="0" presId="urn:microsoft.com/office/officeart/2005/8/layout/bProcess4"/>
    <dgm:cxn modelId="{F2858AD0-DA34-44D4-A171-52851F8067AD}" type="presParOf" srcId="{5F00A369-611B-42B3-A3BA-59F6573BF708}" destId="{EB293B79-0EC2-4D31-A2CC-91042741598F}" srcOrd="0" destOrd="0" presId="urn:microsoft.com/office/officeart/2005/8/layout/bProcess4"/>
    <dgm:cxn modelId="{F1135AB5-B30B-4ED2-A400-E6BFE8EF3A67}" type="presParOf" srcId="{5F00A369-611B-42B3-A3BA-59F6573BF708}" destId="{1A403739-1211-4A6D-84C3-A9F7FAF9096B}" srcOrd="1" destOrd="0" presId="urn:microsoft.com/office/officeart/2005/8/layout/bProcess4"/>
    <dgm:cxn modelId="{5699147D-26CD-437D-8E9F-FCBFBB9D1723}" type="presParOf" srcId="{833DC66A-859D-420D-83B2-287027E43DF2}" destId="{636AFFCD-C3AA-43EA-8688-8CB2F93C39CD}" srcOrd="7" destOrd="0" presId="urn:microsoft.com/office/officeart/2005/8/layout/bProcess4"/>
    <dgm:cxn modelId="{3D5F0BFE-F102-4DB2-85EF-2FF22CFB5DB5}" type="presParOf" srcId="{833DC66A-859D-420D-83B2-287027E43DF2}" destId="{9304C2F6-0496-4E59-8231-5A2CAA402951}" srcOrd="8" destOrd="0" presId="urn:microsoft.com/office/officeart/2005/8/layout/bProcess4"/>
    <dgm:cxn modelId="{B7D86576-FD74-4C17-9968-7B302C295460}" type="presParOf" srcId="{9304C2F6-0496-4E59-8231-5A2CAA402951}" destId="{F736F941-DFDB-47F4-9A7E-B4D3D1F38E5A}" srcOrd="0" destOrd="0" presId="urn:microsoft.com/office/officeart/2005/8/layout/bProcess4"/>
    <dgm:cxn modelId="{865BA20C-90ED-4D18-9B0D-6FE896A88F9F}" type="presParOf" srcId="{9304C2F6-0496-4E59-8231-5A2CAA402951}" destId="{B15D3E8D-375D-48DE-B557-AEA6160F2452}" srcOrd="1" destOrd="0" presId="urn:microsoft.com/office/officeart/2005/8/layout/bProcess4"/>
    <dgm:cxn modelId="{9E324977-7EBD-48EA-BD1C-2480803E73C4}" type="presParOf" srcId="{833DC66A-859D-420D-83B2-287027E43DF2}" destId="{74ECF6C6-B3F7-406F-B984-E7B9EF423C66}" srcOrd="9" destOrd="0" presId="urn:microsoft.com/office/officeart/2005/8/layout/bProcess4"/>
    <dgm:cxn modelId="{EE6126A0-33CA-42FC-9049-3654875393EE}" type="presParOf" srcId="{833DC66A-859D-420D-83B2-287027E43DF2}" destId="{67DBF126-EA6E-4BE2-BF93-C8E094499D71}" srcOrd="10" destOrd="0" presId="urn:microsoft.com/office/officeart/2005/8/layout/bProcess4"/>
    <dgm:cxn modelId="{F6D596A0-2981-4B79-BC6B-3DEDA1ECD56D}" type="presParOf" srcId="{67DBF126-EA6E-4BE2-BF93-C8E094499D71}" destId="{208C40D7-5DA8-4C63-8EF6-A8F080380590}" srcOrd="0" destOrd="0" presId="urn:microsoft.com/office/officeart/2005/8/layout/bProcess4"/>
    <dgm:cxn modelId="{ADB5DB18-666B-4388-AC1B-9457F4E3AE29}" type="presParOf" srcId="{67DBF126-EA6E-4BE2-BF93-C8E094499D71}" destId="{04784787-C7F7-495C-94F5-F98B5B0CD03B}" srcOrd="1" destOrd="0" presId="urn:microsoft.com/office/officeart/2005/8/layout/bProcess4"/>
    <dgm:cxn modelId="{AC24F4D8-4BF2-4399-8B2F-C5AAD3084A10}" type="presParOf" srcId="{833DC66A-859D-420D-83B2-287027E43DF2}" destId="{6782794C-F7A0-407B-A44E-2D292E3C93C7}" srcOrd="11" destOrd="0" presId="urn:microsoft.com/office/officeart/2005/8/layout/bProcess4"/>
    <dgm:cxn modelId="{F4C9FBC6-7720-4975-A637-CB880FFAF2B0}" type="presParOf" srcId="{833DC66A-859D-420D-83B2-287027E43DF2}" destId="{4D649885-A1E2-4C87-BAA5-4760C52E50A6}" srcOrd="12" destOrd="0" presId="urn:microsoft.com/office/officeart/2005/8/layout/bProcess4"/>
    <dgm:cxn modelId="{B7191E20-AF51-4DA3-ADDC-AAED4A3B7830}" type="presParOf" srcId="{4D649885-A1E2-4C87-BAA5-4760C52E50A6}" destId="{4BF1BC46-3BB0-4232-A0A2-7E815E865208}" srcOrd="0" destOrd="0" presId="urn:microsoft.com/office/officeart/2005/8/layout/bProcess4"/>
    <dgm:cxn modelId="{D551496E-975D-4ABF-A0F8-276BA95076F9}" type="presParOf" srcId="{4D649885-A1E2-4C87-BAA5-4760C52E50A6}" destId="{DF7525B0-F553-4EEA-9847-BFC9AD93AB88}" srcOrd="1" destOrd="0" presId="urn:microsoft.com/office/officeart/2005/8/layout/bProcess4"/>
    <dgm:cxn modelId="{49EC559C-0300-43E4-B16D-F42A3532E862}" type="presParOf" srcId="{833DC66A-859D-420D-83B2-287027E43DF2}" destId="{A21C89DC-49DF-49AC-8D43-43C32E681712}" srcOrd="13" destOrd="0" presId="urn:microsoft.com/office/officeart/2005/8/layout/bProcess4"/>
    <dgm:cxn modelId="{004A5694-AD11-483B-B592-7A140CDAAC6E}" type="presParOf" srcId="{833DC66A-859D-420D-83B2-287027E43DF2}" destId="{324BFD4E-DDC2-4EFE-9D54-051EB5D27D07}" srcOrd="14" destOrd="0" presId="urn:microsoft.com/office/officeart/2005/8/layout/bProcess4"/>
    <dgm:cxn modelId="{9AF43882-4D1F-4E9F-9282-85F947FF67D8}" type="presParOf" srcId="{324BFD4E-DDC2-4EFE-9D54-051EB5D27D07}" destId="{968B45D9-2CA7-4B03-B832-99415C20C18A}" srcOrd="0" destOrd="0" presId="urn:microsoft.com/office/officeart/2005/8/layout/bProcess4"/>
    <dgm:cxn modelId="{185E3305-EEEA-4C86-9149-33C4C306E716}" type="presParOf" srcId="{324BFD4E-DDC2-4EFE-9D54-051EB5D27D07}" destId="{12F70B45-7A2C-48A8-A541-142852923CDE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C43D-340C-43C8-908E-231951F91D32}" type="datetimeFigureOut">
              <a:rPr lang="ru-RU" smtClean="0"/>
              <a:pPr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55FD2-ED7D-42DA-9458-75BC7D7D4A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C43D-340C-43C8-908E-231951F91D32}" type="datetimeFigureOut">
              <a:rPr lang="ru-RU" smtClean="0"/>
              <a:pPr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55FD2-ED7D-42DA-9458-75BC7D7D4A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C43D-340C-43C8-908E-231951F91D32}" type="datetimeFigureOut">
              <a:rPr lang="ru-RU" smtClean="0"/>
              <a:pPr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55FD2-ED7D-42DA-9458-75BC7D7D4A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C43D-340C-43C8-908E-231951F91D32}" type="datetimeFigureOut">
              <a:rPr lang="ru-RU" smtClean="0"/>
              <a:pPr/>
              <a:t>25.04.2023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55FD2-ED7D-42DA-9458-75BC7D7D4A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C43D-340C-43C8-908E-231951F91D32}" type="datetimeFigureOut">
              <a:rPr lang="ru-RU" smtClean="0"/>
              <a:pPr/>
              <a:t>25.04.2023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55FD2-ED7D-42DA-9458-75BC7D7D4A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C43D-340C-43C8-908E-231951F91D32}" type="datetimeFigureOut">
              <a:rPr lang="ru-RU" smtClean="0"/>
              <a:pPr/>
              <a:t>25.04.2023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55FD2-ED7D-42DA-9458-75BC7D7D4A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C43D-340C-43C8-908E-231951F91D32}" type="datetimeFigureOut">
              <a:rPr lang="ru-RU" smtClean="0"/>
              <a:pPr/>
              <a:t>25.04.2023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55FD2-ED7D-42DA-9458-75BC7D7D4A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C43D-340C-43C8-908E-231951F91D32}" type="datetimeFigureOut">
              <a:rPr lang="ru-RU" smtClean="0"/>
              <a:pPr/>
              <a:t>25.04.2023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55FD2-ED7D-42DA-9458-75BC7D7D4A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C43D-340C-43C8-908E-231951F91D32}" type="datetimeFigureOut">
              <a:rPr lang="ru-RU" smtClean="0"/>
              <a:pPr/>
              <a:t>25.04.2023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55FD2-ED7D-42DA-9458-75BC7D7D4A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C43D-340C-43C8-908E-231951F91D32}" type="datetimeFigureOut">
              <a:rPr lang="ru-RU" smtClean="0"/>
              <a:pPr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55FD2-ED7D-42DA-9458-75BC7D7D4A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C43D-340C-43C8-908E-231951F91D32}" type="datetimeFigureOut">
              <a:rPr lang="ru-RU" smtClean="0"/>
              <a:pPr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55FD2-ED7D-42DA-9458-75BC7D7D4A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DC43D-340C-43C8-908E-231951F91D32}" type="datetimeFigureOut">
              <a:rPr lang="ru-RU" smtClean="0"/>
              <a:pPr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55FD2-ED7D-42DA-9458-75BC7D7D4A7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04" y="44624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764704"/>
            <a:ext cx="7772400" cy="2520280"/>
          </a:xfrm>
        </p:spPr>
        <p:txBody>
          <a:bodyPr>
            <a:no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проект                                        </a:t>
            </a:r>
            <a:b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«Мы за здоровый образ жизни»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24128" y="5301208"/>
            <a:ext cx="2808312" cy="792088"/>
          </a:xfrm>
        </p:spPr>
        <p:txBody>
          <a:bodyPr>
            <a:normAutofit fontScale="32500" lnSpcReduction="20000"/>
          </a:bodyPr>
          <a:lstStyle/>
          <a:p>
            <a:pPr algn="l"/>
            <a:r>
              <a:rPr lang="ru-RU" u="sng"/>
              <a:t>______                                    </a:t>
            </a:r>
            <a:r>
              <a:rPr lang="ru-RU" u="sng" smtClean="0"/>
              <a:t>                                                    </a:t>
            </a:r>
            <a:r>
              <a:rPr lang="ru-RU" u="sng">
                <a:solidFill>
                  <a:schemeClr val="tx1"/>
                </a:solidFill>
              </a:rPr>
              <a:t>Воспитатель                                        </a:t>
            </a:r>
            <a:r>
              <a:rPr lang="ru-RU" u="sng" smtClean="0">
                <a:solidFill>
                  <a:schemeClr val="tx1"/>
                </a:solidFill>
              </a:rPr>
              <a:t>                             высшей </a:t>
            </a:r>
            <a:r>
              <a:rPr lang="ru-RU" u="sng">
                <a:solidFill>
                  <a:schemeClr val="tx1"/>
                </a:solidFill>
              </a:rPr>
              <a:t>квалификационной категории                                           Полянская Наталья </a:t>
            </a:r>
            <a:r>
              <a:rPr lang="ru-RU" u="sng">
                <a:solidFill>
                  <a:schemeClr val="tx1"/>
                </a:solidFill>
              </a:rPr>
              <a:t>Владимировна</a:t>
            </a:r>
            <a:r>
              <a:rPr lang="ru-RU" u="sng" smtClean="0">
                <a:solidFill>
                  <a:schemeClr val="tx1"/>
                </a:solidFill>
              </a:rPr>
              <a:t>_____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Бизнес молодсть\Desktop\ШАБЛОНЫ ДЛЯ ПРЕЗЕНТАЦИЙ\img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924944"/>
            <a:ext cx="3096344" cy="23222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356992"/>
            <a:ext cx="6400800" cy="2736304"/>
          </a:xfrm>
        </p:spPr>
        <p:txBody>
          <a:bodyPr>
            <a:normAutofit fontScale="85000" lnSpcReduction="20000"/>
          </a:bodyPr>
          <a:lstStyle/>
          <a:p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Здоровье ребенка превыше всего,</a:t>
            </a:r>
            <a:r>
              <a:rPr lang="en-US" sz="3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en-US" sz="3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Богатство земли не заменит его</a:t>
            </a:r>
            <a:br>
              <a:rPr lang="ru-RU" sz="3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Здоровье не купишь, никто не продаст</a:t>
            </a:r>
            <a:br>
              <a:rPr lang="ru-RU" sz="3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Его берегите, как сердце, </a:t>
            </a:r>
            <a:r>
              <a:rPr lang="ru-RU" sz="3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 глаз. </a:t>
            </a:r>
          </a:p>
          <a:p>
            <a:r>
              <a:rPr lang="en-US" sz="3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                                                                             </a:t>
            </a: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Ж. </a:t>
            </a:r>
            <a:r>
              <a:rPr lang="ru-RU" sz="33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Жабаев</a:t>
            </a: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33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7" name="Picture 3" descr="C:\Users\Бизнес молодсть\Desktop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92696"/>
            <a:ext cx="4104456" cy="2520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5040561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работы в ДОУ по физическому развитию.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en-US" b="1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755576" y="1772816"/>
          <a:ext cx="7632848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5616623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Проблема: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Недостаточная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осведомленность родителей о важности физического воспитания. Негативная статистика по образу жизни в семье (сниженная активность, несбалансированное питание, несоблюдение режима дня, растущие факторы риска).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 настоящее время особую актуальность имеет проблема состояния здоровья и физического развития детей дошкольного возраста. Сохранение и укрепление психофизического здоровья подрастающего поколения превращается сейчас в первоочередную социальную проблему. За последние десятилетия состояние здоровья дошкольников резко ухудшилось. Проблемы детского здоровья нуждаются в новых подходах, доверительных партнерских отношений сотрудников ДОУ с родителями.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en-US" sz="2000" b="1" dirty="0"/>
              <a:t> 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5040561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Тип проекта:                             </a:t>
            </a:r>
            <a:r>
              <a:rPr lang="ru-RU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по количеству участников – коллективный;</a:t>
            </a:r>
            <a:br>
              <a:rPr lang="ru-RU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по содержанию – интегрированный;</a:t>
            </a:r>
            <a:br>
              <a:rPr lang="ru-RU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срок реализации проекта </a:t>
            </a:r>
            <a:r>
              <a:rPr 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– март-апрель  2023года.</a:t>
            </a:r>
            <a:b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en-US" b="1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5400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проекта: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Приобщение детей к здоровому образу жизни через организованную модель оздоровления в ДОУ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Расширить и закрепить знания детей о здоровом образе жизни.</a:t>
            </a:r>
            <a:b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Совершенствовать физические способности в совместной двигательной деятельности детей.</a:t>
            </a:r>
            <a:b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Повысить профессиональное мастерство педагогов дошкольного учреждения по теме </a:t>
            </a:r>
            <a:r>
              <a:rPr lang="en-US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Здоровый образ жизни</a:t>
            </a:r>
            <a:r>
              <a:rPr lang="en-US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br>
              <a:rPr lang="en-US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Создать единое воспитательно-образовательное пространство на основе доверительных партнерских отношений сотрудников ДОУ с родителями.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6021288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Ожидаемые 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повышение интереса детей к физическим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упражнениям, двигательной активности, спорту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повышение интереса родителей к здоровому образу жизни</a:t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повышение профессионального мастерства педагогов дошкольного учреждения в </a:t>
            </a:r>
            <a:r>
              <a:rPr lang="ru-RU" sz="2200" b="1" dirty="0" err="1">
                <a:latin typeface="Times New Roman" pitchFamily="18" charset="0"/>
                <a:cs typeface="Times New Roman" pitchFamily="18" charset="0"/>
              </a:rPr>
              <a:t>здоровьесбережении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создание единого </a:t>
            </a:r>
            <a:r>
              <a:rPr lang="ru-RU" sz="2200" b="1" dirty="0" err="1">
                <a:latin typeface="Times New Roman" pitchFamily="18" charset="0"/>
                <a:cs typeface="Times New Roman" pitchFamily="18" charset="0"/>
              </a:rPr>
              <a:t>воспитательно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–образовательного пространства на основе доверительных партнерских отношений сотрудников ДОУ с родителями.</a:t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оформление выставки детских работ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Мы здоровью скажем “Да”;</a:t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картотек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“Подвижные игры для детей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дошкольного возраста” 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525658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</a:t>
            </a:r>
            <a:b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Родители воспитанники      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525658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проекта:</a:t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этап – информационно – накопительный.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этап – организационно – практический.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этап –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презентационно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завершающий.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4"/>
            <a:ext cx="7772400" cy="5256583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проекта:</a:t>
            </a:r>
            <a:br>
              <a:rPr lang="ru-RU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этап: информационно – накопительный.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методической и художественной литературы по физическому развитию детей дошкольного возраста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педагогов по теме: «Физическое развитие» 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родителей «Условия здорового образа жизни в семье»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перспективного плана мероприятий.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анкетирования педагогов и родителей 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этой теме.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583264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этап: организационно – практический.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Создание условий для сохранения и укрепления здоровья детей, физкультурно-оздоровительной работы в ДОУ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Проведение смотр – конкурса среди родителей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 «Самое оригинальное физкультурное оборудование или атрибуты для физического развития».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Проведение общего родительского собрания на тему: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«Здоровая семья – здоровый ребёнок» - родительское собрание в нетрадиционной форме.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Выставка детских рисунков на тему «Мы здоровью скажем «Да».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Проведение   занятий в нетрадиционной форме.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Консультации,  папки-передвижки для родителей о ЗОЖ.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проекта  в  группе   Мы за здоровый образ жизни</a:t>
            </a:r>
            <a:endParaRPr lang="ru-RU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5256583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этап: </a:t>
            </a:r>
            <a:r>
              <a:rPr lang="ru-RU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презентационно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завершающий.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Итоги конкурса среди родителей на «Самое оригинальное физкультурное оборудование или атрибуты для физического развития».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педагогических проектов по физическому развитию. 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1"/>
            <a:ext cx="8062664" cy="5976665"/>
          </a:xfrm>
        </p:spPr>
        <p:txBody>
          <a:bodyPr>
            <a:normAutofit fontScale="90000"/>
          </a:bodyPr>
          <a:lstStyle/>
          <a:p>
            <a:r>
              <a:rPr lang="en-US" sz="13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Обеспечение проектной деятельности. Методическое.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Асташина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М.П. Современные подходы к физкультурно-оздоровительной деятельности дошкольников: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Учеб.-метод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пособие /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М.П.Асташина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– Омск, 20022.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Ахутина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Т.В.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технологии обучения: индивидуально-ориентированный подход // Школа здоровья, 2000, №2 - С.21 – 28.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Воротникина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И.М. Физкультурно-оздоровительная работа в ДОУ. – М.: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Энас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2006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Картушина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М.Ю. Быть здоровыми хотим. Оздоровительные и познавательные занятия для детей детского сада. Москва 2003.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Литвинова О.М. Система физического воспитания в ДОУ. Методические материалы, разработки занятий и спортивные игры. –Волгоград.: Учитель, 2007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Оверчук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Т.И. Здоровье и физическое развитие детей в дошкольных образовательных учреждениях. – М.: Просвещение, 2004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Маханева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М.Д. Воспитание здорового ребёнка// Пособие для практических работников детских дошкольных учреждений. – М.:АРКТИ, 1999.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Приказ Министерства образования и науки Российской Федерации от28.12.2010 г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 №2106 “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 утверждении федеральных требований к образовательным учреждениям в части охраны здоровья обучающихся, воспитанников”.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Шорыгина Т.А. “Беседы о здоровье”. Москва, 2004.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511256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Материально – технические ресурсы, необходимые для выполнения проекта:</a:t>
            </a:r>
            <a:b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наглядного материала (иллюстрации, фотографии), для проведения занятий, бесед, и консультаций по физическому развитию детей дошкольного возраста, о здоровом образе жизни;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атрибутов, дидактических игр, наглядного материала в физкультурных уголках;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проведения открытых мероприятий, физкультурный зал;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информационно-коммуникативных технологий при работе с воспитанниками и родителями.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836712"/>
            <a:ext cx="7704856" cy="5112568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работы                                                          по физическому развитию                            в ДОУ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-Работа с детьми;</a:t>
            </a:r>
            <a:b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-Работа с родителями;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педагогами;</a:t>
            </a:r>
            <a:b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-Повышение квалификации педагогов через самообразование, взаимные просмотры открытых занятий.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Создание проектов в группах.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764704"/>
            <a:ext cx="6400800" cy="93610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5" name="Picture 2" descr="C:\Users\Бизнес молодсть\Desktop\ШАБЛОНЫ ДЛЯ ПРЕЗЕНТАЦИЙ\img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484784"/>
            <a:ext cx="7416824" cy="4680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692696"/>
            <a:ext cx="7632848" cy="5472608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воспитанниками ДОУ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Систематические занятия с детьми по физическому развитию;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Систематическое проведение утренней гимнастики и закаливающих процедур после сна;</a:t>
            </a:r>
            <a:b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-Создание условий в группах для двигательной активности детей дошкольного возраста;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-Выставки детского рисунка по теме «Скажем здоровью «Да»</a:t>
            </a:r>
            <a:b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-Тематические развлечения.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Реализация проектов в группе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475656" y="54868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3600" b="1" noProof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27584" y="404664"/>
            <a:ext cx="72728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 детского рисунка по теме: «Скажем здоровью «Да»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4" name="Picture 2" descr="C:\Users\Бизнес молодсть\Desktop\Y4hHYfLhVu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052736"/>
            <a:ext cx="1824202" cy="1368152"/>
          </a:xfrm>
          <a:prstGeom prst="rect">
            <a:avLst/>
          </a:prstGeom>
          <a:noFill/>
        </p:spPr>
      </p:pic>
      <p:pic>
        <p:nvPicPr>
          <p:cNvPr id="5" name="Picture 3" descr="C:\Users\Бизнес молодсть\Desktop\fNEDd2oNEy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052736"/>
            <a:ext cx="1985797" cy="1489348"/>
          </a:xfrm>
          <a:prstGeom prst="rect">
            <a:avLst/>
          </a:prstGeom>
          <a:noFill/>
        </p:spPr>
      </p:pic>
      <p:pic>
        <p:nvPicPr>
          <p:cNvPr id="7" name="Picture 4" descr="C:\Users\Бизнес молодсть\Desktop\FaXA0aNpzv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2276872"/>
            <a:ext cx="2345837" cy="1759378"/>
          </a:xfrm>
          <a:prstGeom prst="rect">
            <a:avLst/>
          </a:prstGeom>
          <a:noFill/>
        </p:spPr>
      </p:pic>
      <p:pic>
        <p:nvPicPr>
          <p:cNvPr id="8" name="Picture 5" descr="C:\Users\Бизнес молодсть\Desktop\-kTHgRo_dak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3212976"/>
            <a:ext cx="2592288" cy="1944216"/>
          </a:xfrm>
          <a:prstGeom prst="rect">
            <a:avLst/>
          </a:prstGeom>
          <a:noFill/>
        </p:spPr>
      </p:pic>
      <p:pic>
        <p:nvPicPr>
          <p:cNvPr id="9" name="Picture 6" descr="C:\Users\Бизнес молодсть\Desktop\vb6rIotkKS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4221088"/>
            <a:ext cx="2513856" cy="1885392"/>
          </a:xfrm>
          <a:prstGeom prst="rect">
            <a:avLst/>
          </a:prstGeom>
          <a:noFill/>
        </p:spPr>
      </p:pic>
      <p:pic>
        <p:nvPicPr>
          <p:cNvPr id="10" name="Picture 7" descr="C:\Users\Бизнес молодсть\Desktop\2P6LtS26Hg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8144" y="4221088"/>
            <a:ext cx="2369840" cy="1777380"/>
          </a:xfrm>
          <a:prstGeom prst="rect">
            <a:avLst/>
          </a:prstGeom>
          <a:noFill/>
        </p:spPr>
      </p:pic>
      <p:pic>
        <p:nvPicPr>
          <p:cNvPr id="1032" name="Picture 8" descr="C:\Users\Бизнес молодсть\Desktop\2u6HHz185E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11760" y="1340768"/>
            <a:ext cx="2496277" cy="18722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200800" cy="93610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4338" name="Picture 2" descr="C:\Users\Бизнес молодсть\Desktop\ц4т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692696"/>
            <a:ext cx="6387664" cy="4464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692696"/>
            <a:ext cx="7416824" cy="5328592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РОДИТЕЛЯМИ: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-Проведение смотр – конкурса среди родителей </a:t>
            </a:r>
            <a:b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«Самое оригинальное физкультурное оборудование или атрибуты для физического развития».</a:t>
            </a:r>
            <a:b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Проведение общего родительского собрания на тему: </a:t>
            </a:r>
            <a:b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«Здоровая семья – здоровый ребёнок» - родительское собрание в нетрадиционной форме.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родителей «Условия здорового образа жизни в семье»;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Консультации, памятки, стенгазеты, папки-передвижки для родителей о ЗОЖ.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836712"/>
            <a:ext cx="7776864" cy="64807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Массажные дорожки, сделанные родителями</a:t>
            </a:r>
          </a:p>
        </p:txBody>
      </p:sp>
      <p:pic>
        <p:nvPicPr>
          <p:cNvPr id="16386" name="Picture 2" descr="C:\Users\Бизнес молодсть\Desktop\КОНКУРС ФИЗ.ОБОРУДОВАНИЯ февраль 2018 г\IMG_20180227_1534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340768"/>
            <a:ext cx="2016224" cy="4392488"/>
          </a:xfrm>
          <a:prstGeom prst="rect">
            <a:avLst/>
          </a:prstGeom>
          <a:noFill/>
        </p:spPr>
      </p:pic>
      <p:pic>
        <p:nvPicPr>
          <p:cNvPr id="16388" name="Picture 4" descr="C:\Users\Бизнес молодсть\Desktop\КОНКУРС ФИЗ.ОБОРУДОВАНИЯ февраль 2018 г\IMG_20180227_1536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412776"/>
            <a:ext cx="3312368" cy="2070230"/>
          </a:xfrm>
          <a:prstGeom prst="rect">
            <a:avLst/>
          </a:prstGeom>
          <a:noFill/>
        </p:spPr>
      </p:pic>
      <p:pic>
        <p:nvPicPr>
          <p:cNvPr id="16389" name="Picture 5" descr="C:\Users\Бизнес молодсть\Desktop\КОНКУРС ФИЗ.ОБОРУДОВАНИЯ февраль 2018 г\IMG_20180227_1538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3717032"/>
            <a:ext cx="3312368" cy="2394266"/>
          </a:xfrm>
          <a:prstGeom prst="rect">
            <a:avLst/>
          </a:prstGeom>
          <a:noFill/>
        </p:spPr>
      </p:pic>
      <p:pic>
        <p:nvPicPr>
          <p:cNvPr id="17410" name="Picture 2" descr="C:\Users\Бизнес молодсть\Desktop\КОНКУРС ФИЗ.ОБОРУДОВАНИЯ февраль 2018 г\IMG_20180227_1543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1412776"/>
            <a:ext cx="2232248" cy="45091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8024" y="908720"/>
            <a:ext cx="3088432" cy="5040560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Горка на площадке, которую смастерил один из родителей ДОУ </a:t>
            </a:r>
            <a:endParaRPr lang="ru-RU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2050" name="Picture 2" descr="C:\Users\Бизнес молодсть\Desktop\аш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9" y="836712"/>
            <a:ext cx="3888432" cy="2880320"/>
          </a:xfrm>
          <a:prstGeom prst="rect">
            <a:avLst/>
          </a:prstGeom>
          <a:noFill/>
        </p:spPr>
      </p:pic>
      <p:pic>
        <p:nvPicPr>
          <p:cNvPr id="2051" name="Picture 3" descr="C:\Users\Бизнес молодсть\Desktop\еьбл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789040"/>
            <a:ext cx="3570132" cy="2304256"/>
          </a:xfrm>
          <a:prstGeom prst="rect">
            <a:avLst/>
          </a:prstGeom>
          <a:noFill/>
        </p:spPr>
      </p:pic>
      <p:pic>
        <p:nvPicPr>
          <p:cNvPr id="7" name="Picture 6" descr="C:\Users\Бизнес молодсть\Desktop\т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980728"/>
            <a:ext cx="3528392" cy="2592288"/>
          </a:xfrm>
          <a:prstGeom prst="rect">
            <a:avLst/>
          </a:prstGeom>
          <a:noFill/>
        </p:spPr>
      </p:pic>
      <p:pic>
        <p:nvPicPr>
          <p:cNvPr id="8" name="Picture 2" descr="D:\фотки садик\SAM_041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3717032"/>
            <a:ext cx="3600400" cy="23488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изнес молодсть\Desktop\ШАБЛОНЫ ДЛЯ ПРЕЗЕНТАЦИЙ\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Бизнес молодсть\Desktop\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314450"/>
            <a:ext cx="7620000" cy="4229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145</Words>
  <Application>Microsoft Office PowerPoint</Application>
  <PresentationFormat>Экран (4:3)</PresentationFormat>
  <Paragraphs>53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 Педагогический проект                                          «Мы за здоровый образ жизни» </vt:lpstr>
      <vt:lpstr>Презентация PowerPoint</vt:lpstr>
      <vt:lpstr>Формы работы в ДОУ по физическому развитию.        </vt:lpstr>
      <vt:lpstr>Проблема:  Недостаточная осведомленность родителей о важности физического воспитания. Негативная статистика по образу жизни в семье (сниженная активность, несбалансированное питание, несоблюдение режима дня, растущие факторы риска). В настоящее время особую актуальность имеет проблема состояния здоровья и физического развития детей дошкольного возраста. Сохранение и укрепление психофизического здоровья подрастающего поколения превращается сейчас в первоочередную социальную проблему. За последние десятилетия состояние здоровья дошкольников резко ухудшилось. Проблемы детского здоровья нуждаются в новых подходах, доверительных партнерских отношений сотрудников ДОУ с родителями.  </vt:lpstr>
      <vt:lpstr>  Тип проекта:                             по количеству участников – коллективный; по содержанию – интегрированный; срок реализации проекта    – март-апрель  2023года.   </vt:lpstr>
      <vt:lpstr> Цель проекта: Приобщение детей к здоровому образу жизни через организованную модель оздоровления в ДОУ Задачи: - Расширить и закрепить знания детей о здоровом образе жизни. - Совершенствовать физические способности в совместной двигательной деятельности детей. - Повысить профессиональное мастерство педагогов дошкольного учреждения по теме «Здоровый образ жизни». - Создать единое воспитательно-образовательное пространство на основе доверительных партнерских отношений сотрудников ДОУ с родителями. </vt:lpstr>
      <vt:lpstr>                    Ожидаемые результаты - повышение интереса детей к физическим упражнениям, двигательной активности, спорту; - повышение интереса родителей к здоровому образу жизни - повышение профессионального мастерства педагогов дошкольного учреждения в здоровьесбережении - создание единого воспитательно–образовательного пространства на основе доверительных партнерских отношений сотрудников ДОУ с родителями. - оформление выставки детских работ  “Мы здоровью скажем “Да”; - создание картотек “Подвижные игры для детей дошкольного возраста”         </vt:lpstr>
      <vt:lpstr> Участники проекта:  Родители воспитанники      </vt:lpstr>
      <vt:lpstr>Этапы реализации проекта: 1 этап – информационно – накопительный.  2 этап – организационно – практический. 3 этап – презентационно – завершающий.  </vt:lpstr>
      <vt:lpstr>Этапы реализации проекта: 1 этап: информационно – накопительный.  Подбор методической и художественной литературы по физическому развитию детей дошкольного возраста Анкетирование педагогов по теме: «Физическое развитие»  Анкетирование родителей «Условия здорового образа жизни в семье» Составление перспективного плана мероприятий. Анализ анкетирования педагогов и родителей  по этой теме. </vt:lpstr>
      <vt:lpstr> 2 этап: организационно – практический.  «Создание условий для сохранения и укрепления здоровья детей, физкультурно-оздоровительной работы в ДОУ»   Проведение смотр – конкурса среди родителей  на «Самое оригинальное физкультурное оборудование или атрибуты для физического развития». Проведение общего родительского собрания на тему:  «Здоровая семья – здоровый ребёнок» - родительское собрание в нетрадиционной форме.     Выставка детских рисунков на тему «Мы здоровью скажем «Да». Проведение   занятий в нетрадиционной форме. Консультации,  папки-передвижки для родителей о ЗОЖ. Создание  проекта  в  группе   Мы за здоровый образ жизни</vt:lpstr>
      <vt:lpstr>3 этап: презентационно - завершающий.  Итоги конкурса среди родителей на «Самое оригинальное физкультурное оборудование или атрибуты для физического развития». Презентация педагогических проектов по физическому развитию.   </vt:lpstr>
      <vt:lpstr>        Обеспечение проектной деятельности. Методическое.  Асташина М.П. Современные подходы к физкультурно-оздоровительной деятельности дошкольников: Учеб.-метод. пособие /М.П.Асташина. – Омск, 20022. Ахутина Т.В. Здоровьесберегающие технологии обучения: индивидуально-ориентированный подход // Школа здоровья, 2000, №2 - С.21 – 28. Воротникина И.М. Физкультурно-оздоровительная работа в ДОУ. – М.: Энас, 2006 Картушина М.Ю. Быть здоровыми хотим. Оздоровительные и познавательные занятия для детей детского сада. Москва 2003. Литвинова О.М. Система физического воспитания в ДОУ. Методические материалы, разработки занятий и спортивные игры. –Волгоград.: Учитель, 2007 Оверчук Т.И. Здоровье и физическое развитие детей в дошкольных образовательных учреждениях. – М.: Просвещение, 2004 Маханева М.Д. Воспитание здорового ребёнка// Пособие для практических работников детских дошкольных учреждений. – М.:АРКТИ, 1999. Приказ Министерства образования и науки Российской Федерации от28.12.2010 г №2106 “Об утверждении федеральных требований к образовательным учреждениям в части охраны здоровья обучающихся, воспитанников”. Шорыгина Т.А. “Беседы о здоровье”. Москва, 2004.  </vt:lpstr>
      <vt:lpstr>Материально – технические ресурсы, необходимые для выполнения проекта: Подбор наглядного материала (иллюстрации, фотографии), для проведения занятий, бесед, и консультаций по физическому развитию детей дошкольного возраста, о здоровом образе жизни; Изготовление атрибутов, дидактических игр, наглядного материала в физкультурных уголках; Создание условий для проведения открытых мероприятий, физкультурный зал; Использование информационно-коммуникативных технологий при работе с воспитанниками и родителями. </vt:lpstr>
      <vt:lpstr>Презентация PowerPoint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образовательное учреждение детский сад «солнышко» с.янгельское муниципального района абзелиловский район республики башкортостан Педагогический проект                                         по физическому развитию в ДОУ  «Мы за здоровый образ жизни»</dc:title>
  <dc:creator>Бизнес молодсть</dc:creator>
  <cp:lastModifiedBy>vitek</cp:lastModifiedBy>
  <cp:revision>55</cp:revision>
  <dcterms:created xsi:type="dcterms:W3CDTF">2018-03-02T09:00:01Z</dcterms:created>
  <dcterms:modified xsi:type="dcterms:W3CDTF">2023-04-25T08:50:22Z</dcterms:modified>
</cp:coreProperties>
</file>